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4"/>
    <p:restoredTop sz="94694"/>
  </p:normalViewPr>
  <p:slideViewPr>
    <p:cSldViewPr snapToGrid="0">
      <p:cViewPr varScale="1">
        <p:scale>
          <a:sx n="102" d="100"/>
          <a:sy n="102" d="100"/>
        </p:scale>
        <p:origin x="126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54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40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9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8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DC6C28B-178E-9F45-916D-F81A645975B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B281B6-4F02-BF42-B71A-C1313DCF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4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D453-51A6-71CA-C679-9646AB8E1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Summarized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DF2D37-A2A6-909D-B92B-132342CCB881}"/>
              </a:ext>
            </a:extLst>
          </p:cNvPr>
          <p:cNvSpPr txBox="1">
            <a:spLocks/>
          </p:cNvSpPr>
          <p:nvPr/>
        </p:nvSpPr>
        <p:spPr>
          <a:xfrm>
            <a:off x="1751012" y="4922728"/>
            <a:ext cx="8676222" cy="1093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Final Assessment |Dev10| Jeremy Ruiz</a:t>
            </a:r>
          </a:p>
        </p:txBody>
      </p:sp>
    </p:spTree>
    <p:extLst>
      <p:ext uri="{BB962C8B-B14F-4D97-AF65-F5344CB8AC3E}">
        <p14:creationId xmlns:p14="http://schemas.microsoft.com/office/powerpoint/2010/main" val="388200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DC5A-1375-4079-A575-1DE292E8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74" y="126042"/>
            <a:ext cx="9905998" cy="1905000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19870A-6D27-34A9-7A1B-D5D27820D4CC}"/>
              </a:ext>
            </a:extLst>
          </p:cNvPr>
          <p:cNvCxnSpPr>
            <a:cxnSpLocks/>
          </p:cNvCxnSpPr>
          <p:nvPr/>
        </p:nvCxnSpPr>
        <p:spPr>
          <a:xfrm flipV="1">
            <a:off x="540050" y="3657599"/>
            <a:ext cx="11108724" cy="81837"/>
          </a:xfrm>
          <a:prstGeom prst="line">
            <a:avLst/>
          </a:prstGeom>
          <a:ln w="704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ue and yellow flag with a white star and a white star&#10;&#10;Description automatically generated">
            <a:extLst>
              <a:ext uri="{FF2B5EF4-FFF2-40B4-BE49-F238E27FC236}">
                <a16:creationId xmlns:a16="http://schemas.microsoft.com/office/drawing/2014/main" id="{8153FDA8-E115-0B97-4F10-060289C3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50" y="1643447"/>
            <a:ext cx="2086031" cy="2086031"/>
          </a:xfrm>
          <a:prstGeom prst="rect">
            <a:avLst/>
          </a:prstGeom>
        </p:spPr>
      </p:pic>
      <p:pic>
        <p:nvPicPr>
          <p:cNvPr id="10" name="Picture 9" descr="A blue wolf head with white teeth&#10;&#10;Description automatically generated">
            <a:extLst>
              <a:ext uri="{FF2B5EF4-FFF2-40B4-BE49-F238E27FC236}">
                <a16:creationId xmlns:a16="http://schemas.microsoft.com/office/drawing/2014/main" id="{4AD461D5-E2A4-AE36-E70C-A9D740FB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75" y="3234546"/>
            <a:ext cx="2857500" cy="2968545"/>
          </a:xfrm>
          <a:prstGeom prst="rect">
            <a:avLst/>
          </a:prstGeom>
        </p:spPr>
      </p:pic>
      <p:pic>
        <p:nvPicPr>
          <p:cNvPr id="13" name="Picture 12" descr="A green circle with white symbols on it&#10;&#10;Description automatically generated">
            <a:extLst>
              <a:ext uri="{FF2B5EF4-FFF2-40B4-BE49-F238E27FC236}">
                <a16:creationId xmlns:a16="http://schemas.microsoft.com/office/drawing/2014/main" id="{D0F517E4-F23F-191C-2174-CF7FC9F9A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19" y="2174789"/>
            <a:ext cx="1177423" cy="1254211"/>
          </a:xfrm>
          <a:prstGeom prst="rect">
            <a:avLst/>
          </a:prstGeom>
        </p:spPr>
      </p:pic>
      <p:pic>
        <p:nvPicPr>
          <p:cNvPr id="15" name="Picture 14" descr="A magnifying glass with a person in a suit and compass&#10;&#10;Description automatically generated">
            <a:extLst>
              <a:ext uri="{FF2B5EF4-FFF2-40B4-BE49-F238E27FC236}">
                <a16:creationId xmlns:a16="http://schemas.microsoft.com/office/drawing/2014/main" id="{E798459A-0062-DFEE-8DD4-FF7A59D94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78" y="2091216"/>
            <a:ext cx="1749996" cy="1143331"/>
          </a:xfrm>
          <a:prstGeom prst="rect">
            <a:avLst/>
          </a:prstGeom>
        </p:spPr>
      </p:pic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C14F3E8D-A355-D6FF-5A34-88F0522A1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363" y="4162488"/>
            <a:ext cx="2129305" cy="5607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503F95-86A0-0F88-0A14-6AAC7580C7FB}"/>
              </a:ext>
            </a:extLst>
          </p:cNvPr>
          <p:cNvSpPr txBox="1"/>
          <p:nvPr/>
        </p:nvSpPr>
        <p:spPr>
          <a:xfrm>
            <a:off x="547797" y="3532111"/>
            <a:ext cx="20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203DD-382A-3875-08F4-6CD42568EEC0}"/>
              </a:ext>
            </a:extLst>
          </p:cNvPr>
          <p:cNvSpPr txBox="1"/>
          <p:nvPr/>
        </p:nvSpPr>
        <p:spPr>
          <a:xfrm>
            <a:off x="2605401" y="3536089"/>
            <a:ext cx="20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Grad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9EED0-31A6-61E1-8BA7-595BAB604777}"/>
              </a:ext>
            </a:extLst>
          </p:cNvPr>
          <p:cNvSpPr txBox="1"/>
          <p:nvPr/>
        </p:nvSpPr>
        <p:spPr>
          <a:xfrm>
            <a:off x="5699573" y="3569353"/>
            <a:ext cx="20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 School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C7511-4357-1CFF-422F-065D999D096F}"/>
              </a:ext>
            </a:extLst>
          </p:cNvPr>
          <p:cNvSpPr txBox="1"/>
          <p:nvPr/>
        </p:nvSpPr>
        <p:spPr>
          <a:xfrm>
            <a:off x="7323818" y="3561528"/>
            <a:ext cx="20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Recruiter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5D495-AF48-49DC-6B86-26D537241C9B}"/>
              </a:ext>
            </a:extLst>
          </p:cNvPr>
          <p:cNvSpPr txBox="1"/>
          <p:nvPr/>
        </p:nvSpPr>
        <p:spPr>
          <a:xfrm>
            <a:off x="9279924" y="3513851"/>
            <a:ext cx="297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Dove off the deep end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AF353C-FD94-AF24-19F2-17336FBA69A3}"/>
              </a:ext>
            </a:extLst>
          </p:cNvPr>
          <p:cNvSpPr txBox="1"/>
          <p:nvPr/>
        </p:nvSpPr>
        <p:spPr>
          <a:xfrm>
            <a:off x="4358427" y="3532111"/>
            <a:ext cx="11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</a:t>
            </a:r>
          </a:p>
        </p:txBody>
      </p:sp>
      <p:pic>
        <p:nvPicPr>
          <p:cNvPr id="31" name="Picture 30" descr="A blue and white wolf with a top hat&#10;&#10;Description automatically generated">
            <a:extLst>
              <a:ext uri="{FF2B5EF4-FFF2-40B4-BE49-F238E27FC236}">
                <a16:creationId xmlns:a16="http://schemas.microsoft.com/office/drawing/2014/main" id="{4AD7F66C-2A2C-E2EF-C8E6-F6B0A5000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573" y="4026931"/>
            <a:ext cx="1208875" cy="12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5312-2754-98D8-7ADA-5083CF6D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8AD9-6C8E-3576-DC4F-44247B575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 – Create a learning tool to help readers break down difficult text</a:t>
            </a:r>
          </a:p>
        </p:txBody>
      </p:sp>
    </p:spTree>
    <p:extLst>
      <p:ext uri="{BB962C8B-B14F-4D97-AF65-F5344CB8AC3E}">
        <p14:creationId xmlns:p14="http://schemas.microsoft.com/office/powerpoint/2010/main" val="29005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white leaf in a circle&#10;&#10;Description automatically generated">
            <a:extLst>
              <a:ext uri="{FF2B5EF4-FFF2-40B4-BE49-F238E27FC236}">
                <a16:creationId xmlns:a16="http://schemas.microsoft.com/office/drawing/2014/main" id="{7708CFB5-570C-497D-4948-A904DE53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7" y="3265454"/>
            <a:ext cx="6149854" cy="3455330"/>
          </a:xfrm>
          <a:prstGeom prst="rect">
            <a:avLst/>
          </a:prstGeom>
        </p:spPr>
      </p:pic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58E2BD60-7677-11F5-229D-9920B443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862" y="1987502"/>
            <a:ext cx="3097691" cy="1204380"/>
          </a:xfrm>
          <a:prstGeom prst="rect">
            <a:avLst/>
          </a:prstGeom>
        </p:spPr>
      </p:pic>
      <p:pic>
        <p:nvPicPr>
          <p:cNvPr id="9" name="Picture 8" descr="A blue star with black background&#10;&#10;Description automatically generated">
            <a:extLst>
              <a:ext uri="{FF2B5EF4-FFF2-40B4-BE49-F238E27FC236}">
                <a16:creationId xmlns:a16="http://schemas.microsoft.com/office/drawing/2014/main" id="{78D40302-2A2A-4277-A222-75101E959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284" y="3802197"/>
            <a:ext cx="1304882" cy="1304882"/>
          </a:xfrm>
          <a:prstGeom prst="rect">
            <a:avLst/>
          </a:prstGeom>
        </p:spPr>
      </p:pic>
      <p:pic>
        <p:nvPicPr>
          <p:cNvPr id="11" name="Picture 10" descr="A logo with a dolphin on it&#10;&#10;Description automatically generated">
            <a:extLst>
              <a:ext uri="{FF2B5EF4-FFF2-40B4-BE49-F238E27FC236}">
                <a16:creationId xmlns:a16="http://schemas.microsoft.com/office/drawing/2014/main" id="{6A9D6CCD-DB16-320E-3ACE-B6F4E769B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87" y="1472765"/>
            <a:ext cx="1937252" cy="1937252"/>
          </a:xfrm>
          <a:prstGeom prst="rect">
            <a:avLst/>
          </a:prstGeom>
        </p:spPr>
      </p:pic>
      <p:pic>
        <p:nvPicPr>
          <p:cNvPr id="13" name="Picture 12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BA86E433-ABF8-F826-8814-364BEBE54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258" y="1690769"/>
            <a:ext cx="1778540" cy="1778540"/>
          </a:xfrm>
          <a:prstGeom prst="rect">
            <a:avLst/>
          </a:prstGeom>
        </p:spPr>
      </p:pic>
      <p:pic>
        <p:nvPicPr>
          <p:cNvPr id="15" name="Picture 14" descr="A yellow and orange triangle logo&#10;&#10;Description automatically generated">
            <a:extLst>
              <a:ext uri="{FF2B5EF4-FFF2-40B4-BE49-F238E27FC236}">
                <a16:creationId xmlns:a16="http://schemas.microsoft.com/office/drawing/2014/main" id="{87264E92-741C-0AD4-CF32-68CA8D702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9098" y="2027071"/>
            <a:ext cx="1304882" cy="11178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70C5F3-B861-52D5-4DB2-25EF1989E1FB}"/>
              </a:ext>
            </a:extLst>
          </p:cNvPr>
          <p:cNvCxnSpPr>
            <a:cxnSpLocks/>
          </p:cNvCxnSpPr>
          <p:nvPr/>
        </p:nvCxnSpPr>
        <p:spPr>
          <a:xfrm flipV="1">
            <a:off x="518984" y="3485109"/>
            <a:ext cx="11108724" cy="81837"/>
          </a:xfrm>
          <a:prstGeom prst="line">
            <a:avLst/>
          </a:prstGeom>
          <a:ln w="704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uzzle with a logo&#10;&#10;Description automatically generated">
            <a:extLst>
              <a:ext uri="{FF2B5EF4-FFF2-40B4-BE49-F238E27FC236}">
                <a16:creationId xmlns:a16="http://schemas.microsoft.com/office/drawing/2014/main" id="{11FB0DE1-66BF-D398-ACC6-D82665B45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792" y="3894343"/>
            <a:ext cx="1303240" cy="13032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14B2E4-8460-AAAD-6374-923BD81A6495}"/>
              </a:ext>
            </a:extLst>
          </p:cNvPr>
          <p:cNvSpPr txBox="1"/>
          <p:nvPr/>
        </p:nvSpPr>
        <p:spPr>
          <a:xfrm>
            <a:off x="488146" y="3372891"/>
            <a:ext cx="1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05D553-A77F-3C95-32AD-89372F18EBFA}"/>
              </a:ext>
            </a:extLst>
          </p:cNvPr>
          <p:cNvSpPr txBox="1"/>
          <p:nvPr/>
        </p:nvSpPr>
        <p:spPr>
          <a:xfrm>
            <a:off x="1953074" y="3385413"/>
            <a:ext cx="133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Ai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E1F420-6D34-DEA2-ECF5-B040FE3B7204}"/>
              </a:ext>
            </a:extLst>
          </p:cNvPr>
          <p:cNvSpPr txBox="1"/>
          <p:nvPr/>
        </p:nvSpPr>
        <p:spPr>
          <a:xfrm>
            <a:off x="3783650" y="3363002"/>
            <a:ext cx="140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17545-42D9-567E-7A75-36D248167BBF}"/>
              </a:ext>
            </a:extLst>
          </p:cNvPr>
          <p:cNvSpPr txBox="1"/>
          <p:nvPr/>
        </p:nvSpPr>
        <p:spPr>
          <a:xfrm>
            <a:off x="5307704" y="3366473"/>
            <a:ext cx="218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Chrome Extension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7129D2-4883-5412-7D16-3F14110AD7AC}"/>
              </a:ext>
            </a:extLst>
          </p:cNvPr>
          <p:cNvSpPr txBox="1"/>
          <p:nvPr/>
        </p:nvSpPr>
        <p:spPr>
          <a:xfrm>
            <a:off x="7766015" y="3363002"/>
            <a:ext cx="124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A7CFC3-36E0-49D3-48F2-EB818860FC1B}"/>
              </a:ext>
            </a:extLst>
          </p:cNvPr>
          <p:cNvSpPr txBox="1"/>
          <p:nvPr/>
        </p:nvSpPr>
        <p:spPr>
          <a:xfrm>
            <a:off x="9076712" y="3379710"/>
            <a:ext cx="124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C8FA6-EBEA-E707-7F50-D28ECF23F327}"/>
              </a:ext>
            </a:extLst>
          </p:cNvPr>
          <p:cNvSpPr txBox="1"/>
          <p:nvPr/>
        </p:nvSpPr>
        <p:spPr>
          <a:xfrm>
            <a:off x="10205888" y="3363002"/>
            <a:ext cx="145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Boot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E6B92-27C8-A45C-FFB4-F3ED21B2949E}"/>
              </a:ext>
            </a:extLst>
          </p:cNvPr>
          <p:cNvSpPr txBox="1"/>
          <p:nvPr/>
        </p:nvSpPr>
        <p:spPr>
          <a:xfrm>
            <a:off x="4396528" y="570881"/>
            <a:ext cx="25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CBA3F9-3855-D3A3-412B-1EBCBC3BD097}"/>
              </a:ext>
            </a:extLst>
          </p:cNvPr>
          <p:cNvSpPr txBox="1"/>
          <p:nvPr/>
        </p:nvSpPr>
        <p:spPr>
          <a:xfrm>
            <a:off x="488146" y="5892187"/>
            <a:ext cx="114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MySQL, JDBC, </a:t>
            </a:r>
            <a:r>
              <a:rPr lang="en-US" dirty="0" err="1"/>
              <a:t>Springboot</a:t>
            </a:r>
            <a:r>
              <a:rPr lang="en-US" dirty="0"/>
              <a:t>, Spring AI, Open AI, Firebase, React, Bootstrap, Java, JavaScript, CSS, HTML</a:t>
            </a:r>
          </a:p>
        </p:txBody>
      </p:sp>
    </p:spTree>
    <p:extLst>
      <p:ext uri="{BB962C8B-B14F-4D97-AF65-F5344CB8AC3E}">
        <p14:creationId xmlns:p14="http://schemas.microsoft.com/office/powerpoint/2010/main" val="196018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BE9B-6369-213E-5F6B-0D07D891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76" y="1931773"/>
            <a:ext cx="8991129" cy="2702011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1098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8E87-FDBD-2F66-367D-9084367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B7D7-41DE-1AA2-CEB5-F22D4650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  <a:p>
            <a:r>
              <a:rPr lang="en-US" dirty="0"/>
              <a:t>Spring AI - Open AI – </a:t>
            </a:r>
            <a:r>
              <a:rPr lang="en-US" dirty="0" err="1"/>
              <a:t>Ollama</a:t>
            </a:r>
            <a:r>
              <a:rPr lang="en-US" dirty="0"/>
              <a:t> – “dumb AI”</a:t>
            </a:r>
          </a:p>
          <a:p>
            <a:r>
              <a:rPr lang="en-US" dirty="0"/>
              <a:t>Chrome Extensions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57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2785</TotalTime>
  <Words>95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Summarized</vt:lpstr>
      <vt:lpstr>About ME</vt:lpstr>
      <vt:lpstr>Summarized Application</vt:lpstr>
      <vt:lpstr>PowerPoint Presentation</vt:lpstr>
      <vt:lpstr>Demo</vt:lpstr>
      <vt:lpstr>Learning Moments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Jeremy Ruiz</dc:creator>
  <cp:lastModifiedBy>Jeremy Ruiz</cp:lastModifiedBy>
  <cp:revision>8</cp:revision>
  <dcterms:created xsi:type="dcterms:W3CDTF">2024-05-08T15:35:07Z</dcterms:created>
  <dcterms:modified xsi:type="dcterms:W3CDTF">2024-05-10T14:35:11Z</dcterms:modified>
</cp:coreProperties>
</file>