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sldIdLst>
    <p:sldId id="257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iamond" initials="JD" lastIdx="2" clrIdx="0">
    <p:extLst>
      <p:ext uri="{19B8F6BF-5375-455C-9EA6-DF929625EA0E}">
        <p15:presenceInfo xmlns:p15="http://schemas.microsoft.com/office/powerpoint/2012/main" userId="c7785f39169efc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E939F-47F0-4043-A43F-98ED5536DED1}" v="1" dt="2022-01-25T03:56:07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134" d="100"/>
          <a:sy n="134" d="100"/>
        </p:scale>
        <p:origin x="1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Diamond" userId="c7785f39169efc16" providerId="LiveId" clId="{7549FF6F-1B42-4DB9-81CD-04D053A23374}"/>
    <pc:docChg chg="undo custSel addSld modSld">
      <pc:chgData name="Jeremy Diamond" userId="c7785f39169efc16" providerId="LiveId" clId="{7549FF6F-1B42-4DB9-81CD-04D053A23374}" dt="2022-01-25T05:44:29.023" v="1173" actId="20577"/>
      <pc:docMkLst>
        <pc:docMk/>
      </pc:docMkLst>
      <pc:sldChg chg="addSp delSp modSp mod modAnim addCm">
        <pc:chgData name="Jeremy Diamond" userId="c7785f39169efc16" providerId="LiveId" clId="{7549FF6F-1B42-4DB9-81CD-04D053A23374}" dt="2022-01-25T03:28:35.971" v="1157"/>
        <pc:sldMkLst>
          <pc:docMk/>
          <pc:sldMk cId="4173035836" sldId="262"/>
        </pc:sldMkLst>
        <pc:spChg chg="mod">
          <ac:chgData name="Jeremy Diamond" userId="c7785f39169efc16" providerId="LiveId" clId="{7549FF6F-1B42-4DB9-81CD-04D053A23374}" dt="2022-01-24T22:17:20.665" v="28" actId="20577"/>
          <ac:spMkLst>
            <pc:docMk/>
            <pc:sldMk cId="4173035836" sldId="262"/>
            <ac:spMk id="2" creationId="{74F4A3EC-E907-4F77-8AB0-F52F60CEE43E}"/>
          </ac:spMkLst>
        </pc:spChg>
        <pc:spChg chg="del">
          <ac:chgData name="Jeremy Diamond" userId="c7785f39169efc16" providerId="LiveId" clId="{7549FF6F-1B42-4DB9-81CD-04D053A23374}" dt="2022-01-24T22:33:00.298" v="29" actId="22"/>
          <ac:spMkLst>
            <pc:docMk/>
            <pc:sldMk cId="4173035836" sldId="262"/>
            <ac:spMk id="3" creationId="{250D7D3B-74A2-4BAE-A8FC-1013690B5D1D}"/>
          </ac:spMkLst>
        </pc:spChg>
        <pc:spChg chg="add mod">
          <ac:chgData name="Jeremy Diamond" userId="c7785f39169efc16" providerId="LiveId" clId="{7549FF6F-1B42-4DB9-81CD-04D053A23374}" dt="2022-01-24T22:40:13.409" v="65" actId="20577"/>
          <ac:spMkLst>
            <pc:docMk/>
            <pc:sldMk cId="4173035836" sldId="262"/>
            <ac:spMk id="10" creationId="{6319A07A-EE8C-425E-8F28-9D9C4F7FDD8A}"/>
          </ac:spMkLst>
        </pc:spChg>
        <pc:spChg chg="add del mod">
          <ac:chgData name="Jeremy Diamond" userId="c7785f39169efc16" providerId="LiveId" clId="{7549FF6F-1B42-4DB9-81CD-04D053A23374}" dt="2022-01-24T22:41:25.693" v="70" actId="478"/>
          <ac:spMkLst>
            <pc:docMk/>
            <pc:sldMk cId="4173035836" sldId="262"/>
            <ac:spMk id="14" creationId="{5C092855-1957-4177-9E68-5C5C9B09AA98}"/>
          </ac:spMkLst>
        </pc:spChg>
        <pc:spChg chg="add mod">
          <ac:chgData name="Jeremy Diamond" userId="c7785f39169efc16" providerId="LiveId" clId="{7549FF6F-1B42-4DB9-81CD-04D053A23374}" dt="2022-01-24T22:42:37.244" v="98" actId="6549"/>
          <ac:spMkLst>
            <pc:docMk/>
            <pc:sldMk cId="4173035836" sldId="262"/>
            <ac:spMk id="17" creationId="{50E67EC9-8B5D-464C-AC93-FE984E630286}"/>
          </ac:spMkLst>
        </pc:spChg>
        <pc:spChg chg="add del mod">
          <ac:chgData name="Jeremy Diamond" userId="c7785f39169efc16" providerId="LiveId" clId="{7549FF6F-1B42-4DB9-81CD-04D053A23374}" dt="2022-01-24T22:46:41.265" v="138" actId="478"/>
          <ac:spMkLst>
            <pc:docMk/>
            <pc:sldMk cId="4173035836" sldId="262"/>
            <ac:spMk id="18" creationId="{4AE7C6C8-020F-4420-BC62-B40FF380E2B4}"/>
          </ac:spMkLst>
        </pc:spChg>
        <pc:spChg chg="add del mod">
          <ac:chgData name="Jeremy Diamond" userId="c7785f39169efc16" providerId="LiveId" clId="{7549FF6F-1B42-4DB9-81CD-04D053A23374}" dt="2022-01-24T22:46:42.746" v="139" actId="478"/>
          <ac:spMkLst>
            <pc:docMk/>
            <pc:sldMk cId="4173035836" sldId="262"/>
            <ac:spMk id="19" creationId="{B5839BAB-AD09-4B75-BAD4-AE4EC400D499}"/>
          </ac:spMkLst>
        </pc:spChg>
        <pc:spChg chg="add mod">
          <ac:chgData name="Jeremy Diamond" userId="c7785f39169efc16" providerId="LiveId" clId="{7549FF6F-1B42-4DB9-81CD-04D053A23374}" dt="2022-01-24T22:50:04.559" v="169" actId="1076"/>
          <ac:spMkLst>
            <pc:docMk/>
            <pc:sldMk cId="4173035836" sldId="262"/>
            <ac:spMk id="24" creationId="{5CCC1100-3133-4F3C-A01B-F3AB028AF3E5}"/>
          </ac:spMkLst>
        </pc:spChg>
        <pc:spChg chg="add mod">
          <ac:chgData name="Jeremy Diamond" userId="c7785f39169efc16" providerId="LiveId" clId="{7549FF6F-1B42-4DB9-81CD-04D053A23374}" dt="2022-01-24T22:50:22.265" v="171" actId="1076"/>
          <ac:spMkLst>
            <pc:docMk/>
            <pc:sldMk cId="4173035836" sldId="262"/>
            <ac:spMk id="25" creationId="{45AB4F60-8B18-45F8-A063-C943EC060CEE}"/>
          </ac:spMkLst>
        </pc:spChg>
        <pc:spChg chg="add mod">
          <ac:chgData name="Jeremy Diamond" userId="c7785f39169efc16" providerId="LiveId" clId="{7549FF6F-1B42-4DB9-81CD-04D053A23374}" dt="2022-01-24T22:51:14.066" v="187" actId="20577"/>
          <ac:spMkLst>
            <pc:docMk/>
            <pc:sldMk cId="4173035836" sldId="262"/>
            <ac:spMk id="26" creationId="{0EF32755-C289-467A-9589-9B440B5C383D}"/>
          </ac:spMkLst>
        </pc:spChg>
        <pc:spChg chg="add del mod">
          <ac:chgData name="Jeremy Diamond" userId="c7785f39169efc16" providerId="LiveId" clId="{7549FF6F-1B42-4DB9-81CD-04D053A23374}" dt="2022-01-24T22:51:23.014" v="189"/>
          <ac:spMkLst>
            <pc:docMk/>
            <pc:sldMk cId="4173035836" sldId="262"/>
            <ac:spMk id="27" creationId="{75B00C68-B458-4FCF-BC37-5B3BCBA2584C}"/>
          </ac:spMkLst>
        </pc:spChg>
        <pc:spChg chg="add mod">
          <ac:chgData name="Jeremy Diamond" userId="c7785f39169efc16" providerId="LiveId" clId="{7549FF6F-1B42-4DB9-81CD-04D053A23374}" dt="2022-01-24T22:51:37.327" v="197" actId="1036"/>
          <ac:spMkLst>
            <pc:docMk/>
            <pc:sldMk cId="4173035836" sldId="262"/>
            <ac:spMk id="28" creationId="{AA0BD49C-1400-465B-9659-5C96E7809FEC}"/>
          </ac:spMkLst>
        </pc:spChg>
        <pc:spChg chg="add mod">
          <ac:chgData name="Jeremy Diamond" userId="c7785f39169efc16" providerId="LiveId" clId="{7549FF6F-1B42-4DB9-81CD-04D053A23374}" dt="2022-01-24T22:52:06.750" v="227" actId="1038"/>
          <ac:spMkLst>
            <pc:docMk/>
            <pc:sldMk cId="4173035836" sldId="262"/>
            <ac:spMk id="29" creationId="{A122EE7C-2A95-481C-8223-B63472E3AEDC}"/>
          </ac:spMkLst>
        </pc:spChg>
        <pc:spChg chg="add del mod">
          <ac:chgData name="Jeremy Diamond" userId="c7785f39169efc16" providerId="LiveId" clId="{7549FF6F-1B42-4DB9-81CD-04D053A23374}" dt="2022-01-24T22:52:15.165" v="230"/>
          <ac:spMkLst>
            <pc:docMk/>
            <pc:sldMk cId="4173035836" sldId="262"/>
            <ac:spMk id="30" creationId="{05E6FCF2-B198-4A03-BC87-CD60C645B950}"/>
          </ac:spMkLst>
        </pc:spChg>
        <pc:spChg chg="add del mod">
          <ac:chgData name="Jeremy Diamond" userId="c7785f39169efc16" providerId="LiveId" clId="{7549FF6F-1B42-4DB9-81CD-04D053A23374}" dt="2022-01-24T22:52:19.565" v="233"/>
          <ac:spMkLst>
            <pc:docMk/>
            <pc:sldMk cId="4173035836" sldId="262"/>
            <ac:spMk id="31" creationId="{642CEB35-F3E2-447E-8AB6-8D13BECA4D0C}"/>
          </ac:spMkLst>
        </pc:spChg>
        <pc:spChg chg="add del mod">
          <ac:chgData name="Jeremy Diamond" userId="c7785f39169efc16" providerId="LiveId" clId="{7549FF6F-1B42-4DB9-81CD-04D053A23374}" dt="2022-01-24T22:52:26.709" v="235"/>
          <ac:spMkLst>
            <pc:docMk/>
            <pc:sldMk cId="4173035836" sldId="262"/>
            <ac:spMk id="32" creationId="{402B907D-0D37-45FA-AE7E-E928D0D527CF}"/>
          </ac:spMkLst>
        </pc:spChg>
        <pc:spChg chg="add mod">
          <ac:chgData name="Jeremy Diamond" userId="c7785f39169efc16" providerId="LiveId" clId="{7549FF6F-1B42-4DB9-81CD-04D053A23374}" dt="2022-01-24T22:52:55.268" v="249" actId="1036"/>
          <ac:spMkLst>
            <pc:docMk/>
            <pc:sldMk cId="4173035836" sldId="262"/>
            <ac:spMk id="33" creationId="{2CF53C86-779E-4A09-9684-484EF896F949}"/>
          </ac:spMkLst>
        </pc:spChg>
        <pc:spChg chg="add mod">
          <ac:chgData name="Jeremy Diamond" userId="c7785f39169efc16" providerId="LiveId" clId="{7549FF6F-1B42-4DB9-81CD-04D053A23374}" dt="2022-01-24T22:53:57.754" v="256" actId="1076"/>
          <ac:spMkLst>
            <pc:docMk/>
            <pc:sldMk cId="4173035836" sldId="262"/>
            <ac:spMk id="34" creationId="{7C47F452-686C-4E57-824A-7D668351FDE2}"/>
          </ac:spMkLst>
        </pc:spChg>
        <pc:picChg chg="add del mod ord">
          <ac:chgData name="Jeremy Diamond" userId="c7785f39169efc16" providerId="LiveId" clId="{7549FF6F-1B42-4DB9-81CD-04D053A23374}" dt="2022-01-24T22:41:06.599" v="67" actId="478"/>
          <ac:picMkLst>
            <pc:docMk/>
            <pc:sldMk cId="4173035836" sldId="262"/>
            <ac:picMk id="5" creationId="{20DDF8B8-583D-4E52-81F3-2C2542988597}"/>
          </ac:picMkLst>
        </pc:picChg>
        <pc:picChg chg="add del mod">
          <ac:chgData name="Jeremy Diamond" userId="c7785f39169efc16" providerId="LiveId" clId="{7549FF6F-1B42-4DB9-81CD-04D053A23374}" dt="2022-01-24T22:39:27.235" v="43" actId="478"/>
          <ac:picMkLst>
            <pc:docMk/>
            <pc:sldMk cId="4173035836" sldId="262"/>
            <ac:picMk id="7" creationId="{08B7DBAC-ED47-4713-B073-BC05942DD2FF}"/>
          </ac:picMkLst>
        </pc:picChg>
        <pc:picChg chg="add mod">
          <ac:chgData name="Jeremy Diamond" userId="c7785f39169efc16" providerId="LiveId" clId="{7549FF6F-1B42-4DB9-81CD-04D053A23374}" dt="2022-01-24T22:41:40.982" v="74" actId="1076"/>
          <ac:picMkLst>
            <pc:docMk/>
            <pc:sldMk cId="4173035836" sldId="262"/>
            <ac:picMk id="9" creationId="{E8660335-A238-40CD-8430-49E5CA24F001}"/>
          </ac:picMkLst>
        </pc:picChg>
        <pc:picChg chg="add del mod">
          <ac:chgData name="Jeremy Diamond" userId="c7785f39169efc16" providerId="LiveId" clId="{7549FF6F-1B42-4DB9-81CD-04D053A23374}" dt="2022-01-24T22:46:37.361" v="133" actId="478"/>
          <ac:picMkLst>
            <pc:docMk/>
            <pc:sldMk cId="4173035836" sldId="262"/>
            <ac:picMk id="12" creationId="{38742B86-6A60-4265-8A43-3EBB6194F98F}"/>
          </ac:picMkLst>
        </pc:picChg>
        <pc:picChg chg="add del">
          <ac:chgData name="Jeremy Diamond" userId="c7785f39169efc16" providerId="LiveId" clId="{7549FF6F-1B42-4DB9-81CD-04D053A23374}" dt="2022-01-24T22:42:10.486" v="76" actId="478"/>
          <ac:picMkLst>
            <pc:docMk/>
            <pc:sldMk cId="4173035836" sldId="262"/>
            <ac:picMk id="16" creationId="{1DEA1400-A1DE-48A5-AA17-8BC41FA43CF9}"/>
          </ac:picMkLst>
        </pc:picChg>
        <pc:picChg chg="add del mod">
          <ac:chgData name="Jeremy Diamond" userId="c7785f39169efc16" providerId="LiveId" clId="{7549FF6F-1B42-4DB9-81CD-04D053A23374}" dt="2022-01-24T22:47:09.707" v="144" actId="478"/>
          <ac:picMkLst>
            <pc:docMk/>
            <pc:sldMk cId="4173035836" sldId="262"/>
            <ac:picMk id="21" creationId="{A519C4C0-E504-4B5C-A9DE-40F0D4FAD856}"/>
          </ac:picMkLst>
        </pc:picChg>
        <pc:picChg chg="add mod">
          <ac:chgData name="Jeremy Diamond" userId="c7785f39169efc16" providerId="LiveId" clId="{7549FF6F-1B42-4DB9-81CD-04D053A23374}" dt="2022-01-24T22:58:39.286" v="273" actId="1076"/>
          <ac:picMkLst>
            <pc:docMk/>
            <pc:sldMk cId="4173035836" sldId="262"/>
            <ac:picMk id="23" creationId="{D7FD27F6-518E-4D19-8E35-C62D1AB49DE3}"/>
          </ac:picMkLst>
        </pc:picChg>
      </pc:sldChg>
      <pc:sldChg chg="modSp mod modAnim">
        <pc:chgData name="Jeremy Diamond" userId="c7785f39169efc16" providerId="LiveId" clId="{7549FF6F-1B42-4DB9-81CD-04D053A23374}" dt="2022-01-25T03:27:58.375" v="1153"/>
        <pc:sldMkLst>
          <pc:docMk/>
          <pc:sldMk cId="50515699" sldId="263"/>
        </pc:sldMkLst>
        <pc:spChg chg="mod">
          <ac:chgData name="Jeremy Diamond" userId="c7785f39169efc16" providerId="LiveId" clId="{7549FF6F-1B42-4DB9-81CD-04D053A23374}" dt="2022-01-25T03:12:06.733" v="535" actId="207"/>
          <ac:spMkLst>
            <pc:docMk/>
            <pc:sldMk cId="50515699" sldId="263"/>
            <ac:spMk id="3" creationId="{B98FBEDB-3266-49B9-BFA3-747C276CF1C9}"/>
          </ac:spMkLst>
        </pc:spChg>
      </pc:sldChg>
      <pc:sldChg chg="modSp new mod modAnim">
        <pc:chgData name="Jeremy Diamond" userId="c7785f39169efc16" providerId="LiveId" clId="{7549FF6F-1B42-4DB9-81CD-04D053A23374}" dt="2022-01-25T05:44:29.023" v="1173" actId="20577"/>
        <pc:sldMkLst>
          <pc:docMk/>
          <pc:sldMk cId="1509639787" sldId="264"/>
        </pc:sldMkLst>
        <pc:spChg chg="mod">
          <ac:chgData name="Jeremy Diamond" userId="c7785f39169efc16" providerId="LiveId" clId="{7549FF6F-1B42-4DB9-81CD-04D053A23374}" dt="2022-01-25T03:09:29.157" v="306" actId="20577"/>
          <ac:spMkLst>
            <pc:docMk/>
            <pc:sldMk cId="1509639787" sldId="264"/>
            <ac:spMk id="2" creationId="{9732175D-E58E-4043-A578-3FFE469AA947}"/>
          </ac:spMkLst>
        </pc:spChg>
        <pc:spChg chg="mod">
          <ac:chgData name="Jeremy Diamond" userId="c7785f39169efc16" providerId="LiveId" clId="{7549FF6F-1B42-4DB9-81CD-04D053A23374}" dt="2022-01-25T05:44:29.023" v="1173" actId="20577"/>
          <ac:spMkLst>
            <pc:docMk/>
            <pc:sldMk cId="1509639787" sldId="264"/>
            <ac:spMk id="3" creationId="{45BA8556-8611-468E-ACB2-E6CF518A07D2}"/>
          </ac:spMkLst>
        </pc:spChg>
      </pc:sldChg>
      <pc:sldChg chg="modSp new mod modAnim addCm">
        <pc:chgData name="Jeremy Diamond" userId="c7785f39169efc16" providerId="LiveId" clId="{7549FF6F-1B42-4DB9-81CD-04D053A23374}" dt="2022-01-25T03:29:44.173" v="1162"/>
        <pc:sldMkLst>
          <pc:docMk/>
          <pc:sldMk cId="3370257177" sldId="265"/>
        </pc:sldMkLst>
        <pc:spChg chg="mod">
          <ac:chgData name="Jeremy Diamond" userId="c7785f39169efc16" providerId="LiveId" clId="{7549FF6F-1B42-4DB9-81CD-04D053A23374}" dt="2022-01-25T03:12:54.541" v="559" actId="20577"/>
          <ac:spMkLst>
            <pc:docMk/>
            <pc:sldMk cId="3370257177" sldId="265"/>
            <ac:spMk id="2" creationId="{6D895B44-C89D-4B50-BD3D-CDF5E5C0C57C}"/>
          </ac:spMkLst>
        </pc:spChg>
        <pc:spChg chg="mod">
          <ac:chgData name="Jeremy Diamond" userId="c7785f39169efc16" providerId="LiveId" clId="{7549FF6F-1B42-4DB9-81CD-04D053A23374}" dt="2022-01-25T03:25:09.341" v="1041" actId="20577"/>
          <ac:spMkLst>
            <pc:docMk/>
            <pc:sldMk cId="3370257177" sldId="265"/>
            <ac:spMk id="3" creationId="{0461264D-FA29-4D17-AE9C-AF8D2A9E34BA}"/>
          </ac:spMkLst>
        </pc:spChg>
      </pc:sldChg>
      <pc:sldChg chg="modSp new mod">
        <pc:chgData name="Jeremy Diamond" userId="c7785f39169efc16" providerId="LiveId" clId="{7549FF6F-1B42-4DB9-81CD-04D053A23374}" dt="2022-01-25T03:27:09.840" v="1152" actId="255"/>
        <pc:sldMkLst>
          <pc:docMk/>
          <pc:sldMk cId="92213853" sldId="266"/>
        </pc:sldMkLst>
        <pc:spChg chg="mod">
          <ac:chgData name="Jeremy Diamond" userId="c7785f39169efc16" providerId="LiveId" clId="{7549FF6F-1B42-4DB9-81CD-04D053A23374}" dt="2022-01-25T03:25:54.707" v="1051" actId="20577"/>
          <ac:spMkLst>
            <pc:docMk/>
            <pc:sldMk cId="92213853" sldId="266"/>
            <ac:spMk id="2" creationId="{516EA68E-DD1A-462F-A9A4-359BB1D43F95}"/>
          </ac:spMkLst>
        </pc:spChg>
        <pc:spChg chg="mod">
          <ac:chgData name="Jeremy Diamond" userId="c7785f39169efc16" providerId="LiveId" clId="{7549FF6F-1B42-4DB9-81CD-04D053A23374}" dt="2022-01-25T03:27:09.840" v="1152" actId="255"/>
          <ac:spMkLst>
            <pc:docMk/>
            <pc:sldMk cId="92213853" sldId="266"/>
            <ac:spMk id="3" creationId="{F896B531-89FE-431B-90DB-769178B7ACB6}"/>
          </ac:spMkLst>
        </pc:spChg>
      </pc:sldChg>
    </pc:docChg>
  </pc:docChgLst>
  <pc:docChgLst>
    <pc:chgData name="Jeremy Diamond" userId="c7785f39169efc16" providerId="Windows Live" clId="Web-{144E939F-47F0-4043-A43F-98ED5536DED1}"/>
    <pc:docChg chg="addSld">
      <pc:chgData name="Jeremy Diamond" userId="c7785f39169efc16" providerId="Windows Live" clId="Web-{144E939F-47F0-4043-A43F-98ED5536DED1}" dt="2022-01-25T03:56:07.365" v="0"/>
      <pc:docMkLst>
        <pc:docMk/>
      </pc:docMkLst>
      <pc:sldChg chg="new">
        <pc:chgData name="Jeremy Diamond" userId="c7785f39169efc16" providerId="Windows Live" clId="Web-{144E939F-47F0-4043-A43F-98ED5536DED1}" dt="2022-01-25T03:56:07.365" v="0"/>
        <pc:sldMkLst>
          <pc:docMk/>
          <pc:sldMk cId="352688288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4T15:49:10.95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4T20:25:35.192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71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2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666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28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665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439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9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678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2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C3DCC-C86E-4AAD-93B1-93545C852E1C}"/>
              </a:ext>
            </a:extLst>
          </p:cNvPr>
          <p:cNvSpPr/>
          <p:nvPr/>
        </p:nvSpPr>
        <p:spPr>
          <a:xfrm>
            <a:off x="5594465" y="1911927"/>
            <a:ext cx="6001790" cy="303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A5C70E-E835-4C85-B35E-BEE1D26D3308}"/>
              </a:ext>
            </a:extLst>
          </p:cNvPr>
          <p:cNvSpPr/>
          <p:nvPr/>
        </p:nvSpPr>
        <p:spPr>
          <a:xfrm>
            <a:off x="5511338" y="2178460"/>
            <a:ext cx="5835535" cy="2784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3643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Using the 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469" y="3995988"/>
            <a:ext cx="5081399" cy="73395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Jeremy Diamond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Date: 1/24/2022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C5A-4748-437A-889F-1BDBC403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CSS Box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BEDB-3266-49B9-BFA3-747C276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Verdana" panose="020B0604030504040204" pitchFamily="34" charset="0"/>
              </a:rPr>
              <a:t>The CSS box model is the box that wraps around every HTML element. It consists of: margins, borders, padding, and the actual content.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A3EC-E907-4F77-8AB0-F52F60CE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does that mean?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60335-A238-40CD-8430-49E5CA24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0236"/>
            <a:ext cx="5271901" cy="3694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9A07A-EE8C-425E-8F28-9D9C4F7FDD8A}"/>
              </a:ext>
            </a:extLst>
          </p:cNvPr>
          <p:cNvSpPr txBox="1"/>
          <p:nvPr/>
        </p:nvSpPr>
        <p:spPr>
          <a:xfrm>
            <a:off x="1820636" y="2330904"/>
            <a:ext cx="273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Page 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67EC9-8B5D-464C-AC93-FE984E630286}"/>
              </a:ext>
            </a:extLst>
          </p:cNvPr>
          <p:cNvSpPr txBox="1"/>
          <p:nvPr/>
        </p:nvSpPr>
        <p:spPr>
          <a:xfrm>
            <a:off x="7362391" y="2146238"/>
            <a:ext cx="273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Page in Inspector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FD27F6-518E-4D19-8E35-C62D1AB4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5" y="2739732"/>
            <a:ext cx="4243238" cy="36551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CC1100-3133-4F3C-A01B-F3AB028AF3E5}"/>
              </a:ext>
            </a:extLst>
          </p:cNvPr>
          <p:cNvSpPr txBox="1"/>
          <p:nvPr/>
        </p:nvSpPr>
        <p:spPr>
          <a:xfrm>
            <a:off x="2199877" y="3012308"/>
            <a:ext cx="89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AB4F60-8B18-45F8-A063-C943EC060CEE}"/>
              </a:ext>
            </a:extLst>
          </p:cNvPr>
          <p:cNvSpPr txBox="1"/>
          <p:nvPr/>
        </p:nvSpPr>
        <p:spPr>
          <a:xfrm>
            <a:off x="2199877" y="5735440"/>
            <a:ext cx="89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F32755-C289-467A-9589-9B440B5C383D}"/>
              </a:ext>
            </a:extLst>
          </p:cNvPr>
          <p:cNvSpPr txBox="1"/>
          <p:nvPr/>
        </p:nvSpPr>
        <p:spPr>
          <a:xfrm>
            <a:off x="2199877" y="3544542"/>
            <a:ext cx="89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BD49C-1400-465B-9659-5C96E7809FEC}"/>
              </a:ext>
            </a:extLst>
          </p:cNvPr>
          <p:cNvSpPr txBox="1"/>
          <p:nvPr/>
        </p:nvSpPr>
        <p:spPr>
          <a:xfrm>
            <a:off x="2199877" y="5215500"/>
            <a:ext cx="89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2EE7C-2A95-481C-8223-B63472E3AEDC}"/>
              </a:ext>
            </a:extLst>
          </p:cNvPr>
          <p:cNvSpPr txBox="1"/>
          <p:nvPr/>
        </p:nvSpPr>
        <p:spPr>
          <a:xfrm>
            <a:off x="2126400" y="3968366"/>
            <a:ext cx="105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53C86-779E-4A09-9684-484EF896F949}"/>
              </a:ext>
            </a:extLst>
          </p:cNvPr>
          <p:cNvSpPr txBox="1"/>
          <p:nvPr/>
        </p:nvSpPr>
        <p:spPr>
          <a:xfrm>
            <a:off x="2126401" y="4707806"/>
            <a:ext cx="10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47F452-686C-4E57-824A-7D668351FDE2}"/>
              </a:ext>
            </a:extLst>
          </p:cNvPr>
          <p:cNvSpPr/>
          <p:nvPr/>
        </p:nvSpPr>
        <p:spPr>
          <a:xfrm>
            <a:off x="2126400" y="4442793"/>
            <a:ext cx="1102575" cy="2288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75D-E58E-4043-A578-3FFE469A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know?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8556-8611-468E-ACB2-E6CF518A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If we do not understand what each part of the CSS Box Model does, we will not be able to get things to look exactly how we need them to.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We need to understand it so we know how much room each box will take up on our page.  </a:t>
            </a:r>
          </a:p>
        </p:txBody>
      </p:sp>
    </p:spTree>
    <p:extLst>
      <p:ext uri="{BB962C8B-B14F-4D97-AF65-F5344CB8AC3E}">
        <p14:creationId xmlns:p14="http://schemas.microsoft.com/office/powerpoint/2010/main" val="15096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5B44-C89D-4B50-BD3D-CDF5E5C0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264D-FA29-4D17-AE9C-AF8D2A9E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82205" cy="4824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It is important to understand that in order to set the width and height of an element with </a:t>
            </a:r>
            <a:r>
              <a:rPr lang="en-US" sz="2000" dirty="0" err="1"/>
              <a:t>css</a:t>
            </a:r>
            <a:r>
              <a:rPr lang="en-US" sz="2000" dirty="0"/>
              <a:t>, all you need to do is set the content area.  To do this you will use the following formulas.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content width = 	left margin + left border + left padding + 						object width +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			 right margin + right border + right padding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	content height = 	top margin + top border + top padding + 						object height + </a:t>
            </a:r>
          </a:p>
          <a:p>
            <a:pPr marL="0" indent="0">
              <a:buNone/>
            </a:pPr>
            <a:r>
              <a:rPr lang="en-US" sz="2000" dirty="0"/>
              <a:t>				bottom margin + bottom border + bottom padding 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702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A68E-DD1A-462F-A9A4-359BB1D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B531-89FE-431B-90DB-769178B7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Lets take a closer look at the sample site on slide 3. </a:t>
            </a:r>
          </a:p>
        </p:txBody>
      </p:sp>
    </p:spTree>
    <p:extLst>
      <p:ext uri="{BB962C8B-B14F-4D97-AF65-F5344CB8AC3E}">
        <p14:creationId xmlns:p14="http://schemas.microsoft.com/office/powerpoint/2010/main" val="9221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F53F-5D95-4FDA-ACE7-95455201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9D51-9E2F-459A-AEFB-50F58C5A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2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456</TotalTime>
  <Words>259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Verdana</vt:lpstr>
      <vt:lpstr>Berlin</vt:lpstr>
      <vt:lpstr>Using the CSS BOX MODEL</vt:lpstr>
      <vt:lpstr>What is the CSS Box Model? </vt:lpstr>
      <vt:lpstr>What exactly does that mean? </vt:lpstr>
      <vt:lpstr>Why is it important to know? </vt:lpstr>
      <vt:lpstr>Understanding the Math</vt:lpstr>
      <vt:lpstr>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CSS BOX MODEL</dc:title>
  <dc:creator>Jeremy Diamond</dc:creator>
  <cp:lastModifiedBy>Jeremy Diamond</cp:lastModifiedBy>
  <cp:revision>7</cp:revision>
  <dcterms:created xsi:type="dcterms:W3CDTF">2022-01-24T22:08:24Z</dcterms:created>
  <dcterms:modified xsi:type="dcterms:W3CDTF">2022-01-25T05:44:40Z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