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5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7676F0-4D76-4882-8C05-7F918BBC6763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3704DF02-D571-4BF0-8FD4-87E73FAA467B}">
      <dgm:prSet phldrT="[Texte]"/>
      <dgm:spPr/>
      <dgm:t>
        <a:bodyPr/>
        <a:lstStyle/>
        <a:p>
          <a:r>
            <a:rPr lang="fr-FR" dirty="0" smtClean="0"/>
            <a:t>Présentation du concept</a:t>
          </a:r>
          <a:endParaRPr lang="fr-FR" dirty="0"/>
        </a:p>
      </dgm:t>
    </dgm:pt>
    <dgm:pt modelId="{815180CB-F197-496A-931A-D21DF1E1AFA2}" type="parTrans" cxnId="{B3CF4D0C-B986-4755-AE31-9590E90B8483}">
      <dgm:prSet/>
      <dgm:spPr/>
      <dgm:t>
        <a:bodyPr/>
        <a:lstStyle/>
        <a:p>
          <a:endParaRPr lang="fr-FR"/>
        </a:p>
      </dgm:t>
    </dgm:pt>
    <dgm:pt modelId="{42E98C6D-B3D6-4D86-B1AA-BCAC14F64351}" type="sibTrans" cxnId="{B3CF4D0C-B986-4755-AE31-9590E90B8483}">
      <dgm:prSet/>
      <dgm:spPr/>
      <dgm:t>
        <a:bodyPr/>
        <a:lstStyle/>
        <a:p>
          <a:endParaRPr lang="fr-FR"/>
        </a:p>
      </dgm:t>
    </dgm:pt>
    <dgm:pt modelId="{AB1D5F6F-D154-4709-9953-4684310F3ABE}">
      <dgm:prSet phldrT="[Texte]"/>
      <dgm:spPr/>
      <dgm:t>
        <a:bodyPr/>
        <a:lstStyle/>
        <a:p>
          <a:r>
            <a:rPr lang="fr-FR" dirty="0" smtClean="0"/>
            <a:t>Cahier des Charges</a:t>
          </a:r>
          <a:endParaRPr lang="fr-FR" dirty="0"/>
        </a:p>
      </dgm:t>
    </dgm:pt>
    <dgm:pt modelId="{B0C2C3E4-C0B8-4AC2-8EF4-774109E8E2E4}" type="parTrans" cxnId="{127FB36D-35D3-42CC-8FEA-16127F2365F5}">
      <dgm:prSet/>
      <dgm:spPr/>
      <dgm:t>
        <a:bodyPr/>
        <a:lstStyle/>
        <a:p>
          <a:endParaRPr lang="fr-FR"/>
        </a:p>
      </dgm:t>
    </dgm:pt>
    <dgm:pt modelId="{1E1BEAD4-7F3B-43AE-AF54-138F9C7C8C27}" type="sibTrans" cxnId="{127FB36D-35D3-42CC-8FEA-16127F2365F5}">
      <dgm:prSet/>
      <dgm:spPr/>
      <dgm:t>
        <a:bodyPr/>
        <a:lstStyle/>
        <a:p>
          <a:endParaRPr lang="fr-FR"/>
        </a:p>
      </dgm:t>
    </dgm:pt>
    <dgm:pt modelId="{3EB24457-F417-4B5D-96F8-3C41FD87B85D}">
      <dgm:prSet phldrT="[Texte]"/>
      <dgm:spPr/>
      <dgm:t>
        <a:bodyPr/>
        <a:lstStyle/>
        <a:p>
          <a:r>
            <a:rPr lang="fr-FR" dirty="0" smtClean="0"/>
            <a:t>Diagramme des cas d’utilisation</a:t>
          </a:r>
          <a:endParaRPr lang="fr-FR" dirty="0"/>
        </a:p>
      </dgm:t>
    </dgm:pt>
    <dgm:pt modelId="{B0AEEB51-DEC6-4F01-9573-0594B2E83BF6}" type="parTrans" cxnId="{5A812DAE-7956-4806-B78F-7D2907CCF2E7}">
      <dgm:prSet/>
      <dgm:spPr/>
      <dgm:t>
        <a:bodyPr/>
        <a:lstStyle/>
        <a:p>
          <a:endParaRPr lang="fr-FR"/>
        </a:p>
      </dgm:t>
    </dgm:pt>
    <dgm:pt modelId="{0AD1B4F3-5628-4799-88D3-1706CFC81424}" type="sibTrans" cxnId="{5A812DAE-7956-4806-B78F-7D2907CCF2E7}">
      <dgm:prSet/>
      <dgm:spPr/>
      <dgm:t>
        <a:bodyPr/>
        <a:lstStyle/>
        <a:p>
          <a:endParaRPr lang="fr-FR"/>
        </a:p>
      </dgm:t>
    </dgm:pt>
    <dgm:pt modelId="{E443E0CC-399E-43CE-BB7B-FC4F15E3AB5E}">
      <dgm:prSet phldrT="[Texte]"/>
      <dgm:spPr/>
      <dgm:t>
        <a:bodyPr/>
        <a:lstStyle/>
        <a:p>
          <a:r>
            <a:rPr lang="fr-FR" dirty="0" smtClean="0"/>
            <a:t>Etude de marché</a:t>
          </a:r>
          <a:endParaRPr lang="fr-FR" dirty="0"/>
        </a:p>
      </dgm:t>
    </dgm:pt>
    <dgm:pt modelId="{F0DBEB4E-D19D-4F8D-B7D8-8261677AFBB4}" type="parTrans" cxnId="{FA359BE2-1528-4862-8557-3BB73AFBD06B}">
      <dgm:prSet/>
      <dgm:spPr/>
      <dgm:t>
        <a:bodyPr/>
        <a:lstStyle/>
        <a:p>
          <a:endParaRPr lang="fr-FR"/>
        </a:p>
      </dgm:t>
    </dgm:pt>
    <dgm:pt modelId="{523C3B4C-D1BD-40F4-950F-AC52188A947A}" type="sibTrans" cxnId="{FA359BE2-1528-4862-8557-3BB73AFBD06B}">
      <dgm:prSet/>
      <dgm:spPr/>
      <dgm:t>
        <a:bodyPr/>
        <a:lstStyle/>
        <a:p>
          <a:endParaRPr lang="fr-FR"/>
        </a:p>
      </dgm:t>
    </dgm:pt>
    <dgm:pt modelId="{F2D47B7D-8BDF-4F2F-A766-9F7F65FCE961}">
      <dgm:prSet phldrT="[Texte]"/>
      <dgm:spPr/>
      <dgm:t>
        <a:bodyPr/>
        <a:lstStyle/>
        <a:p>
          <a:r>
            <a:rPr lang="fr-FR" dirty="0" smtClean="0"/>
            <a:t>Diagramme d’état</a:t>
          </a:r>
          <a:endParaRPr lang="fr-FR" dirty="0"/>
        </a:p>
      </dgm:t>
    </dgm:pt>
    <dgm:pt modelId="{F6C7F6E3-CF00-4235-93AA-EB27D762D8FE}" type="parTrans" cxnId="{BBFC22D0-DD61-4DA4-8B4F-77C806A8FA55}">
      <dgm:prSet/>
      <dgm:spPr/>
      <dgm:t>
        <a:bodyPr/>
        <a:lstStyle/>
        <a:p>
          <a:endParaRPr lang="fr-FR"/>
        </a:p>
      </dgm:t>
    </dgm:pt>
    <dgm:pt modelId="{388FB196-B34D-4000-B344-9EA7701D63FA}" type="sibTrans" cxnId="{BBFC22D0-DD61-4DA4-8B4F-77C806A8FA55}">
      <dgm:prSet/>
      <dgm:spPr/>
      <dgm:t>
        <a:bodyPr/>
        <a:lstStyle/>
        <a:p>
          <a:endParaRPr lang="fr-FR"/>
        </a:p>
      </dgm:t>
    </dgm:pt>
    <dgm:pt modelId="{9E046681-DC89-4A3C-8A5B-C4A7B4820919}">
      <dgm:prSet phldrT="[Texte]"/>
      <dgm:spPr/>
      <dgm:t>
        <a:bodyPr/>
        <a:lstStyle/>
        <a:p>
          <a:r>
            <a:rPr lang="fr-FR" dirty="0" smtClean="0"/>
            <a:t>Le scénario du jeu</a:t>
          </a:r>
          <a:endParaRPr lang="fr-FR" dirty="0"/>
        </a:p>
      </dgm:t>
    </dgm:pt>
    <dgm:pt modelId="{0E8A2DCC-2F0C-4D16-AB3D-F04146DD40F9}" type="parTrans" cxnId="{A421196C-EE95-45D4-A34E-AFFB371EFE07}">
      <dgm:prSet/>
      <dgm:spPr/>
      <dgm:t>
        <a:bodyPr/>
        <a:lstStyle/>
        <a:p>
          <a:endParaRPr lang="fr-FR"/>
        </a:p>
      </dgm:t>
    </dgm:pt>
    <dgm:pt modelId="{EB6470FE-344D-45BE-B55D-FC24F39D706C}" type="sibTrans" cxnId="{A421196C-EE95-45D4-A34E-AFFB371EFE07}">
      <dgm:prSet/>
      <dgm:spPr/>
      <dgm:t>
        <a:bodyPr/>
        <a:lstStyle/>
        <a:p>
          <a:endParaRPr lang="fr-FR"/>
        </a:p>
      </dgm:t>
    </dgm:pt>
    <dgm:pt modelId="{6F9F8D15-2460-4905-AF08-D50C0B13DE05}">
      <dgm:prSet phldrT="[Texte]"/>
      <dgm:spPr/>
      <dgm:t>
        <a:bodyPr/>
        <a:lstStyle/>
        <a:p>
          <a:r>
            <a:rPr lang="fr-FR" dirty="0" smtClean="0"/>
            <a:t>Les maquettes</a:t>
          </a:r>
          <a:endParaRPr lang="fr-FR" dirty="0"/>
        </a:p>
      </dgm:t>
    </dgm:pt>
    <dgm:pt modelId="{2FCF4C6E-8C2E-410C-9C70-3657DABE7626}" type="parTrans" cxnId="{8B34F81C-A7F1-477B-89C9-DDD37AAF8C32}">
      <dgm:prSet/>
      <dgm:spPr/>
      <dgm:t>
        <a:bodyPr/>
        <a:lstStyle/>
        <a:p>
          <a:endParaRPr lang="fr-FR"/>
        </a:p>
      </dgm:t>
    </dgm:pt>
    <dgm:pt modelId="{E71B7482-A280-4D9C-89CB-C0CE194C41DB}" type="sibTrans" cxnId="{8B34F81C-A7F1-477B-89C9-DDD37AAF8C32}">
      <dgm:prSet/>
      <dgm:spPr/>
      <dgm:t>
        <a:bodyPr/>
        <a:lstStyle/>
        <a:p>
          <a:endParaRPr lang="fr-FR"/>
        </a:p>
      </dgm:t>
    </dgm:pt>
    <dgm:pt modelId="{9AC0F8FC-69FF-4BFE-9D08-C20B2677DB86}">
      <dgm:prSet phldrT="[Texte]"/>
      <dgm:spPr/>
      <dgm:t>
        <a:bodyPr/>
        <a:lstStyle/>
        <a:p>
          <a:r>
            <a:rPr lang="fr-FR" dirty="0" smtClean="0"/>
            <a:t>Répartition des tâches</a:t>
          </a:r>
          <a:endParaRPr lang="fr-FR" dirty="0"/>
        </a:p>
      </dgm:t>
    </dgm:pt>
    <dgm:pt modelId="{A7DF10B9-0FCC-436F-ABD9-BEE8F2799028}" type="parTrans" cxnId="{F2FD4354-45BE-4E63-A0B2-DCE3E7815014}">
      <dgm:prSet/>
      <dgm:spPr/>
      <dgm:t>
        <a:bodyPr/>
        <a:lstStyle/>
        <a:p>
          <a:endParaRPr lang="fr-FR"/>
        </a:p>
      </dgm:t>
    </dgm:pt>
    <dgm:pt modelId="{745B4501-816D-4F4F-BA5C-725183FBA3A4}" type="sibTrans" cxnId="{F2FD4354-45BE-4E63-A0B2-DCE3E7815014}">
      <dgm:prSet/>
      <dgm:spPr/>
      <dgm:t>
        <a:bodyPr/>
        <a:lstStyle/>
        <a:p>
          <a:endParaRPr lang="fr-FR"/>
        </a:p>
      </dgm:t>
    </dgm:pt>
    <dgm:pt modelId="{D59EB72C-D12F-4B37-BE08-00781793C997}">
      <dgm:prSet phldrT="[Texte]"/>
      <dgm:spPr/>
      <dgm:t>
        <a:bodyPr/>
        <a:lstStyle/>
        <a:p>
          <a:r>
            <a:rPr lang="fr-FR" dirty="0" smtClean="0"/>
            <a:t>Matériels nécessaires</a:t>
          </a:r>
          <a:endParaRPr lang="fr-FR" dirty="0"/>
        </a:p>
      </dgm:t>
    </dgm:pt>
    <dgm:pt modelId="{D2D3BC28-50C2-4692-B183-1AEC5F76391D}" type="parTrans" cxnId="{E0B72A79-D551-4F03-AD7E-E94E83C5A341}">
      <dgm:prSet/>
      <dgm:spPr/>
      <dgm:t>
        <a:bodyPr/>
        <a:lstStyle/>
        <a:p>
          <a:endParaRPr lang="fr-FR"/>
        </a:p>
      </dgm:t>
    </dgm:pt>
    <dgm:pt modelId="{6590D27B-9A15-42D6-8140-38F5C931D87F}" type="sibTrans" cxnId="{E0B72A79-D551-4F03-AD7E-E94E83C5A341}">
      <dgm:prSet/>
      <dgm:spPr/>
      <dgm:t>
        <a:bodyPr/>
        <a:lstStyle/>
        <a:p>
          <a:endParaRPr lang="fr-FR"/>
        </a:p>
      </dgm:t>
    </dgm:pt>
    <dgm:pt modelId="{F0C99BDC-CCA8-4530-BC1F-1C8FD249BD21}">
      <dgm:prSet phldrT="[Texte]"/>
      <dgm:spPr/>
      <dgm:t>
        <a:bodyPr/>
        <a:lstStyle/>
        <a:p>
          <a:r>
            <a:rPr lang="fr-FR" dirty="0" smtClean="0"/>
            <a:t>Notre mode de fonctionnement</a:t>
          </a:r>
          <a:endParaRPr lang="fr-FR" dirty="0"/>
        </a:p>
      </dgm:t>
    </dgm:pt>
    <dgm:pt modelId="{11A75260-7059-4E30-9E04-78743DFF2463}" type="parTrans" cxnId="{4AB02308-EEC0-4BAA-B710-1A9C26A84CF1}">
      <dgm:prSet/>
      <dgm:spPr/>
      <dgm:t>
        <a:bodyPr/>
        <a:lstStyle/>
        <a:p>
          <a:endParaRPr lang="fr-FR"/>
        </a:p>
      </dgm:t>
    </dgm:pt>
    <dgm:pt modelId="{3F538602-75A8-4869-89DD-F01C7668D10C}" type="sibTrans" cxnId="{4AB02308-EEC0-4BAA-B710-1A9C26A84CF1}">
      <dgm:prSet/>
      <dgm:spPr/>
      <dgm:t>
        <a:bodyPr/>
        <a:lstStyle/>
        <a:p>
          <a:endParaRPr lang="fr-FR"/>
        </a:p>
      </dgm:t>
    </dgm:pt>
    <dgm:pt modelId="{CE7AAC67-BC41-4C44-AC16-AE73B186EC47}" type="pres">
      <dgm:prSet presAssocID="{517676F0-4D76-4882-8C05-7F918BBC6763}" presName="linearFlow" presStyleCnt="0">
        <dgm:presLayoutVars>
          <dgm:dir/>
          <dgm:resizeHandles val="exact"/>
        </dgm:presLayoutVars>
      </dgm:prSet>
      <dgm:spPr/>
    </dgm:pt>
    <dgm:pt modelId="{2242CD2B-6F49-4AA2-ABF5-2215F109EDE6}" type="pres">
      <dgm:prSet presAssocID="{3704DF02-D571-4BF0-8FD4-87E73FAA467B}" presName="composite" presStyleCnt="0"/>
      <dgm:spPr/>
    </dgm:pt>
    <dgm:pt modelId="{B180D815-CB10-47C8-B32B-9CD0B9BE2570}" type="pres">
      <dgm:prSet presAssocID="{3704DF02-D571-4BF0-8FD4-87E73FAA467B}" presName="imgShp" presStyleLbl="fgImgPlace1" presStyleIdx="0" presStyleCnt="10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E129615-8406-4A10-BA45-3BBB08CF2395}" type="pres">
      <dgm:prSet presAssocID="{3704DF02-D571-4BF0-8FD4-87E73FAA467B}" presName="txShp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836A65-BDC6-407E-8DEB-AAC422A543A8}" type="pres">
      <dgm:prSet presAssocID="{42E98C6D-B3D6-4D86-B1AA-BCAC14F64351}" presName="spacing" presStyleCnt="0"/>
      <dgm:spPr/>
    </dgm:pt>
    <dgm:pt modelId="{21E0E5B2-E984-4F0F-987F-7AF425D5A11F}" type="pres">
      <dgm:prSet presAssocID="{AB1D5F6F-D154-4709-9953-4684310F3ABE}" presName="composite" presStyleCnt="0"/>
      <dgm:spPr/>
    </dgm:pt>
    <dgm:pt modelId="{AA672841-325B-45A1-9290-5733D44579B4}" type="pres">
      <dgm:prSet presAssocID="{AB1D5F6F-D154-4709-9953-4684310F3ABE}" presName="imgShp" presStyleLbl="fgImgPlace1" presStyleIdx="1" presStyleCnt="10"/>
      <dgm:spPr>
        <a:blipFill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096CE3AE-D674-40D2-AAB1-3E113910E04D}" type="pres">
      <dgm:prSet presAssocID="{AB1D5F6F-D154-4709-9953-4684310F3ABE}" presName="txShp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25C3E4-5199-4D73-B766-F3D76EDA7746}" type="pres">
      <dgm:prSet presAssocID="{1E1BEAD4-7F3B-43AE-AF54-138F9C7C8C27}" presName="spacing" presStyleCnt="0"/>
      <dgm:spPr/>
    </dgm:pt>
    <dgm:pt modelId="{D8324D5D-EB71-435D-B3BC-58B15C161CD7}" type="pres">
      <dgm:prSet presAssocID="{3EB24457-F417-4B5D-96F8-3C41FD87B85D}" presName="composite" presStyleCnt="0"/>
      <dgm:spPr/>
    </dgm:pt>
    <dgm:pt modelId="{D73C7C92-0A60-46E5-AB23-D9782FE38F6A}" type="pres">
      <dgm:prSet presAssocID="{3EB24457-F417-4B5D-96F8-3C41FD87B85D}" presName="imgShp" presStyleLbl="fgImgPlace1" presStyleIdx="2" presStyleCnt="10"/>
      <dgm:spPr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1A280CCC-8F43-4561-8A87-BBB9B41712B1}" type="pres">
      <dgm:prSet presAssocID="{3EB24457-F417-4B5D-96F8-3C41FD87B85D}" presName="txShp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7AFD9E-6976-4CCF-9104-DCAE5588D1BB}" type="pres">
      <dgm:prSet presAssocID="{0AD1B4F3-5628-4799-88D3-1706CFC81424}" presName="spacing" presStyleCnt="0"/>
      <dgm:spPr/>
    </dgm:pt>
    <dgm:pt modelId="{F79C844D-117B-444A-84FF-148B671C0391}" type="pres">
      <dgm:prSet presAssocID="{E443E0CC-399E-43CE-BB7B-FC4F15E3AB5E}" presName="composite" presStyleCnt="0"/>
      <dgm:spPr/>
    </dgm:pt>
    <dgm:pt modelId="{1C65644D-D8EF-4A2E-8167-89AC3EAD7C2D}" type="pres">
      <dgm:prSet presAssocID="{E443E0CC-399E-43CE-BB7B-FC4F15E3AB5E}" presName="imgShp" presStyleLbl="fgImgPlace1" presStyleIdx="3" presStyleCnt="10"/>
      <dgm:spPr>
        <a:blipFill>
          <a:blip xmlns:r="http://schemas.openxmlformats.org/officeDocument/2006/relationships" r:embed="rId4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5C7AF33-AD7F-4103-AEE4-B1A9C1C069E5}" type="pres">
      <dgm:prSet presAssocID="{E443E0CC-399E-43CE-BB7B-FC4F15E3AB5E}" presName="txShp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81F7AD-CEFE-4637-8559-17D78954D948}" type="pres">
      <dgm:prSet presAssocID="{523C3B4C-D1BD-40F4-950F-AC52188A947A}" presName="spacing" presStyleCnt="0"/>
      <dgm:spPr/>
    </dgm:pt>
    <dgm:pt modelId="{1D546E47-F67C-4F41-8394-82F22CBBF2D4}" type="pres">
      <dgm:prSet presAssocID="{F2D47B7D-8BDF-4F2F-A766-9F7F65FCE961}" presName="composite" presStyleCnt="0"/>
      <dgm:spPr/>
    </dgm:pt>
    <dgm:pt modelId="{136C0185-60D1-4126-BDF6-2F4EB4C0A4CF}" type="pres">
      <dgm:prSet presAssocID="{F2D47B7D-8BDF-4F2F-A766-9F7F65FCE961}" presName="imgShp" presStyleLbl="fgImgPlace1" presStyleIdx="4" presStyleCnt="10"/>
      <dgm:spPr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8000" r="-58000"/>
          </a:stretch>
        </a:blipFill>
      </dgm:spPr>
    </dgm:pt>
    <dgm:pt modelId="{5F290A53-BE0F-4790-B247-92D4F882CF8C}" type="pres">
      <dgm:prSet presAssocID="{F2D47B7D-8BDF-4F2F-A766-9F7F65FCE961}" presName="txShp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7D0D28-9694-4B7B-80BC-56B3D60C3110}" type="pres">
      <dgm:prSet presAssocID="{388FB196-B34D-4000-B344-9EA7701D63FA}" presName="spacing" presStyleCnt="0"/>
      <dgm:spPr/>
    </dgm:pt>
    <dgm:pt modelId="{014EA513-412D-4D92-A167-C0F1F852C3BE}" type="pres">
      <dgm:prSet presAssocID="{9E046681-DC89-4A3C-8A5B-C4A7B4820919}" presName="composite" presStyleCnt="0"/>
      <dgm:spPr/>
    </dgm:pt>
    <dgm:pt modelId="{F2691F1D-8B28-4225-90B5-2A4A19859209}" type="pres">
      <dgm:prSet presAssocID="{9E046681-DC89-4A3C-8A5B-C4A7B4820919}" presName="imgShp" presStyleLbl="fgImgPlace1" presStyleIdx="5" presStyleCnt="10"/>
      <dgm:spPr>
        <a:blipFill>
          <a:blip xmlns:r="http://schemas.openxmlformats.org/officeDocument/2006/relationships" r:embed="rId6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A6330504-8865-4BFA-A2D5-701393C90B05}" type="pres">
      <dgm:prSet presAssocID="{9E046681-DC89-4A3C-8A5B-C4A7B4820919}" presName="txShp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B84A8C-7DAB-4442-8BCB-67D55CC4DD47}" type="pres">
      <dgm:prSet presAssocID="{EB6470FE-344D-45BE-B55D-FC24F39D706C}" presName="spacing" presStyleCnt="0"/>
      <dgm:spPr/>
    </dgm:pt>
    <dgm:pt modelId="{8AB75DF6-B983-4CC9-8984-A71BD1BE974D}" type="pres">
      <dgm:prSet presAssocID="{6F9F8D15-2460-4905-AF08-D50C0B13DE05}" presName="composite" presStyleCnt="0"/>
      <dgm:spPr/>
    </dgm:pt>
    <dgm:pt modelId="{16F46547-51BA-45F0-935B-177E58A4229A}" type="pres">
      <dgm:prSet presAssocID="{6F9F8D15-2460-4905-AF08-D50C0B13DE05}" presName="imgShp" presStyleLbl="fgImgPlace1" presStyleIdx="6" presStyleCnt="10"/>
      <dgm:spPr>
        <a:blipFill>
          <a:blip xmlns:r="http://schemas.openxmlformats.org/officeDocument/2006/relationships" r:embed="rId7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6E4AA452-A86B-491D-AEFF-FF9EB9A3776B}" type="pres">
      <dgm:prSet presAssocID="{6F9F8D15-2460-4905-AF08-D50C0B13DE05}" presName="txShp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84A35D-E66A-4D15-BE65-270376DF9322}" type="pres">
      <dgm:prSet presAssocID="{E71B7482-A280-4D9C-89CB-C0CE194C41DB}" presName="spacing" presStyleCnt="0"/>
      <dgm:spPr/>
    </dgm:pt>
    <dgm:pt modelId="{9BD7BC74-DFBE-4CC6-B331-934FCC9E90B0}" type="pres">
      <dgm:prSet presAssocID="{9AC0F8FC-69FF-4BFE-9D08-C20B2677DB86}" presName="composite" presStyleCnt="0"/>
      <dgm:spPr/>
    </dgm:pt>
    <dgm:pt modelId="{E822F2A8-C59A-45BF-B0CB-3508F19EC5BF}" type="pres">
      <dgm:prSet presAssocID="{9AC0F8FC-69FF-4BFE-9D08-C20B2677DB86}" presName="imgShp" presStyleLbl="fgImgPlace1" presStyleIdx="7" presStyleCnt="10"/>
      <dgm:spPr>
        <a:blipFill>
          <a:blip xmlns:r="http://schemas.openxmlformats.org/officeDocument/2006/relationships" r:embed="rId8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4F806FCB-3537-461F-A800-594F3D842D2A}" type="pres">
      <dgm:prSet presAssocID="{9AC0F8FC-69FF-4BFE-9D08-C20B2677DB86}" presName="txShp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9D0BBD-C187-4B03-B01A-48914C42E9B2}" type="pres">
      <dgm:prSet presAssocID="{745B4501-816D-4F4F-BA5C-725183FBA3A4}" presName="spacing" presStyleCnt="0"/>
      <dgm:spPr/>
    </dgm:pt>
    <dgm:pt modelId="{5445C184-D165-495C-85F3-AA4E07EFE47A}" type="pres">
      <dgm:prSet presAssocID="{D59EB72C-D12F-4B37-BE08-00781793C997}" presName="composite" presStyleCnt="0"/>
      <dgm:spPr/>
    </dgm:pt>
    <dgm:pt modelId="{54038919-93E4-4BB9-87F1-1AE82C587726}" type="pres">
      <dgm:prSet presAssocID="{D59EB72C-D12F-4B37-BE08-00781793C997}" presName="imgShp" presStyleLbl="fgImgPlace1" presStyleIdx="8" presStyleCnt="10"/>
      <dgm:spPr>
        <a:blipFill>
          <a:blip xmlns:r="http://schemas.openxmlformats.org/officeDocument/2006/relationships" r:embed="rId9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DB93A03D-4F75-4207-8CBA-ABB7F54E572E}" type="pres">
      <dgm:prSet presAssocID="{D59EB72C-D12F-4B37-BE08-00781793C997}" presName="txShp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7CB223-5587-46A5-A666-9C19DA2480DC}" type="pres">
      <dgm:prSet presAssocID="{6590D27B-9A15-42D6-8140-38F5C931D87F}" presName="spacing" presStyleCnt="0"/>
      <dgm:spPr/>
    </dgm:pt>
    <dgm:pt modelId="{302ADBD6-B8D8-40C8-A07C-F5ADB929A716}" type="pres">
      <dgm:prSet presAssocID="{F0C99BDC-CCA8-4530-BC1F-1C8FD249BD21}" presName="composite" presStyleCnt="0"/>
      <dgm:spPr/>
    </dgm:pt>
    <dgm:pt modelId="{205245F4-C73D-4CD2-9DC8-7DAAE0F213EF}" type="pres">
      <dgm:prSet presAssocID="{F0C99BDC-CCA8-4530-BC1F-1C8FD249BD21}" presName="imgShp" presStyleLbl="fgImgPlace1" presStyleIdx="9" presStyleCnt="10"/>
      <dgm:spPr>
        <a:blipFill>
          <a:blip xmlns:r="http://schemas.openxmlformats.org/officeDocument/2006/relationships" r:embed="rId10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3DAA865-48F3-4CBF-BF23-B6B2DE0F51D0}" type="pres">
      <dgm:prSet presAssocID="{F0C99BDC-CCA8-4530-BC1F-1C8FD249BD21}" presName="txShp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27FB36D-35D3-42CC-8FEA-16127F2365F5}" srcId="{517676F0-4D76-4882-8C05-7F918BBC6763}" destId="{AB1D5F6F-D154-4709-9953-4684310F3ABE}" srcOrd="1" destOrd="0" parTransId="{B0C2C3E4-C0B8-4AC2-8EF4-774109E8E2E4}" sibTransId="{1E1BEAD4-7F3B-43AE-AF54-138F9C7C8C27}"/>
    <dgm:cxn modelId="{A421196C-EE95-45D4-A34E-AFFB371EFE07}" srcId="{517676F0-4D76-4882-8C05-7F918BBC6763}" destId="{9E046681-DC89-4A3C-8A5B-C4A7B4820919}" srcOrd="5" destOrd="0" parTransId="{0E8A2DCC-2F0C-4D16-AB3D-F04146DD40F9}" sibTransId="{EB6470FE-344D-45BE-B55D-FC24F39D706C}"/>
    <dgm:cxn modelId="{86E27366-BC9C-4355-9082-72845B055D23}" type="presOf" srcId="{E443E0CC-399E-43CE-BB7B-FC4F15E3AB5E}" destId="{E5C7AF33-AD7F-4103-AEE4-B1A9C1C069E5}" srcOrd="0" destOrd="0" presId="urn:microsoft.com/office/officeart/2005/8/layout/vList3"/>
    <dgm:cxn modelId="{F2FD4354-45BE-4E63-A0B2-DCE3E7815014}" srcId="{517676F0-4D76-4882-8C05-7F918BBC6763}" destId="{9AC0F8FC-69FF-4BFE-9D08-C20B2677DB86}" srcOrd="7" destOrd="0" parTransId="{A7DF10B9-0FCC-436F-ABD9-BEE8F2799028}" sibTransId="{745B4501-816D-4F4F-BA5C-725183FBA3A4}"/>
    <dgm:cxn modelId="{4AB02308-EEC0-4BAA-B710-1A9C26A84CF1}" srcId="{517676F0-4D76-4882-8C05-7F918BBC6763}" destId="{F0C99BDC-CCA8-4530-BC1F-1C8FD249BD21}" srcOrd="9" destOrd="0" parTransId="{11A75260-7059-4E30-9E04-78743DFF2463}" sibTransId="{3F538602-75A8-4869-89DD-F01C7668D10C}"/>
    <dgm:cxn modelId="{8CD53A39-3AD1-4C46-87CC-C741DA39FD5C}" type="presOf" srcId="{3704DF02-D571-4BF0-8FD4-87E73FAA467B}" destId="{2E129615-8406-4A10-BA45-3BBB08CF2395}" srcOrd="0" destOrd="0" presId="urn:microsoft.com/office/officeart/2005/8/layout/vList3"/>
    <dgm:cxn modelId="{839BA848-22E9-45D9-A825-2D541AF2B01E}" type="presOf" srcId="{9E046681-DC89-4A3C-8A5B-C4A7B4820919}" destId="{A6330504-8865-4BFA-A2D5-701393C90B05}" srcOrd="0" destOrd="0" presId="urn:microsoft.com/office/officeart/2005/8/layout/vList3"/>
    <dgm:cxn modelId="{8B34F81C-A7F1-477B-89C9-DDD37AAF8C32}" srcId="{517676F0-4D76-4882-8C05-7F918BBC6763}" destId="{6F9F8D15-2460-4905-AF08-D50C0B13DE05}" srcOrd="6" destOrd="0" parTransId="{2FCF4C6E-8C2E-410C-9C70-3657DABE7626}" sibTransId="{E71B7482-A280-4D9C-89CB-C0CE194C41DB}"/>
    <dgm:cxn modelId="{06D35D56-F6FB-42AE-8568-E0BAEA1F951E}" type="presOf" srcId="{517676F0-4D76-4882-8C05-7F918BBC6763}" destId="{CE7AAC67-BC41-4C44-AC16-AE73B186EC47}" srcOrd="0" destOrd="0" presId="urn:microsoft.com/office/officeart/2005/8/layout/vList3"/>
    <dgm:cxn modelId="{DECE5041-12E0-49C7-B8F0-2BE8BC0F90CA}" type="presOf" srcId="{D59EB72C-D12F-4B37-BE08-00781793C997}" destId="{DB93A03D-4F75-4207-8CBA-ABB7F54E572E}" srcOrd="0" destOrd="0" presId="urn:microsoft.com/office/officeart/2005/8/layout/vList3"/>
    <dgm:cxn modelId="{34DE5B25-0FF1-43B9-B6F8-77F5E321A409}" type="presOf" srcId="{3EB24457-F417-4B5D-96F8-3C41FD87B85D}" destId="{1A280CCC-8F43-4561-8A87-BBB9B41712B1}" srcOrd="0" destOrd="0" presId="urn:microsoft.com/office/officeart/2005/8/layout/vList3"/>
    <dgm:cxn modelId="{FA359BE2-1528-4862-8557-3BB73AFBD06B}" srcId="{517676F0-4D76-4882-8C05-7F918BBC6763}" destId="{E443E0CC-399E-43CE-BB7B-FC4F15E3AB5E}" srcOrd="3" destOrd="0" parTransId="{F0DBEB4E-D19D-4F8D-B7D8-8261677AFBB4}" sibTransId="{523C3B4C-D1BD-40F4-950F-AC52188A947A}"/>
    <dgm:cxn modelId="{9993AAF5-2709-4E36-8F65-C83477181E75}" type="presOf" srcId="{6F9F8D15-2460-4905-AF08-D50C0B13DE05}" destId="{6E4AA452-A86B-491D-AEFF-FF9EB9A3776B}" srcOrd="0" destOrd="0" presId="urn:microsoft.com/office/officeart/2005/8/layout/vList3"/>
    <dgm:cxn modelId="{5A812DAE-7956-4806-B78F-7D2907CCF2E7}" srcId="{517676F0-4D76-4882-8C05-7F918BBC6763}" destId="{3EB24457-F417-4B5D-96F8-3C41FD87B85D}" srcOrd="2" destOrd="0" parTransId="{B0AEEB51-DEC6-4F01-9573-0594B2E83BF6}" sibTransId="{0AD1B4F3-5628-4799-88D3-1706CFC81424}"/>
    <dgm:cxn modelId="{CB91057E-E546-481B-A282-AC99469D17F7}" type="presOf" srcId="{AB1D5F6F-D154-4709-9953-4684310F3ABE}" destId="{096CE3AE-D674-40D2-AAB1-3E113910E04D}" srcOrd="0" destOrd="0" presId="urn:microsoft.com/office/officeart/2005/8/layout/vList3"/>
    <dgm:cxn modelId="{B3CF4D0C-B986-4755-AE31-9590E90B8483}" srcId="{517676F0-4D76-4882-8C05-7F918BBC6763}" destId="{3704DF02-D571-4BF0-8FD4-87E73FAA467B}" srcOrd="0" destOrd="0" parTransId="{815180CB-F197-496A-931A-D21DF1E1AFA2}" sibTransId="{42E98C6D-B3D6-4D86-B1AA-BCAC14F64351}"/>
    <dgm:cxn modelId="{5F6CA199-FDA1-44B4-A391-774F3C46C579}" type="presOf" srcId="{F0C99BDC-CCA8-4530-BC1F-1C8FD249BD21}" destId="{23DAA865-48F3-4CBF-BF23-B6B2DE0F51D0}" srcOrd="0" destOrd="0" presId="urn:microsoft.com/office/officeart/2005/8/layout/vList3"/>
    <dgm:cxn modelId="{0EDA99B3-22E2-4C3F-8814-B6C82E764479}" type="presOf" srcId="{9AC0F8FC-69FF-4BFE-9D08-C20B2677DB86}" destId="{4F806FCB-3537-461F-A800-594F3D842D2A}" srcOrd="0" destOrd="0" presId="urn:microsoft.com/office/officeart/2005/8/layout/vList3"/>
    <dgm:cxn modelId="{E0B72A79-D551-4F03-AD7E-E94E83C5A341}" srcId="{517676F0-4D76-4882-8C05-7F918BBC6763}" destId="{D59EB72C-D12F-4B37-BE08-00781793C997}" srcOrd="8" destOrd="0" parTransId="{D2D3BC28-50C2-4692-B183-1AEC5F76391D}" sibTransId="{6590D27B-9A15-42D6-8140-38F5C931D87F}"/>
    <dgm:cxn modelId="{B3FA611C-A6A6-4C86-9D4F-A888264B1A7F}" type="presOf" srcId="{F2D47B7D-8BDF-4F2F-A766-9F7F65FCE961}" destId="{5F290A53-BE0F-4790-B247-92D4F882CF8C}" srcOrd="0" destOrd="0" presId="urn:microsoft.com/office/officeart/2005/8/layout/vList3"/>
    <dgm:cxn modelId="{BBFC22D0-DD61-4DA4-8B4F-77C806A8FA55}" srcId="{517676F0-4D76-4882-8C05-7F918BBC6763}" destId="{F2D47B7D-8BDF-4F2F-A766-9F7F65FCE961}" srcOrd="4" destOrd="0" parTransId="{F6C7F6E3-CF00-4235-93AA-EB27D762D8FE}" sibTransId="{388FB196-B34D-4000-B344-9EA7701D63FA}"/>
    <dgm:cxn modelId="{7FDBA245-8F5C-4409-95C1-DE16BC110BB1}" type="presParOf" srcId="{CE7AAC67-BC41-4C44-AC16-AE73B186EC47}" destId="{2242CD2B-6F49-4AA2-ABF5-2215F109EDE6}" srcOrd="0" destOrd="0" presId="urn:microsoft.com/office/officeart/2005/8/layout/vList3"/>
    <dgm:cxn modelId="{96340088-ED6A-485D-9A36-031F65220221}" type="presParOf" srcId="{2242CD2B-6F49-4AA2-ABF5-2215F109EDE6}" destId="{B180D815-CB10-47C8-B32B-9CD0B9BE2570}" srcOrd="0" destOrd="0" presId="urn:microsoft.com/office/officeart/2005/8/layout/vList3"/>
    <dgm:cxn modelId="{AAFC73AC-EE2D-4B63-B1C1-3CEB5C1A97D1}" type="presParOf" srcId="{2242CD2B-6F49-4AA2-ABF5-2215F109EDE6}" destId="{2E129615-8406-4A10-BA45-3BBB08CF2395}" srcOrd="1" destOrd="0" presId="urn:microsoft.com/office/officeart/2005/8/layout/vList3"/>
    <dgm:cxn modelId="{C731A117-BCDB-4E9C-A8BD-323DF9458200}" type="presParOf" srcId="{CE7AAC67-BC41-4C44-AC16-AE73B186EC47}" destId="{F7836A65-BDC6-407E-8DEB-AAC422A543A8}" srcOrd="1" destOrd="0" presId="urn:microsoft.com/office/officeart/2005/8/layout/vList3"/>
    <dgm:cxn modelId="{80B915B5-85C4-4977-B74B-C78C3CC75936}" type="presParOf" srcId="{CE7AAC67-BC41-4C44-AC16-AE73B186EC47}" destId="{21E0E5B2-E984-4F0F-987F-7AF425D5A11F}" srcOrd="2" destOrd="0" presId="urn:microsoft.com/office/officeart/2005/8/layout/vList3"/>
    <dgm:cxn modelId="{EB6A798B-E68B-4021-BBC5-6A139CF8211E}" type="presParOf" srcId="{21E0E5B2-E984-4F0F-987F-7AF425D5A11F}" destId="{AA672841-325B-45A1-9290-5733D44579B4}" srcOrd="0" destOrd="0" presId="urn:microsoft.com/office/officeart/2005/8/layout/vList3"/>
    <dgm:cxn modelId="{CD68D703-8611-45F2-9ADD-0776418E08AB}" type="presParOf" srcId="{21E0E5B2-E984-4F0F-987F-7AF425D5A11F}" destId="{096CE3AE-D674-40D2-AAB1-3E113910E04D}" srcOrd="1" destOrd="0" presId="urn:microsoft.com/office/officeart/2005/8/layout/vList3"/>
    <dgm:cxn modelId="{EAB0A125-0585-4052-9843-B69B3DE0174B}" type="presParOf" srcId="{CE7AAC67-BC41-4C44-AC16-AE73B186EC47}" destId="{C225C3E4-5199-4D73-B766-F3D76EDA7746}" srcOrd="3" destOrd="0" presId="urn:microsoft.com/office/officeart/2005/8/layout/vList3"/>
    <dgm:cxn modelId="{752CE0D9-A3AB-427C-A7CE-23B9B48490A5}" type="presParOf" srcId="{CE7AAC67-BC41-4C44-AC16-AE73B186EC47}" destId="{D8324D5D-EB71-435D-B3BC-58B15C161CD7}" srcOrd="4" destOrd="0" presId="urn:microsoft.com/office/officeart/2005/8/layout/vList3"/>
    <dgm:cxn modelId="{73414AA6-F9FD-407E-8307-AA6360A33189}" type="presParOf" srcId="{D8324D5D-EB71-435D-B3BC-58B15C161CD7}" destId="{D73C7C92-0A60-46E5-AB23-D9782FE38F6A}" srcOrd="0" destOrd="0" presId="urn:microsoft.com/office/officeart/2005/8/layout/vList3"/>
    <dgm:cxn modelId="{035F7F50-FB1E-480C-AB46-70A3076C256B}" type="presParOf" srcId="{D8324D5D-EB71-435D-B3BC-58B15C161CD7}" destId="{1A280CCC-8F43-4561-8A87-BBB9B41712B1}" srcOrd="1" destOrd="0" presId="urn:microsoft.com/office/officeart/2005/8/layout/vList3"/>
    <dgm:cxn modelId="{8C65853B-0D51-46AD-85D0-5972FCDC5063}" type="presParOf" srcId="{CE7AAC67-BC41-4C44-AC16-AE73B186EC47}" destId="{427AFD9E-6976-4CCF-9104-DCAE5588D1BB}" srcOrd="5" destOrd="0" presId="urn:microsoft.com/office/officeart/2005/8/layout/vList3"/>
    <dgm:cxn modelId="{D801E613-E6F1-449E-BC32-340B3D6F27EE}" type="presParOf" srcId="{CE7AAC67-BC41-4C44-AC16-AE73B186EC47}" destId="{F79C844D-117B-444A-84FF-148B671C0391}" srcOrd="6" destOrd="0" presId="urn:microsoft.com/office/officeart/2005/8/layout/vList3"/>
    <dgm:cxn modelId="{F6624F5C-E536-455B-9209-6CE12BD53FF3}" type="presParOf" srcId="{F79C844D-117B-444A-84FF-148B671C0391}" destId="{1C65644D-D8EF-4A2E-8167-89AC3EAD7C2D}" srcOrd="0" destOrd="0" presId="urn:microsoft.com/office/officeart/2005/8/layout/vList3"/>
    <dgm:cxn modelId="{90012D6A-A8B0-459A-B22D-34B1AEB21E67}" type="presParOf" srcId="{F79C844D-117B-444A-84FF-148B671C0391}" destId="{E5C7AF33-AD7F-4103-AEE4-B1A9C1C069E5}" srcOrd="1" destOrd="0" presId="urn:microsoft.com/office/officeart/2005/8/layout/vList3"/>
    <dgm:cxn modelId="{E18EBAE5-76E4-4AF3-BA46-6BEDB6DAAF9A}" type="presParOf" srcId="{CE7AAC67-BC41-4C44-AC16-AE73B186EC47}" destId="{5481F7AD-CEFE-4637-8559-17D78954D948}" srcOrd="7" destOrd="0" presId="urn:microsoft.com/office/officeart/2005/8/layout/vList3"/>
    <dgm:cxn modelId="{3ECA2D5F-8493-4D96-9CC3-CC2811D37709}" type="presParOf" srcId="{CE7AAC67-BC41-4C44-AC16-AE73B186EC47}" destId="{1D546E47-F67C-4F41-8394-82F22CBBF2D4}" srcOrd="8" destOrd="0" presId="urn:microsoft.com/office/officeart/2005/8/layout/vList3"/>
    <dgm:cxn modelId="{BCD6F325-C3AE-43AA-9229-CDAC435F1AE3}" type="presParOf" srcId="{1D546E47-F67C-4F41-8394-82F22CBBF2D4}" destId="{136C0185-60D1-4126-BDF6-2F4EB4C0A4CF}" srcOrd="0" destOrd="0" presId="urn:microsoft.com/office/officeart/2005/8/layout/vList3"/>
    <dgm:cxn modelId="{4E150673-DAD3-4449-A5CC-0D82CCF35F72}" type="presParOf" srcId="{1D546E47-F67C-4F41-8394-82F22CBBF2D4}" destId="{5F290A53-BE0F-4790-B247-92D4F882CF8C}" srcOrd="1" destOrd="0" presId="urn:microsoft.com/office/officeart/2005/8/layout/vList3"/>
    <dgm:cxn modelId="{92D311B9-4A92-4791-898A-E7838857FFD5}" type="presParOf" srcId="{CE7AAC67-BC41-4C44-AC16-AE73B186EC47}" destId="{8B7D0D28-9694-4B7B-80BC-56B3D60C3110}" srcOrd="9" destOrd="0" presId="urn:microsoft.com/office/officeart/2005/8/layout/vList3"/>
    <dgm:cxn modelId="{42EFB56D-9B34-4C74-8A2B-8DD0289FD9AF}" type="presParOf" srcId="{CE7AAC67-BC41-4C44-AC16-AE73B186EC47}" destId="{014EA513-412D-4D92-A167-C0F1F852C3BE}" srcOrd="10" destOrd="0" presId="urn:microsoft.com/office/officeart/2005/8/layout/vList3"/>
    <dgm:cxn modelId="{1DAE24B6-7A76-4F80-9A23-5D1A1E6BEDA2}" type="presParOf" srcId="{014EA513-412D-4D92-A167-C0F1F852C3BE}" destId="{F2691F1D-8B28-4225-90B5-2A4A19859209}" srcOrd="0" destOrd="0" presId="urn:microsoft.com/office/officeart/2005/8/layout/vList3"/>
    <dgm:cxn modelId="{E7811F89-BFD7-4A9E-9B05-C32AD3ACE019}" type="presParOf" srcId="{014EA513-412D-4D92-A167-C0F1F852C3BE}" destId="{A6330504-8865-4BFA-A2D5-701393C90B05}" srcOrd="1" destOrd="0" presId="urn:microsoft.com/office/officeart/2005/8/layout/vList3"/>
    <dgm:cxn modelId="{8574EC86-AC34-4324-B5CC-89B0055FF118}" type="presParOf" srcId="{CE7AAC67-BC41-4C44-AC16-AE73B186EC47}" destId="{37B84A8C-7DAB-4442-8BCB-67D55CC4DD47}" srcOrd="11" destOrd="0" presId="urn:microsoft.com/office/officeart/2005/8/layout/vList3"/>
    <dgm:cxn modelId="{323E012D-25DE-46E1-8EEF-6D6691C1406F}" type="presParOf" srcId="{CE7AAC67-BC41-4C44-AC16-AE73B186EC47}" destId="{8AB75DF6-B983-4CC9-8984-A71BD1BE974D}" srcOrd="12" destOrd="0" presId="urn:microsoft.com/office/officeart/2005/8/layout/vList3"/>
    <dgm:cxn modelId="{B4F36FA7-3061-48DC-8C5A-DBB8858E04AE}" type="presParOf" srcId="{8AB75DF6-B983-4CC9-8984-A71BD1BE974D}" destId="{16F46547-51BA-45F0-935B-177E58A4229A}" srcOrd="0" destOrd="0" presId="urn:microsoft.com/office/officeart/2005/8/layout/vList3"/>
    <dgm:cxn modelId="{47958122-D56D-44BF-BB15-7FB6F8621D40}" type="presParOf" srcId="{8AB75DF6-B983-4CC9-8984-A71BD1BE974D}" destId="{6E4AA452-A86B-491D-AEFF-FF9EB9A3776B}" srcOrd="1" destOrd="0" presId="urn:microsoft.com/office/officeart/2005/8/layout/vList3"/>
    <dgm:cxn modelId="{1FC8366A-8074-4C6C-AF79-2F988B9AF1AF}" type="presParOf" srcId="{CE7AAC67-BC41-4C44-AC16-AE73B186EC47}" destId="{BC84A35D-E66A-4D15-BE65-270376DF9322}" srcOrd="13" destOrd="0" presId="urn:microsoft.com/office/officeart/2005/8/layout/vList3"/>
    <dgm:cxn modelId="{1BB563E5-E530-47B5-A54F-3651599900BA}" type="presParOf" srcId="{CE7AAC67-BC41-4C44-AC16-AE73B186EC47}" destId="{9BD7BC74-DFBE-4CC6-B331-934FCC9E90B0}" srcOrd="14" destOrd="0" presId="urn:microsoft.com/office/officeart/2005/8/layout/vList3"/>
    <dgm:cxn modelId="{B233E5EA-242C-4BDB-A8B2-D85AD4AF05F9}" type="presParOf" srcId="{9BD7BC74-DFBE-4CC6-B331-934FCC9E90B0}" destId="{E822F2A8-C59A-45BF-B0CB-3508F19EC5BF}" srcOrd="0" destOrd="0" presId="urn:microsoft.com/office/officeart/2005/8/layout/vList3"/>
    <dgm:cxn modelId="{DAE3980E-5AFA-4A1A-8681-E18E17FF5079}" type="presParOf" srcId="{9BD7BC74-DFBE-4CC6-B331-934FCC9E90B0}" destId="{4F806FCB-3537-461F-A800-594F3D842D2A}" srcOrd="1" destOrd="0" presId="urn:microsoft.com/office/officeart/2005/8/layout/vList3"/>
    <dgm:cxn modelId="{F0DF5D80-94CE-4DCE-9B88-4F34E8CD3361}" type="presParOf" srcId="{CE7AAC67-BC41-4C44-AC16-AE73B186EC47}" destId="{959D0BBD-C187-4B03-B01A-48914C42E9B2}" srcOrd="15" destOrd="0" presId="urn:microsoft.com/office/officeart/2005/8/layout/vList3"/>
    <dgm:cxn modelId="{04F9D24B-57CF-43C6-9A2B-DDEB0DDE61E2}" type="presParOf" srcId="{CE7AAC67-BC41-4C44-AC16-AE73B186EC47}" destId="{5445C184-D165-495C-85F3-AA4E07EFE47A}" srcOrd="16" destOrd="0" presId="urn:microsoft.com/office/officeart/2005/8/layout/vList3"/>
    <dgm:cxn modelId="{2F30FC6A-C057-4F86-AC23-32E0E06BA374}" type="presParOf" srcId="{5445C184-D165-495C-85F3-AA4E07EFE47A}" destId="{54038919-93E4-4BB9-87F1-1AE82C587726}" srcOrd="0" destOrd="0" presId="urn:microsoft.com/office/officeart/2005/8/layout/vList3"/>
    <dgm:cxn modelId="{B06AD222-4F3E-4788-B66C-730116705D87}" type="presParOf" srcId="{5445C184-D165-495C-85F3-AA4E07EFE47A}" destId="{DB93A03D-4F75-4207-8CBA-ABB7F54E572E}" srcOrd="1" destOrd="0" presId="urn:microsoft.com/office/officeart/2005/8/layout/vList3"/>
    <dgm:cxn modelId="{E1282C57-4155-461A-9FC1-57012F7890F0}" type="presParOf" srcId="{CE7AAC67-BC41-4C44-AC16-AE73B186EC47}" destId="{F17CB223-5587-46A5-A666-9C19DA2480DC}" srcOrd="17" destOrd="0" presId="urn:microsoft.com/office/officeart/2005/8/layout/vList3"/>
    <dgm:cxn modelId="{A1859F78-BC0D-457F-BAC6-456FADC7B142}" type="presParOf" srcId="{CE7AAC67-BC41-4C44-AC16-AE73B186EC47}" destId="{302ADBD6-B8D8-40C8-A07C-F5ADB929A716}" srcOrd="18" destOrd="0" presId="urn:microsoft.com/office/officeart/2005/8/layout/vList3"/>
    <dgm:cxn modelId="{9EA6B2BE-84B7-45EF-BBCD-C5647AD7F303}" type="presParOf" srcId="{302ADBD6-B8D8-40C8-A07C-F5ADB929A716}" destId="{205245F4-C73D-4CD2-9DC8-7DAAE0F213EF}" srcOrd="0" destOrd="0" presId="urn:microsoft.com/office/officeart/2005/8/layout/vList3"/>
    <dgm:cxn modelId="{2102AEA1-C830-4E9E-BEDF-D960C953C4F2}" type="presParOf" srcId="{302ADBD6-B8D8-40C8-A07C-F5ADB929A716}" destId="{23DAA865-48F3-4CBF-BF23-B6B2DE0F51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29615-8406-4A10-BA45-3BBB08CF2395}">
      <dsp:nvSpPr>
        <dsp:cNvPr id="0" name=""/>
        <dsp:cNvSpPr/>
      </dsp:nvSpPr>
      <dsp:spPr>
        <a:xfrm rot="10800000">
          <a:off x="1943184" y="1076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Présentation du concept</a:t>
          </a:r>
          <a:endParaRPr lang="fr-FR" sz="1900" kern="1200" dirty="0"/>
        </a:p>
      </dsp:txBody>
      <dsp:txXfrm rot="10800000">
        <a:off x="2044048" y="1076"/>
        <a:ext cx="7213421" cy="403457"/>
      </dsp:txXfrm>
    </dsp:sp>
    <dsp:sp modelId="{B180D815-CB10-47C8-B32B-9CD0B9BE2570}">
      <dsp:nvSpPr>
        <dsp:cNvPr id="0" name=""/>
        <dsp:cNvSpPr/>
      </dsp:nvSpPr>
      <dsp:spPr>
        <a:xfrm>
          <a:off x="1741455" y="1076"/>
          <a:ext cx="403457" cy="403457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96CE3AE-D674-40D2-AAB1-3E113910E04D}">
      <dsp:nvSpPr>
        <dsp:cNvPr id="0" name=""/>
        <dsp:cNvSpPr/>
      </dsp:nvSpPr>
      <dsp:spPr>
        <a:xfrm rot="10800000">
          <a:off x="1943184" y="524969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Cahier des Charges</a:t>
          </a:r>
          <a:endParaRPr lang="fr-FR" sz="1900" kern="1200" dirty="0"/>
        </a:p>
      </dsp:txBody>
      <dsp:txXfrm rot="10800000">
        <a:off x="2044048" y="524969"/>
        <a:ext cx="7213421" cy="403457"/>
      </dsp:txXfrm>
    </dsp:sp>
    <dsp:sp modelId="{AA672841-325B-45A1-9290-5733D44579B4}">
      <dsp:nvSpPr>
        <dsp:cNvPr id="0" name=""/>
        <dsp:cNvSpPr/>
      </dsp:nvSpPr>
      <dsp:spPr>
        <a:xfrm>
          <a:off x="1741455" y="524969"/>
          <a:ext cx="403457" cy="403457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A280CCC-8F43-4561-8A87-BBB9B41712B1}">
      <dsp:nvSpPr>
        <dsp:cNvPr id="0" name=""/>
        <dsp:cNvSpPr/>
      </dsp:nvSpPr>
      <dsp:spPr>
        <a:xfrm rot="10800000">
          <a:off x="1943184" y="1048861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Diagramme des cas d’utilisation</a:t>
          </a:r>
          <a:endParaRPr lang="fr-FR" sz="1900" kern="1200" dirty="0"/>
        </a:p>
      </dsp:txBody>
      <dsp:txXfrm rot="10800000">
        <a:off x="2044048" y="1048861"/>
        <a:ext cx="7213421" cy="403457"/>
      </dsp:txXfrm>
    </dsp:sp>
    <dsp:sp modelId="{D73C7C92-0A60-46E5-AB23-D9782FE38F6A}">
      <dsp:nvSpPr>
        <dsp:cNvPr id="0" name=""/>
        <dsp:cNvSpPr/>
      </dsp:nvSpPr>
      <dsp:spPr>
        <a:xfrm>
          <a:off x="1741455" y="1048861"/>
          <a:ext cx="403457" cy="403457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5C7AF33-AD7F-4103-AEE4-B1A9C1C069E5}">
      <dsp:nvSpPr>
        <dsp:cNvPr id="0" name=""/>
        <dsp:cNvSpPr/>
      </dsp:nvSpPr>
      <dsp:spPr>
        <a:xfrm rot="10800000">
          <a:off x="1943184" y="1572753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Etude de marché</a:t>
          </a:r>
          <a:endParaRPr lang="fr-FR" sz="1900" kern="1200" dirty="0"/>
        </a:p>
      </dsp:txBody>
      <dsp:txXfrm rot="10800000">
        <a:off x="2044048" y="1572753"/>
        <a:ext cx="7213421" cy="403457"/>
      </dsp:txXfrm>
    </dsp:sp>
    <dsp:sp modelId="{1C65644D-D8EF-4A2E-8167-89AC3EAD7C2D}">
      <dsp:nvSpPr>
        <dsp:cNvPr id="0" name=""/>
        <dsp:cNvSpPr/>
      </dsp:nvSpPr>
      <dsp:spPr>
        <a:xfrm>
          <a:off x="1741455" y="1572753"/>
          <a:ext cx="403457" cy="403457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F290A53-BE0F-4790-B247-92D4F882CF8C}">
      <dsp:nvSpPr>
        <dsp:cNvPr id="0" name=""/>
        <dsp:cNvSpPr/>
      </dsp:nvSpPr>
      <dsp:spPr>
        <a:xfrm rot="10800000">
          <a:off x="1943184" y="2096646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Diagramme d’état</a:t>
          </a:r>
          <a:endParaRPr lang="fr-FR" sz="1900" kern="1200" dirty="0"/>
        </a:p>
      </dsp:txBody>
      <dsp:txXfrm rot="10800000">
        <a:off x="2044048" y="2096646"/>
        <a:ext cx="7213421" cy="403457"/>
      </dsp:txXfrm>
    </dsp:sp>
    <dsp:sp modelId="{136C0185-60D1-4126-BDF6-2F4EB4C0A4CF}">
      <dsp:nvSpPr>
        <dsp:cNvPr id="0" name=""/>
        <dsp:cNvSpPr/>
      </dsp:nvSpPr>
      <dsp:spPr>
        <a:xfrm>
          <a:off x="1741455" y="2096646"/>
          <a:ext cx="403457" cy="403457"/>
        </a:xfrm>
        <a:prstGeom prst="ellipse">
          <a:avLst/>
        </a:prstGeom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8000" r="-58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330504-8865-4BFA-A2D5-701393C90B05}">
      <dsp:nvSpPr>
        <dsp:cNvPr id="0" name=""/>
        <dsp:cNvSpPr/>
      </dsp:nvSpPr>
      <dsp:spPr>
        <a:xfrm rot="10800000">
          <a:off x="1943184" y="2620538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Le scénario du jeu</a:t>
          </a:r>
          <a:endParaRPr lang="fr-FR" sz="1900" kern="1200" dirty="0"/>
        </a:p>
      </dsp:txBody>
      <dsp:txXfrm rot="10800000">
        <a:off x="2044048" y="2620538"/>
        <a:ext cx="7213421" cy="403457"/>
      </dsp:txXfrm>
    </dsp:sp>
    <dsp:sp modelId="{F2691F1D-8B28-4225-90B5-2A4A19859209}">
      <dsp:nvSpPr>
        <dsp:cNvPr id="0" name=""/>
        <dsp:cNvSpPr/>
      </dsp:nvSpPr>
      <dsp:spPr>
        <a:xfrm>
          <a:off x="1741455" y="2620538"/>
          <a:ext cx="403457" cy="403457"/>
        </a:xfrm>
        <a:prstGeom prst="ellipse">
          <a:avLst/>
        </a:prstGeom>
        <a:blipFill>
          <a:blip xmlns:r="http://schemas.openxmlformats.org/officeDocument/2006/relationships" r:embed="rId6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E4AA452-A86B-491D-AEFF-FF9EB9A3776B}">
      <dsp:nvSpPr>
        <dsp:cNvPr id="0" name=""/>
        <dsp:cNvSpPr/>
      </dsp:nvSpPr>
      <dsp:spPr>
        <a:xfrm rot="10800000">
          <a:off x="1943184" y="3144430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Les maquettes</a:t>
          </a:r>
          <a:endParaRPr lang="fr-FR" sz="1900" kern="1200" dirty="0"/>
        </a:p>
      </dsp:txBody>
      <dsp:txXfrm rot="10800000">
        <a:off x="2044048" y="3144430"/>
        <a:ext cx="7213421" cy="403457"/>
      </dsp:txXfrm>
    </dsp:sp>
    <dsp:sp modelId="{16F46547-51BA-45F0-935B-177E58A4229A}">
      <dsp:nvSpPr>
        <dsp:cNvPr id="0" name=""/>
        <dsp:cNvSpPr/>
      </dsp:nvSpPr>
      <dsp:spPr>
        <a:xfrm>
          <a:off x="1741455" y="3144430"/>
          <a:ext cx="403457" cy="403457"/>
        </a:xfrm>
        <a:prstGeom prst="ellipse">
          <a:avLst/>
        </a:prstGeom>
        <a:blipFill>
          <a:blip xmlns:r="http://schemas.openxmlformats.org/officeDocument/2006/relationships" r:embed="rId7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F806FCB-3537-461F-A800-594F3D842D2A}">
      <dsp:nvSpPr>
        <dsp:cNvPr id="0" name=""/>
        <dsp:cNvSpPr/>
      </dsp:nvSpPr>
      <dsp:spPr>
        <a:xfrm rot="10800000">
          <a:off x="1943184" y="3668323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Répartition des tâches</a:t>
          </a:r>
          <a:endParaRPr lang="fr-FR" sz="1900" kern="1200" dirty="0"/>
        </a:p>
      </dsp:txBody>
      <dsp:txXfrm rot="10800000">
        <a:off x="2044048" y="3668323"/>
        <a:ext cx="7213421" cy="403457"/>
      </dsp:txXfrm>
    </dsp:sp>
    <dsp:sp modelId="{E822F2A8-C59A-45BF-B0CB-3508F19EC5BF}">
      <dsp:nvSpPr>
        <dsp:cNvPr id="0" name=""/>
        <dsp:cNvSpPr/>
      </dsp:nvSpPr>
      <dsp:spPr>
        <a:xfrm>
          <a:off x="1741455" y="3668323"/>
          <a:ext cx="403457" cy="403457"/>
        </a:xfrm>
        <a:prstGeom prst="ellipse">
          <a:avLst/>
        </a:prstGeom>
        <a:blipFill>
          <a:blip xmlns:r="http://schemas.openxmlformats.org/officeDocument/2006/relationships" r:embed="rId8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B93A03D-4F75-4207-8CBA-ABB7F54E572E}">
      <dsp:nvSpPr>
        <dsp:cNvPr id="0" name=""/>
        <dsp:cNvSpPr/>
      </dsp:nvSpPr>
      <dsp:spPr>
        <a:xfrm rot="10800000">
          <a:off x="1943184" y="4192215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Matériels nécessaires</a:t>
          </a:r>
          <a:endParaRPr lang="fr-FR" sz="1900" kern="1200" dirty="0"/>
        </a:p>
      </dsp:txBody>
      <dsp:txXfrm rot="10800000">
        <a:off x="2044048" y="4192215"/>
        <a:ext cx="7213421" cy="403457"/>
      </dsp:txXfrm>
    </dsp:sp>
    <dsp:sp modelId="{54038919-93E4-4BB9-87F1-1AE82C587726}">
      <dsp:nvSpPr>
        <dsp:cNvPr id="0" name=""/>
        <dsp:cNvSpPr/>
      </dsp:nvSpPr>
      <dsp:spPr>
        <a:xfrm>
          <a:off x="1741455" y="4192215"/>
          <a:ext cx="403457" cy="403457"/>
        </a:xfrm>
        <a:prstGeom prst="ellipse">
          <a:avLst/>
        </a:prstGeom>
        <a:blipFill>
          <a:blip xmlns:r="http://schemas.openxmlformats.org/officeDocument/2006/relationships" r:embed="rId9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3DAA865-48F3-4CBF-BF23-B6B2DE0F51D0}">
      <dsp:nvSpPr>
        <dsp:cNvPr id="0" name=""/>
        <dsp:cNvSpPr/>
      </dsp:nvSpPr>
      <dsp:spPr>
        <a:xfrm rot="10800000">
          <a:off x="1943184" y="4716107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Notre mode de fonctionnement</a:t>
          </a:r>
          <a:endParaRPr lang="fr-FR" sz="1900" kern="1200" dirty="0"/>
        </a:p>
      </dsp:txBody>
      <dsp:txXfrm rot="10800000">
        <a:off x="2044048" y="4716107"/>
        <a:ext cx="7213421" cy="403457"/>
      </dsp:txXfrm>
    </dsp:sp>
    <dsp:sp modelId="{205245F4-C73D-4CD2-9DC8-7DAAE0F213EF}">
      <dsp:nvSpPr>
        <dsp:cNvPr id="0" name=""/>
        <dsp:cNvSpPr/>
      </dsp:nvSpPr>
      <dsp:spPr>
        <a:xfrm>
          <a:off x="1741455" y="4716107"/>
          <a:ext cx="403457" cy="403457"/>
        </a:xfrm>
        <a:prstGeom prst="ellipse">
          <a:avLst/>
        </a:prstGeom>
        <a:blipFill>
          <a:blip xmlns:r="http://schemas.openxmlformats.org/officeDocument/2006/relationships" r:embed="rId10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Genuini's</a:t>
            </a:r>
            <a:r>
              <a:rPr lang="en-US" sz="3600" dirty="0"/>
              <a:t> Journey: Ruins of Ivrea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7780" y="3699355"/>
            <a:ext cx="8637072" cy="977621"/>
          </a:xfrm>
        </p:spPr>
        <p:txBody>
          <a:bodyPr/>
          <a:lstStyle/>
          <a:p>
            <a:r>
              <a:rPr lang="fr-FR" dirty="0" smtClean="0"/>
              <a:t>Apprenez,  vous aussi, 		  en vous amusant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985" y="214906"/>
            <a:ext cx="2034867" cy="13846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0" y="129367"/>
            <a:ext cx="3988357" cy="155574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693" y="3814781"/>
            <a:ext cx="1076557" cy="2326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18559" y="5540433"/>
            <a:ext cx="14651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Velien</a:t>
            </a:r>
            <a:r>
              <a:rPr lang="fr-F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Fanny</a:t>
            </a:r>
            <a:endParaRPr lang="fr-F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671" y="5529152"/>
            <a:ext cx="16466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Techer</a:t>
            </a:r>
            <a:r>
              <a:rPr lang="fr-F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Adrien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83599" y="5540433"/>
            <a:ext cx="15551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Duval Jeremy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73147" y="5540433"/>
            <a:ext cx="19110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Guevara Valentin</a:t>
            </a:r>
            <a:endParaRPr lang="fr-F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32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451579" y="125595"/>
            <a:ext cx="9604375" cy="1049337"/>
          </a:xfrm>
        </p:spPr>
        <p:txBody>
          <a:bodyPr/>
          <a:lstStyle/>
          <a:p>
            <a:r>
              <a:rPr lang="fr-FR" dirty="0" smtClean="0"/>
              <a:t>Sommaire 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921347462"/>
              </p:ext>
            </p:extLst>
          </p:nvPr>
        </p:nvGraphicFramePr>
        <p:xfrm>
          <a:off x="459739" y="846545"/>
          <a:ext cx="10998926" cy="512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014" y="2394610"/>
            <a:ext cx="2087879" cy="15659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469" b="84691" l="28542" r="73021">
                        <a14:foregroundMark x1="50938" y1="16287" x2="50938" y2="16287"/>
                        <a14:foregroundMark x1="51771" y1="14984" x2="51771" y2="14984"/>
                        <a14:foregroundMark x1="52812" y1="13681" x2="52812" y2="13681"/>
                        <a14:foregroundMark x1="51563" y1="13029" x2="51563" y2="130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44" t="3142" r="24805" b="14012"/>
          <a:stretch/>
        </p:blipFill>
        <p:spPr>
          <a:xfrm>
            <a:off x="0" y="2594662"/>
            <a:ext cx="2171600" cy="1165807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1211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concept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51579" y="2010195"/>
            <a:ext cx="53118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13462">
                  <a:solidFill>
                    <a:schemeClr val="tx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Nous devons allier :</a:t>
            </a:r>
            <a:endParaRPr lang="fr-FR" sz="4400" b="1" cap="none" spc="0" dirty="0">
              <a:ln w="13462">
                <a:solidFill>
                  <a:schemeClr val="tx2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8436" y="3256689"/>
            <a:ext cx="396474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 smtClean="0">
                <a:ln w="13462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L’amusement des</a:t>
            </a:r>
          </a:p>
          <a:p>
            <a:pPr algn="ctr"/>
            <a:r>
              <a:rPr lang="fr-FR" sz="3600" b="1" dirty="0" smtClean="0">
                <a:ln w="13462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Jeux-vidéos</a:t>
            </a:r>
            <a:endParaRPr lang="fr-FR" sz="3600" b="1" cap="none" spc="0" dirty="0">
              <a:ln w="13462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66569" y="3195133"/>
            <a:ext cx="78419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+</a:t>
            </a:r>
            <a:endParaRPr lang="fr-FR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4152" y="3108921"/>
            <a:ext cx="35007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 smtClean="0">
                <a:ln w="13462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L’apprentissage</a:t>
            </a:r>
          </a:p>
          <a:p>
            <a:pPr algn="ctr"/>
            <a:r>
              <a:rPr lang="fr-FR" sz="3600" b="1" dirty="0" smtClean="0">
                <a:ln w="13462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et la</a:t>
            </a:r>
          </a:p>
          <a:p>
            <a:pPr algn="ctr"/>
            <a:r>
              <a:rPr lang="fr-FR" sz="3600" b="1" dirty="0">
                <a:ln w="13462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c</a:t>
            </a:r>
            <a:r>
              <a:rPr lang="fr-FR" sz="3600" b="1" dirty="0" smtClean="0">
                <a:ln w="13462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onnaissance  </a:t>
            </a:r>
            <a:endParaRPr lang="fr-FR" sz="3600" b="1" cap="none" spc="0" dirty="0">
              <a:ln w="13462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1228" l="0" r="953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65" y="4518572"/>
            <a:ext cx="1504282" cy="1504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90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57" y="4863247"/>
            <a:ext cx="1492491" cy="1066065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4617975" y="3029862"/>
            <a:ext cx="3270481" cy="1912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Quels sont les possibilités offertes par </a:t>
            </a:r>
            <a:r>
              <a:rPr lang="fr-FR" sz="1600" dirty="0" err="1" smtClean="0"/>
              <a:t>Arduino</a:t>
            </a:r>
            <a:r>
              <a:rPr lang="fr-FR" sz="1600" dirty="0" smtClean="0"/>
              <a:t> ? Comment le programme-t-on? </a:t>
            </a:r>
            <a:endParaRPr lang="fr-FR" sz="1600" dirty="0"/>
          </a:p>
        </p:txBody>
      </p:sp>
      <p:sp>
        <p:nvSpPr>
          <p:cNvPr id="11" name="Rectangle 10"/>
          <p:cNvSpPr/>
          <p:nvPr/>
        </p:nvSpPr>
        <p:spPr>
          <a:xfrm>
            <a:off x="1451579" y="2027200"/>
            <a:ext cx="65333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13462">
                  <a:solidFill>
                    <a:schemeClr val="tx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Nous devons enseigner :</a:t>
            </a:r>
            <a:endParaRPr lang="fr-FR" sz="4400" b="1" cap="none" spc="0" dirty="0">
              <a:ln w="13462">
                <a:solidFill>
                  <a:schemeClr val="tx2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97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00235 -0.1838 " pathEditMode="relative" rAng="0" ptsTypes="AA">
                                      <p:cBhvr>
                                        <p:cTn id="16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919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00247 -0.19445 " pathEditMode="relative" rAng="0" ptsTypes="AA">
                                      <p:cBhvr>
                                        <p:cTn id="1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972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17" y="228198"/>
            <a:ext cx="2142195" cy="1714034"/>
          </a:xfrm>
        </p:spPr>
      </p:pic>
    </p:spTree>
    <p:extLst>
      <p:ext uri="{BB962C8B-B14F-4D97-AF65-F5344CB8AC3E}">
        <p14:creationId xmlns:p14="http://schemas.microsoft.com/office/powerpoint/2010/main" val="2051463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4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188</TotalTime>
  <Words>84</Words>
  <Application>Microsoft Office PowerPoint</Application>
  <PresentationFormat>Grand écran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Genuini's Journey: Ruins of Ivrea</vt:lpstr>
      <vt:lpstr>Sommaire </vt:lpstr>
      <vt:lpstr>Présentation du concept </vt:lpstr>
      <vt:lpstr>Cahier des charges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du jeu</dc:title>
  <dc:creator>Valentin Guevara</dc:creator>
  <cp:lastModifiedBy>Valentin Guevara</cp:lastModifiedBy>
  <cp:revision>19</cp:revision>
  <dcterms:created xsi:type="dcterms:W3CDTF">2016-06-04T18:02:57Z</dcterms:created>
  <dcterms:modified xsi:type="dcterms:W3CDTF">2016-06-05T13:42:38Z</dcterms:modified>
</cp:coreProperties>
</file>