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676F0-4D76-4882-8C05-7F918BBC6763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</dgm:pt>
    <dgm:pt modelId="{3704DF02-D571-4BF0-8FD4-87E73FAA467B}">
      <dgm:prSet phldrT="[Texte]"/>
      <dgm:spPr/>
      <dgm:t>
        <a:bodyPr/>
        <a:lstStyle/>
        <a:p>
          <a:r>
            <a:rPr lang="fr-FR" dirty="0" smtClean="0"/>
            <a:t>Présentation du concept</a:t>
          </a:r>
          <a:endParaRPr lang="fr-FR" dirty="0"/>
        </a:p>
      </dgm:t>
    </dgm:pt>
    <dgm:pt modelId="{815180CB-F197-496A-931A-D21DF1E1AFA2}" type="parTrans" cxnId="{B3CF4D0C-B986-4755-AE31-9590E90B8483}">
      <dgm:prSet/>
      <dgm:spPr/>
      <dgm:t>
        <a:bodyPr/>
        <a:lstStyle/>
        <a:p>
          <a:endParaRPr lang="fr-FR"/>
        </a:p>
      </dgm:t>
    </dgm:pt>
    <dgm:pt modelId="{42E98C6D-B3D6-4D86-B1AA-BCAC14F64351}" type="sibTrans" cxnId="{B3CF4D0C-B986-4755-AE31-9590E90B8483}">
      <dgm:prSet/>
      <dgm:spPr/>
      <dgm:t>
        <a:bodyPr/>
        <a:lstStyle/>
        <a:p>
          <a:endParaRPr lang="fr-FR"/>
        </a:p>
      </dgm:t>
    </dgm:pt>
    <dgm:pt modelId="{AB1D5F6F-D154-4709-9953-4684310F3ABE}">
      <dgm:prSet phldrT="[Texte]"/>
      <dgm:spPr/>
      <dgm:t>
        <a:bodyPr/>
        <a:lstStyle/>
        <a:p>
          <a:r>
            <a:rPr lang="fr-FR" dirty="0" smtClean="0"/>
            <a:t>Cahier des Charges</a:t>
          </a:r>
          <a:endParaRPr lang="fr-FR" dirty="0"/>
        </a:p>
      </dgm:t>
    </dgm:pt>
    <dgm:pt modelId="{B0C2C3E4-C0B8-4AC2-8EF4-774109E8E2E4}" type="parTrans" cxnId="{127FB36D-35D3-42CC-8FEA-16127F2365F5}">
      <dgm:prSet/>
      <dgm:spPr/>
      <dgm:t>
        <a:bodyPr/>
        <a:lstStyle/>
        <a:p>
          <a:endParaRPr lang="fr-FR"/>
        </a:p>
      </dgm:t>
    </dgm:pt>
    <dgm:pt modelId="{1E1BEAD4-7F3B-43AE-AF54-138F9C7C8C27}" type="sibTrans" cxnId="{127FB36D-35D3-42CC-8FEA-16127F2365F5}">
      <dgm:prSet/>
      <dgm:spPr/>
      <dgm:t>
        <a:bodyPr/>
        <a:lstStyle/>
        <a:p>
          <a:endParaRPr lang="fr-FR"/>
        </a:p>
      </dgm:t>
    </dgm:pt>
    <dgm:pt modelId="{3EB24457-F417-4B5D-96F8-3C41FD87B85D}">
      <dgm:prSet phldrT="[Texte]"/>
      <dgm:spPr/>
      <dgm:t>
        <a:bodyPr/>
        <a:lstStyle/>
        <a:p>
          <a:r>
            <a:rPr lang="fr-FR" dirty="0" smtClean="0"/>
            <a:t>Diagramme des cas d’utilisation</a:t>
          </a:r>
          <a:endParaRPr lang="fr-FR" dirty="0"/>
        </a:p>
      </dgm:t>
    </dgm:pt>
    <dgm:pt modelId="{B0AEEB51-DEC6-4F01-9573-0594B2E83BF6}" type="parTrans" cxnId="{5A812DAE-7956-4806-B78F-7D2907CCF2E7}">
      <dgm:prSet/>
      <dgm:spPr/>
      <dgm:t>
        <a:bodyPr/>
        <a:lstStyle/>
        <a:p>
          <a:endParaRPr lang="fr-FR"/>
        </a:p>
      </dgm:t>
    </dgm:pt>
    <dgm:pt modelId="{0AD1B4F3-5628-4799-88D3-1706CFC81424}" type="sibTrans" cxnId="{5A812DAE-7956-4806-B78F-7D2907CCF2E7}">
      <dgm:prSet/>
      <dgm:spPr/>
      <dgm:t>
        <a:bodyPr/>
        <a:lstStyle/>
        <a:p>
          <a:endParaRPr lang="fr-FR"/>
        </a:p>
      </dgm:t>
    </dgm:pt>
    <dgm:pt modelId="{E443E0CC-399E-43CE-BB7B-FC4F15E3AB5E}">
      <dgm:prSet phldrT="[Texte]"/>
      <dgm:spPr/>
      <dgm:t>
        <a:bodyPr/>
        <a:lstStyle/>
        <a:p>
          <a:r>
            <a:rPr lang="fr-FR" dirty="0" smtClean="0"/>
            <a:t>Etude de marché</a:t>
          </a:r>
          <a:endParaRPr lang="fr-FR" dirty="0"/>
        </a:p>
      </dgm:t>
    </dgm:pt>
    <dgm:pt modelId="{F0DBEB4E-D19D-4F8D-B7D8-8261677AFBB4}" type="parTrans" cxnId="{FA359BE2-1528-4862-8557-3BB73AFBD06B}">
      <dgm:prSet/>
      <dgm:spPr/>
      <dgm:t>
        <a:bodyPr/>
        <a:lstStyle/>
        <a:p>
          <a:endParaRPr lang="fr-FR"/>
        </a:p>
      </dgm:t>
    </dgm:pt>
    <dgm:pt modelId="{523C3B4C-D1BD-40F4-950F-AC52188A947A}" type="sibTrans" cxnId="{FA359BE2-1528-4862-8557-3BB73AFBD06B}">
      <dgm:prSet/>
      <dgm:spPr/>
      <dgm:t>
        <a:bodyPr/>
        <a:lstStyle/>
        <a:p>
          <a:endParaRPr lang="fr-FR"/>
        </a:p>
      </dgm:t>
    </dgm:pt>
    <dgm:pt modelId="{F2D47B7D-8BDF-4F2F-A766-9F7F65FCE961}">
      <dgm:prSet phldrT="[Texte]"/>
      <dgm:spPr/>
      <dgm:t>
        <a:bodyPr/>
        <a:lstStyle/>
        <a:p>
          <a:r>
            <a:rPr lang="fr-FR" dirty="0" smtClean="0"/>
            <a:t>Diagramme d’état</a:t>
          </a:r>
          <a:endParaRPr lang="fr-FR" dirty="0"/>
        </a:p>
      </dgm:t>
    </dgm:pt>
    <dgm:pt modelId="{F6C7F6E3-CF00-4235-93AA-EB27D762D8FE}" type="parTrans" cxnId="{BBFC22D0-DD61-4DA4-8B4F-77C806A8FA55}">
      <dgm:prSet/>
      <dgm:spPr/>
      <dgm:t>
        <a:bodyPr/>
        <a:lstStyle/>
        <a:p>
          <a:endParaRPr lang="fr-FR"/>
        </a:p>
      </dgm:t>
    </dgm:pt>
    <dgm:pt modelId="{388FB196-B34D-4000-B344-9EA7701D63FA}" type="sibTrans" cxnId="{BBFC22D0-DD61-4DA4-8B4F-77C806A8FA55}">
      <dgm:prSet/>
      <dgm:spPr/>
      <dgm:t>
        <a:bodyPr/>
        <a:lstStyle/>
        <a:p>
          <a:endParaRPr lang="fr-FR"/>
        </a:p>
      </dgm:t>
    </dgm:pt>
    <dgm:pt modelId="{9E046681-DC89-4A3C-8A5B-C4A7B4820919}">
      <dgm:prSet phldrT="[Texte]"/>
      <dgm:spPr/>
      <dgm:t>
        <a:bodyPr/>
        <a:lstStyle/>
        <a:p>
          <a:r>
            <a:rPr lang="fr-FR" dirty="0" smtClean="0"/>
            <a:t>Le scénario du jeu</a:t>
          </a:r>
          <a:endParaRPr lang="fr-FR" dirty="0"/>
        </a:p>
      </dgm:t>
    </dgm:pt>
    <dgm:pt modelId="{0E8A2DCC-2F0C-4D16-AB3D-F04146DD40F9}" type="parTrans" cxnId="{A421196C-EE95-45D4-A34E-AFFB371EFE07}">
      <dgm:prSet/>
      <dgm:spPr/>
      <dgm:t>
        <a:bodyPr/>
        <a:lstStyle/>
        <a:p>
          <a:endParaRPr lang="fr-FR"/>
        </a:p>
      </dgm:t>
    </dgm:pt>
    <dgm:pt modelId="{EB6470FE-344D-45BE-B55D-FC24F39D706C}" type="sibTrans" cxnId="{A421196C-EE95-45D4-A34E-AFFB371EFE07}">
      <dgm:prSet/>
      <dgm:spPr/>
      <dgm:t>
        <a:bodyPr/>
        <a:lstStyle/>
        <a:p>
          <a:endParaRPr lang="fr-FR"/>
        </a:p>
      </dgm:t>
    </dgm:pt>
    <dgm:pt modelId="{6F9F8D15-2460-4905-AF08-D50C0B13DE05}">
      <dgm:prSet phldrT="[Texte]"/>
      <dgm:spPr/>
      <dgm:t>
        <a:bodyPr/>
        <a:lstStyle/>
        <a:p>
          <a:r>
            <a:rPr lang="fr-FR" dirty="0" smtClean="0"/>
            <a:t>Les maquettes</a:t>
          </a:r>
          <a:endParaRPr lang="fr-FR" dirty="0"/>
        </a:p>
      </dgm:t>
    </dgm:pt>
    <dgm:pt modelId="{2FCF4C6E-8C2E-410C-9C70-3657DABE7626}" type="parTrans" cxnId="{8B34F81C-A7F1-477B-89C9-DDD37AAF8C32}">
      <dgm:prSet/>
      <dgm:spPr/>
      <dgm:t>
        <a:bodyPr/>
        <a:lstStyle/>
        <a:p>
          <a:endParaRPr lang="fr-FR"/>
        </a:p>
      </dgm:t>
    </dgm:pt>
    <dgm:pt modelId="{E71B7482-A280-4D9C-89CB-C0CE194C41DB}" type="sibTrans" cxnId="{8B34F81C-A7F1-477B-89C9-DDD37AAF8C32}">
      <dgm:prSet/>
      <dgm:spPr/>
      <dgm:t>
        <a:bodyPr/>
        <a:lstStyle/>
        <a:p>
          <a:endParaRPr lang="fr-FR"/>
        </a:p>
      </dgm:t>
    </dgm:pt>
    <dgm:pt modelId="{9AC0F8FC-69FF-4BFE-9D08-C20B2677DB86}">
      <dgm:prSet phldrT="[Texte]"/>
      <dgm:spPr/>
      <dgm:t>
        <a:bodyPr/>
        <a:lstStyle/>
        <a:p>
          <a:r>
            <a:rPr lang="fr-FR" dirty="0" smtClean="0"/>
            <a:t>Répartition des tâches</a:t>
          </a:r>
          <a:endParaRPr lang="fr-FR" dirty="0"/>
        </a:p>
      </dgm:t>
    </dgm:pt>
    <dgm:pt modelId="{A7DF10B9-0FCC-436F-ABD9-BEE8F2799028}" type="parTrans" cxnId="{F2FD4354-45BE-4E63-A0B2-DCE3E7815014}">
      <dgm:prSet/>
      <dgm:spPr/>
      <dgm:t>
        <a:bodyPr/>
        <a:lstStyle/>
        <a:p>
          <a:endParaRPr lang="fr-FR"/>
        </a:p>
      </dgm:t>
    </dgm:pt>
    <dgm:pt modelId="{745B4501-816D-4F4F-BA5C-725183FBA3A4}" type="sibTrans" cxnId="{F2FD4354-45BE-4E63-A0B2-DCE3E7815014}">
      <dgm:prSet/>
      <dgm:spPr/>
      <dgm:t>
        <a:bodyPr/>
        <a:lstStyle/>
        <a:p>
          <a:endParaRPr lang="fr-FR"/>
        </a:p>
      </dgm:t>
    </dgm:pt>
    <dgm:pt modelId="{D59EB72C-D12F-4B37-BE08-00781793C997}">
      <dgm:prSet phldrT="[Texte]"/>
      <dgm:spPr/>
      <dgm:t>
        <a:bodyPr/>
        <a:lstStyle/>
        <a:p>
          <a:r>
            <a:rPr lang="fr-FR" dirty="0" smtClean="0"/>
            <a:t>Matériels nécessaires</a:t>
          </a:r>
          <a:endParaRPr lang="fr-FR" dirty="0"/>
        </a:p>
      </dgm:t>
    </dgm:pt>
    <dgm:pt modelId="{D2D3BC28-50C2-4692-B183-1AEC5F76391D}" type="parTrans" cxnId="{E0B72A79-D551-4F03-AD7E-E94E83C5A341}">
      <dgm:prSet/>
      <dgm:spPr/>
      <dgm:t>
        <a:bodyPr/>
        <a:lstStyle/>
        <a:p>
          <a:endParaRPr lang="fr-FR"/>
        </a:p>
      </dgm:t>
    </dgm:pt>
    <dgm:pt modelId="{6590D27B-9A15-42D6-8140-38F5C931D87F}" type="sibTrans" cxnId="{E0B72A79-D551-4F03-AD7E-E94E83C5A341}">
      <dgm:prSet/>
      <dgm:spPr/>
      <dgm:t>
        <a:bodyPr/>
        <a:lstStyle/>
        <a:p>
          <a:endParaRPr lang="fr-FR"/>
        </a:p>
      </dgm:t>
    </dgm:pt>
    <dgm:pt modelId="{F0C99BDC-CCA8-4530-BC1F-1C8FD249BD21}">
      <dgm:prSet phldrT="[Texte]"/>
      <dgm:spPr/>
      <dgm:t>
        <a:bodyPr/>
        <a:lstStyle/>
        <a:p>
          <a:r>
            <a:rPr lang="fr-FR" dirty="0" smtClean="0"/>
            <a:t>Notre mode de fonctionnement</a:t>
          </a:r>
          <a:endParaRPr lang="fr-FR" dirty="0"/>
        </a:p>
      </dgm:t>
    </dgm:pt>
    <dgm:pt modelId="{11A75260-7059-4E30-9E04-78743DFF2463}" type="parTrans" cxnId="{4AB02308-EEC0-4BAA-B710-1A9C26A84CF1}">
      <dgm:prSet/>
      <dgm:spPr/>
      <dgm:t>
        <a:bodyPr/>
        <a:lstStyle/>
        <a:p>
          <a:endParaRPr lang="fr-FR"/>
        </a:p>
      </dgm:t>
    </dgm:pt>
    <dgm:pt modelId="{3F538602-75A8-4869-89DD-F01C7668D10C}" type="sibTrans" cxnId="{4AB02308-EEC0-4BAA-B710-1A9C26A84CF1}">
      <dgm:prSet/>
      <dgm:spPr/>
      <dgm:t>
        <a:bodyPr/>
        <a:lstStyle/>
        <a:p>
          <a:endParaRPr lang="fr-FR"/>
        </a:p>
      </dgm:t>
    </dgm:pt>
    <dgm:pt modelId="{CE7AAC67-BC41-4C44-AC16-AE73B186EC47}" type="pres">
      <dgm:prSet presAssocID="{517676F0-4D76-4882-8C05-7F918BBC6763}" presName="linearFlow" presStyleCnt="0">
        <dgm:presLayoutVars>
          <dgm:dir/>
          <dgm:resizeHandles val="exact"/>
        </dgm:presLayoutVars>
      </dgm:prSet>
      <dgm:spPr/>
    </dgm:pt>
    <dgm:pt modelId="{2242CD2B-6F49-4AA2-ABF5-2215F109EDE6}" type="pres">
      <dgm:prSet presAssocID="{3704DF02-D571-4BF0-8FD4-87E73FAA467B}" presName="composite" presStyleCnt="0"/>
      <dgm:spPr/>
    </dgm:pt>
    <dgm:pt modelId="{B180D815-CB10-47C8-B32B-9CD0B9BE2570}" type="pres">
      <dgm:prSet presAssocID="{3704DF02-D571-4BF0-8FD4-87E73FAA467B}" presName="imgShp" presStyleLbl="fgImgPlace1" presStyleIdx="0" presStyleCnt="10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E129615-8406-4A10-BA45-3BBB08CF2395}" type="pres">
      <dgm:prSet presAssocID="{3704DF02-D571-4BF0-8FD4-87E73FAA467B}" presName="txShp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7836A65-BDC6-407E-8DEB-AAC422A543A8}" type="pres">
      <dgm:prSet presAssocID="{42E98C6D-B3D6-4D86-B1AA-BCAC14F64351}" presName="spacing" presStyleCnt="0"/>
      <dgm:spPr/>
    </dgm:pt>
    <dgm:pt modelId="{21E0E5B2-E984-4F0F-987F-7AF425D5A11F}" type="pres">
      <dgm:prSet presAssocID="{AB1D5F6F-D154-4709-9953-4684310F3ABE}" presName="composite" presStyleCnt="0"/>
      <dgm:spPr/>
    </dgm:pt>
    <dgm:pt modelId="{AA672841-325B-45A1-9290-5733D44579B4}" type="pres">
      <dgm:prSet presAssocID="{AB1D5F6F-D154-4709-9953-4684310F3ABE}" presName="imgShp" presStyleLbl="fgImgPlace1" presStyleIdx="1" presStyleCnt="10"/>
      <dgm:spPr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96CE3AE-D674-40D2-AAB1-3E113910E04D}" type="pres">
      <dgm:prSet presAssocID="{AB1D5F6F-D154-4709-9953-4684310F3ABE}" presName="txShp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25C3E4-5199-4D73-B766-F3D76EDA7746}" type="pres">
      <dgm:prSet presAssocID="{1E1BEAD4-7F3B-43AE-AF54-138F9C7C8C27}" presName="spacing" presStyleCnt="0"/>
      <dgm:spPr/>
    </dgm:pt>
    <dgm:pt modelId="{D8324D5D-EB71-435D-B3BC-58B15C161CD7}" type="pres">
      <dgm:prSet presAssocID="{3EB24457-F417-4B5D-96F8-3C41FD87B85D}" presName="composite" presStyleCnt="0"/>
      <dgm:spPr/>
    </dgm:pt>
    <dgm:pt modelId="{D73C7C92-0A60-46E5-AB23-D9782FE38F6A}" type="pres">
      <dgm:prSet presAssocID="{3EB24457-F417-4B5D-96F8-3C41FD87B85D}" presName="imgShp" presStyleLbl="fgImgPlace1" presStyleIdx="2" presStyleCnt="10"/>
      <dgm:spPr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1A280CCC-8F43-4561-8A87-BBB9B41712B1}" type="pres">
      <dgm:prSet presAssocID="{3EB24457-F417-4B5D-96F8-3C41FD87B85D}" presName="txShp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7AFD9E-6976-4CCF-9104-DCAE5588D1BB}" type="pres">
      <dgm:prSet presAssocID="{0AD1B4F3-5628-4799-88D3-1706CFC81424}" presName="spacing" presStyleCnt="0"/>
      <dgm:spPr/>
    </dgm:pt>
    <dgm:pt modelId="{F79C844D-117B-444A-84FF-148B671C0391}" type="pres">
      <dgm:prSet presAssocID="{E443E0CC-399E-43CE-BB7B-FC4F15E3AB5E}" presName="composite" presStyleCnt="0"/>
      <dgm:spPr/>
    </dgm:pt>
    <dgm:pt modelId="{1C65644D-D8EF-4A2E-8167-89AC3EAD7C2D}" type="pres">
      <dgm:prSet presAssocID="{E443E0CC-399E-43CE-BB7B-FC4F15E3AB5E}" presName="imgShp" presStyleLbl="fgImgPlace1" presStyleIdx="3" presStyleCnt="10"/>
      <dgm:spPr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5C7AF33-AD7F-4103-AEE4-B1A9C1C069E5}" type="pres">
      <dgm:prSet presAssocID="{E443E0CC-399E-43CE-BB7B-FC4F15E3AB5E}" presName="txShp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81F7AD-CEFE-4637-8559-17D78954D948}" type="pres">
      <dgm:prSet presAssocID="{523C3B4C-D1BD-40F4-950F-AC52188A947A}" presName="spacing" presStyleCnt="0"/>
      <dgm:spPr/>
    </dgm:pt>
    <dgm:pt modelId="{1D546E47-F67C-4F41-8394-82F22CBBF2D4}" type="pres">
      <dgm:prSet presAssocID="{F2D47B7D-8BDF-4F2F-A766-9F7F65FCE961}" presName="composite" presStyleCnt="0"/>
      <dgm:spPr/>
    </dgm:pt>
    <dgm:pt modelId="{136C0185-60D1-4126-BDF6-2F4EB4C0A4CF}" type="pres">
      <dgm:prSet presAssocID="{F2D47B7D-8BDF-4F2F-A766-9F7F65FCE961}" presName="imgShp" presStyleLbl="fgImgPlace1" presStyleIdx="4" presStyleCnt="10"/>
      <dgm:spPr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</dgm:pt>
    <dgm:pt modelId="{5F290A53-BE0F-4790-B247-92D4F882CF8C}" type="pres">
      <dgm:prSet presAssocID="{F2D47B7D-8BDF-4F2F-A766-9F7F65FCE961}" presName="txShp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7D0D28-9694-4B7B-80BC-56B3D60C3110}" type="pres">
      <dgm:prSet presAssocID="{388FB196-B34D-4000-B344-9EA7701D63FA}" presName="spacing" presStyleCnt="0"/>
      <dgm:spPr/>
    </dgm:pt>
    <dgm:pt modelId="{014EA513-412D-4D92-A167-C0F1F852C3BE}" type="pres">
      <dgm:prSet presAssocID="{9E046681-DC89-4A3C-8A5B-C4A7B4820919}" presName="composite" presStyleCnt="0"/>
      <dgm:spPr/>
    </dgm:pt>
    <dgm:pt modelId="{F2691F1D-8B28-4225-90B5-2A4A19859209}" type="pres">
      <dgm:prSet presAssocID="{9E046681-DC89-4A3C-8A5B-C4A7B4820919}" presName="imgShp" presStyleLbl="fgImgPlace1" presStyleIdx="5" presStyleCnt="10"/>
      <dgm:spPr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A6330504-8865-4BFA-A2D5-701393C90B05}" type="pres">
      <dgm:prSet presAssocID="{9E046681-DC89-4A3C-8A5B-C4A7B4820919}" presName="txShp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B84A8C-7DAB-4442-8BCB-67D55CC4DD47}" type="pres">
      <dgm:prSet presAssocID="{EB6470FE-344D-45BE-B55D-FC24F39D706C}" presName="spacing" presStyleCnt="0"/>
      <dgm:spPr/>
    </dgm:pt>
    <dgm:pt modelId="{8AB75DF6-B983-4CC9-8984-A71BD1BE974D}" type="pres">
      <dgm:prSet presAssocID="{6F9F8D15-2460-4905-AF08-D50C0B13DE05}" presName="composite" presStyleCnt="0"/>
      <dgm:spPr/>
    </dgm:pt>
    <dgm:pt modelId="{16F46547-51BA-45F0-935B-177E58A4229A}" type="pres">
      <dgm:prSet presAssocID="{6F9F8D15-2460-4905-AF08-D50C0B13DE05}" presName="imgShp" presStyleLbl="fgImgPlace1" presStyleIdx="6" presStyleCnt="10"/>
      <dgm:spPr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6E4AA452-A86B-491D-AEFF-FF9EB9A3776B}" type="pres">
      <dgm:prSet presAssocID="{6F9F8D15-2460-4905-AF08-D50C0B13DE05}" presName="txShp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84A35D-E66A-4D15-BE65-270376DF9322}" type="pres">
      <dgm:prSet presAssocID="{E71B7482-A280-4D9C-89CB-C0CE194C41DB}" presName="spacing" presStyleCnt="0"/>
      <dgm:spPr/>
    </dgm:pt>
    <dgm:pt modelId="{9BD7BC74-DFBE-4CC6-B331-934FCC9E90B0}" type="pres">
      <dgm:prSet presAssocID="{9AC0F8FC-69FF-4BFE-9D08-C20B2677DB86}" presName="composite" presStyleCnt="0"/>
      <dgm:spPr/>
    </dgm:pt>
    <dgm:pt modelId="{E822F2A8-C59A-45BF-B0CB-3508F19EC5BF}" type="pres">
      <dgm:prSet presAssocID="{9AC0F8FC-69FF-4BFE-9D08-C20B2677DB86}" presName="imgShp" presStyleLbl="fgImgPlace1" presStyleIdx="7" presStyleCnt="10"/>
      <dgm:spPr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4F806FCB-3537-461F-A800-594F3D842D2A}" type="pres">
      <dgm:prSet presAssocID="{9AC0F8FC-69FF-4BFE-9D08-C20B2677DB86}" presName="txShp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9D0BBD-C187-4B03-B01A-48914C42E9B2}" type="pres">
      <dgm:prSet presAssocID="{745B4501-816D-4F4F-BA5C-725183FBA3A4}" presName="spacing" presStyleCnt="0"/>
      <dgm:spPr/>
    </dgm:pt>
    <dgm:pt modelId="{5445C184-D165-495C-85F3-AA4E07EFE47A}" type="pres">
      <dgm:prSet presAssocID="{D59EB72C-D12F-4B37-BE08-00781793C997}" presName="composite" presStyleCnt="0"/>
      <dgm:spPr/>
    </dgm:pt>
    <dgm:pt modelId="{54038919-93E4-4BB9-87F1-1AE82C587726}" type="pres">
      <dgm:prSet presAssocID="{D59EB72C-D12F-4B37-BE08-00781793C997}" presName="imgShp" presStyleLbl="fgImgPlace1" presStyleIdx="8" presStyleCnt="10"/>
      <dgm:spPr>
        <a:blipFill>
          <a:blip xmlns:r="http://schemas.openxmlformats.org/officeDocument/2006/relationships" r:embed="rId9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DB93A03D-4F75-4207-8CBA-ABB7F54E572E}" type="pres">
      <dgm:prSet presAssocID="{D59EB72C-D12F-4B37-BE08-00781793C997}" presName="txShp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7CB223-5587-46A5-A666-9C19DA2480DC}" type="pres">
      <dgm:prSet presAssocID="{6590D27B-9A15-42D6-8140-38F5C931D87F}" presName="spacing" presStyleCnt="0"/>
      <dgm:spPr/>
    </dgm:pt>
    <dgm:pt modelId="{302ADBD6-B8D8-40C8-A07C-F5ADB929A716}" type="pres">
      <dgm:prSet presAssocID="{F0C99BDC-CCA8-4530-BC1F-1C8FD249BD21}" presName="composite" presStyleCnt="0"/>
      <dgm:spPr/>
    </dgm:pt>
    <dgm:pt modelId="{205245F4-C73D-4CD2-9DC8-7DAAE0F213EF}" type="pres">
      <dgm:prSet presAssocID="{F0C99BDC-CCA8-4530-BC1F-1C8FD249BD21}" presName="imgShp" presStyleLbl="fgImgPlace1" presStyleIdx="9" presStyleCnt="10"/>
      <dgm:spPr>
        <a:blipFill>
          <a:blip xmlns:r="http://schemas.openxmlformats.org/officeDocument/2006/relationships" r:embed="rId10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DAA865-48F3-4CBF-BF23-B6B2DE0F51D0}" type="pres">
      <dgm:prSet presAssocID="{F0C99BDC-CCA8-4530-BC1F-1C8FD249BD21}" presName="txShp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27FB36D-35D3-42CC-8FEA-16127F2365F5}" srcId="{517676F0-4D76-4882-8C05-7F918BBC6763}" destId="{AB1D5F6F-D154-4709-9953-4684310F3ABE}" srcOrd="1" destOrd="0" parTransId="{B0C2C3E4-C0B8-4AC2-8EF4-774109E8E2E4}" sibTransId="{1E1BEAD4-7F3B-43AE-AF54-138F9C7C8C27}"/>
    <dgm:cxn modelId="{A421196C-EE95-45D4-A34E-AFFB371EFE07}" srcId="{517676F0-4D76-4882-8C05-7F918BBC6763}" destId="{9E046681-DC89-4A3C-8A5B-C4A7B4820919}" srcOrd="5" destOrd="0" parTransId="{0E8A2DCC-2F0C-4D16-AB3D-F04146DD40F9}" sibTransId="{EB6470FE-344D-45BE-B55D-FC24F39D706C}"/>
    <dgm:cxn modelId="{86E27366-BC9C-4355-9082-72845B055D23}" type="presOf" srcId="{E443E0CC-399E-43CE-BB7B-FC4F15E3AB5E}" destId="{E5C7AF33-AD7F-4103-AEE4-B1A9C1C069E5}" srcOrd="0" destOrd="0" presId="urn:microsoft.com/office/officeart/2005/8/layout/vList3"/>
    <dgm:cxn modelId="{F2FD4354-45BE-4E63-A0B2-DCE3E7815014}" srcId="{517676F0-4D76-4882-8C05-7F918BBC6763}" destId="{9AC0F8FC-69FF-4BFE-9D08-C20B2677DB86}" srcOrd="7" destOrd="0" parTransId="{A7DF10B9-0FCC-436F-ABD9-BEE8F2799028}" sibTransId="{745B4501-816D-4F4F-BA5C-725183FBA3A4}"/>
    <dgm:cxn modelId="{4AB02308-EEC0-4BAA-B710-1A9C26A84CF1}" srcId="{517676F0-4D76-4882-8C05-7F918BBC6763}" destId="{F0C99BDC-CCA8-4530-BC1F-1C8FD249BD21}" srcOrd="9" destOrd="0" parTransId="{11A75260-7059-4E30-9E04-78743DFF2463}" sibTransId="{3F538602-75A8-4869-89DD-F01C7668D10C}"/>
    <dgm:cxn modelId="{8CD53A39-3AD1-4C46-87CC-C741DA39FD5C}" type="presOf" srcId="{3704DF02-D571-4BF0-8FD4-87E73FAA467B}" destId="{2E129615-8406-4A10-BA45-3BBB08CF2395}" srcOrd="0" destOrd="0" presId="urn:microsoft.com/office/officeart/2005/8/layout/vList3"/>
    <dgm:cxn modelId="{839BA848-22E9-45D9-A825-2D541AF2B01E}" type="presOf" srcId="{9E046681-DC89-4A3C-8A5B-C4A7B4820919}" destId="{A6330504-8865-4BFA-A2D5-701393C90B05}" srcOrd="0" destOrd="0" presId="urn:microsoft.com/office/officeart/2005/8/layout/vList3"/>
    <dgm:cxn modelId="{8B34F81C-A7F1-477B-89C9-DDD37AAF8C32}" srcId="{517676F0-4D76-4882-8C05-7F918BBC6763}" destId="{6F9F8D15-2460-4905-AF08-D50C0B13DE05}" srcOrd="6" destOrd="0" parTransId="{2FCF4C6E-8C2E-410C-9C70-3657DABE7626}" sibTransId="{E71B7482-A280-4D9C-89CB-C0CE194C41DB}"/>
    <dgm:cxn modelId="{06D35D56-F6FB-42AE-8568-E0BAEA1F951E}" type="presOf" srcId="{517676F0-4D76-4882-8C05-7F918BBC6763}" destId="{CE7AAC67-BC41-4C44-AC16-AE73B186EC47}" srcOrd="0" destOrd="0" presId="urn:microsoft.com/office/officeart/2005/8/layout/vList3"/>
    <dgm:cxn modelId="{DECE5041-12E0-49C7-B8F0-2BE8BC0F90CA}" type="presOf" srcId="{D59EB72C-D12F-4B37-BE08-00781793C997}" destId="{DB93A03D-4F75-4207-8CBA-ABB7F54E572E}" srcOrd="0" destOrd="0" presId="urn:microsoft.com/office/officeart/2005/8/layout/vList3"/>
    <dgm:cxn modelId="{34DE5B25-0FF1-43B9-B6F8-77F5E321A409}" type="presOf" srcId="{3EB24457-F417-4B5D-96F8-3C41FD87B85D}" destId="{1A280CCC-8F43-4561-8A87-BBB9B41712B1}" srcOrd="0" destOrd="0" presId="urn:microsoft.com/office/officeart/2005/8/layout/vList3"/>
    <dgm:cxn modelId="{FA359BE2-1528-4862-8557-3BB73AFBD06B}" srcId="{517676F0-4D76-4882-8C05-7F918BBC6763}" destId="{E443E0CC-399E-43CE-BB7B-FC4F15E3AB5E}" srcOrd="3" destOrd="0" parTransId="{F0DBEB4E-D19D-4F8D-B7D8-8261677AFBB4}" sibTransId="{523C3B4C-D1BD-40F4-950F-AC52188A947A}"/>
    <dgm:cxn modelId="{9993AAF5-2709-4E36-8F65-C83477181E75}" type="presOf" srcId="{6F9F8D15-2460-4905-AF08-D50C0B13DE05}" destId="{6E4AA452-A86B-491D-AEFF-FF9EB9A3776B}" srcOrd="0" destOrd="0" presId="urn:microsoft.com/office/officeart/2005/8/layout/vList3"/>
    <dgm:cxn modelId="{5A812DAE-7956-4806-B78F-7D2907CCF2E7}" srcId="{517676F0-4D76-4882-8C05-7F918BBC6763}" destId="{3EB24457-F417-4B5D-96F8-3C41FD87B85D}" srcOrd="2" destOrd="0" parTransId="{B0AEEB51-DEC6-4F01-9573-0594B2E83BF6}" sibTransId="{0AD1B4F3-5628-4799-88D3-1706CFC81424}"/>
    <dgm:cxn modelId="{CB91057E-E546-481B-A282-AC99469D17F7}" type="presOf" srcId="{AB1D5F6F-D154-4709-9953-4684310F3ABE}" destId="{096CE3AE-D674-40D2-AAB1-3E113910E04D}" srcOrd="0" destOrd="0" presId="urn:microsoft.com/office/officeart/2005/8/layout/vList3"/>
    <dgm:cxn modelId="{B3CF4D0C-B986-4755-AE31-9590E90B8483}" srcId="{517676F0-4D76-4882-8C05-7F918BBC6763}" destId="{3704DF02-D571-4BF0-8FD4-87E73FAA467B}" srcOrd="0" destOrd="0" parTransId="{815180CB-F197-496A-931A-D21DF1E1AFA2}" sibTransId="{42E98C6D-B3D6-4D86-B1AA-BCAC14F64351}"/>
    <dgm:cxn modelId="{5F6CA199-FDA1-44B4-A391-774F3C46C579}" type="presOf" srcId="{F0C99BDC-CCA8-4530-BC1F-1C8FD249BD21}" destId="{23DAA865-48F3-4CBF-BF23-B6B2DE0F51D0}" srcOrd="0" destOrd="0" presId="urn:microsoft.com/office/officeart/2005/8/layout/vList3"/>
    <dgm:cxn modelId="{0EDA99B3-22E2-4C3F-8814-B6C82E764479}" type="presOf" srcId="{9AC0F8FC-69FF-4BFE-9D08-C20B2677DB86}" destId="{4F806FCB-3537-461F-A800-594F3D842D2A}" srcOrd="0" destOrd="0" presId="urn:microsoft.com/office/officeart/2005/8/layout/vList3"/>
    <dgm:cxn modelId="{E0B72A79-D551-4F03-AD7E-E94E83C5A341}" srcId="{517676F0-4D76-4882-8C05-7F918BBC6763}" destId="{D59EB72C-D12F-4B37-BE08-00781793C997}" srcOrd="8" destOrd="0" parTransId="{D2D3BC28-50C2-4692-B183-1AEC5F76391D}" sibTransId="{6590D27B-9A15-42D6-8140-38F5C931D87F}"/>
    <dgm:cxn modelId="{B3FA611C-A6A6-4C86-9D4F-A888264B1A7F}" type="presOf" srcId="{F2D47B7D-8BDF-4F2F-A766-9F7F65FCE961}" destId="{5F290A53-BE0F-4790-B247-92D4F882CF8C}" srcOrd="0" destOrd="0" presId="urn:microsoft.com/office/officeart/2005/8/layout/vList3"/>
    <dgm:cxn modelId="{BBFC22D0-DD61-4DA4-8B4F-77C806A8FA55}" srcId="{517676F0-4D76-4882-8C05-7F918BBC6763}" destId="{F2D47B7D-8BDF-4F2F-A766-9F7F65FCE961}" srcOrd="4" destOrd="0" parTransId="{F6C7F6E3-CF00-4235-93AA-EB27D762D8FE}" sibTransId="{388FB196-B34D-4000-B344-9EA7701D63FA}"/>
    <dgm:cxn modelId="{7FDBA245-8F5C-4409-95C1-DE16BC110BB1}" type="presParOf" srcId="{CE7AAC67-BC41-4C44-AC16-AE73B186EC47}" destId="{2242CD2B-6F49-4AA2-ABF5-2215F109EDE6}" srcOrd="0" destOrd="0" presId="urn:microsoft.com/office/officeart/2005/8/layout/vList3"/>
    <dgm:cxn modelId="{96340088-ED6A-485D-9A36-031F65220221}" type="presParOf" srcId="{2242CD2B-6F49-4AA2-ABF5-2215F109EDE6}" destId="{B180D815-CB10-47C8-B32B-9CD0B9BE2570}" srcOrd="0" destOrd="0" presId="urn:microsoft.com/office/officeart/2005/8/layout/vList3"/>
    <dgm:cxn modelId="{AAFC73AC-EE2D-4B63-B1C1-3CEB5C1A97D1}" type="presParOf" srcId="{2242CD2B-6F49-4AA2-ABF5-2215F109EDE6}" destId="{2E129615-8406-4A10-BA45-3BBB08CF2395}" srcOrd="1" destOrd="0" presId="urn:microsoft.com/office/officeart/2005/8/layout/vList3"/>
    <dgm:cxn modelId="{C731A117-BCDB-4E9C-A8BD-323DF9458200}" type="presParOf" srcId="{CE7AAC67-BC41-4C44-AC16-AE73B186EC47}" destId="{F7836A65-BDC6-407E-8DEB-AAC422A543A8}" srcOrd="1" destOrd="0" presId="urn:microsoft.com/office/officeart/2005/8/layout/vList3"/>
    <dgm:cxn modelId="{80B915B5-85C4-4977-B74B-C78C3CC75936}" type="presParOf" srcId="{CE7AAC67-BC41-4C44-AC16-AE73B186EC47}" destId="{21E0E5B2-E984-4F0F-987F-7AF425D5A11F}" srcOrd="2" destOrd="0" presId="urn:microsoft.com/office/officeart/2005/8/layout/vList3"/>
    <dgm:cxn modelId="{EB6A798B-E68B-4021-BBC5-6A139CF8211E}" type="presParOf" srcId="{21E0E5B2-E984-4F0F-987F-7AF425D5A11F}" destId="{AA672841-325B-45A1-9290-5733D44579B4}" srcOrd="0" destOrd="0" presId="urn:microsoft.com/office/officeart/2005/8/layout/vList3"/>
    <dgm:cxn modelId="{CD68D703-8611-45F2-9ADD-0776418E08AB}" type="presParOf" srcId="{21E0E5B2-E984-4F0F-987F-7AF425D5A11F}" destId="{096CE3AE-D674-40D2-AAB1-3E113910E04D}" srcOrd="1" destOrd="0" presId="urn:microsoft.com/office/officeart/2005/8/layout/vList3"/>
    <dgm:cxn modelId="{EAB0A125-0585-4052-9843-B69B3DE0174B}" type="presParOf" srcId="{CE7AAC67-BC41-4C44-AC16-AE73B186EC47}" destId="{C225C3E4-5199-4D73-B766-F3D76EDA7746}" srcOrd="3" destOrd="0" presId="urn:microsoft.com/office/officeart/2005/8/layout/vList3"/>
    <dgm:cxn modelId="{752CE0D9-A3AB-427C-A7CE-23B9B48490A5}" type="presParOf" srcId="{CE7AAC67-BC41-4C44-AC16-AE73B186EC47}" destId="{D8324D5D-EB71-435D-B3BC-58B15C161CD7}" srcOrd="4" destOrd="0" presId="urn:microsoft.com/office/officeart/2005/8/layout/vList3"/>
    <dgm:cxn modelId="{73414AA6-F9FD-407E-8307-AA6360A33189}" type="presParOf" srcId="{D8324D5D-EB71-435D-B3BC-58B15C161CD7}" destId="{D73C7C92-0A60-46E5-AB23-D9782FE38F6A}" srcOrd="0" destOrd="0" presId="urn:microsoft.com/office/officeart/2005/8/layout/vList3"/>
    <dgm:cxn modelId="{035F7F50-FB1E-480C-AB46-70A3076C256B}" type="presParOf" srcId="{D8324D5D-EB71-435D-B3BC-58B15C161CD7}" destId="{1A280CCC-8F43-4561-8A87-BBB9B41712B1}" srcOrd="1" destOrd="0" presId="urn:microsoft.com/office/officeart/2005/8/layout/vList3"/>
    <dgm:cxn modelId="{8C65853B-0D51-46AD-85D0-5972FCDC5063}" type="presParOf" srcId="{CE7AAC67-BC41-4C44-AC16-AE73B186EC47}" destId="{427AFD9E-6976-4CCF-9104-DCAE5588D1BB}" srcOrd="5" destOrd="0" presId="urn:microsoft.com/office/officeart/2005/8/layout/vList3"/>
    <dgm:cxn modelId="{D801E613-E6F1-449E-BC32-340B3D6F27EE}" type="presParOf" srcId="{CE7AAC67-BC41-4C44-AC16-AE73B186EC47}" destId="{F79C844D-117B-444A-84FF-148B671C0391}" srcOrd="6" destOrd="0" presId="urn:microsoft.com/office/officeart/2005/8/layout/vList3"/>
    <dgm:cxn modelId="{F6624F5C-E536-455B-9209-6CE12BD53FF3}" type="presParOf" srcId="{F79C844D-117B-444A-84FF-148B671C0391}" destId="{1C65644D-D8EF-4A2E-8167-89AC3EAD7C2D}" srcOrd="0" destOrd="0" presId="urn:microsoft.com/office/officeart/2005/8/layout/vList3"/>
    <dgm:cxn modelId="{90012D6A-A8B0-459A-B22D-34B1AEB21E67}" type="presParOf" srcId="{F79C844D-117B-444A-84FF-148B671C0391}" destId="{E5C7AF33-AD7F-4103-AEE4-B1A9C1C069E5}" srcOrd="1" destOrd="0" presId="urn:microsoft.com/office/officeart/2005/8/layout/vList3"/>
    <dgm:cxn modelId="{E18EBAE5-76E4-4AF3-BA46-6BEDB6DAAF9A}" type="presParOf" srcId="{CE7AAC67-BC41-4C44-AC16-AE73B186EC47}" destId="{5481F7AD-CEFE-4637-8559-17D78954D948}" srcOrd="7" destOrd="0" presId="urn:microsoft.com/office/officeart/2005/8/layout/vList3"/>
    <dgm:cxn modelId="{3ECA2D5F-8493-4D96-9CC3-CC2811D37709}" type="presParOf" srcId="{CE7AAC67-BC41-4C44-AC16-AE73B186EC47}" destId="{1D546E47-F67C-4F41-8394-82F22CBBF2D4}" srcOrd="8" destOrd="0" presId="urn:microsoft.com/office/officeart/2005/8/layout/vList3"/>
    <dgm:cxn modelId="{BCD6F325-C3AE-43AA-9229-CDAC435F1AE3}" type="presParOf" srcId="{1D546E47-F67C-4F41-8394-82F22CBBF2D4}" destId="{136C0185-60D1-4126-BDF6-2F4EB4C0A4CF}" srcOrd="0" destOrd="0" presId="urn:microsoft.com/office/officeart/2005/8/layout/vList3"/>
    <dgm:cxn modelId="{4E150673-DAD3-4449-A5CC-0D82CCF35F72}" type="presParOf" srcId="{1D546E47-F67C-4F41-8394-82F22CBBF2D4}" destId="{5F290A53-BE0F-4790-B247-92D4F882CF8C}" srcOrd="1" destOrd="0" presId="urn:microsoft.com/office/officeart/2005/8/layout/vList3"/>
    <dgm:cxn modelId="{92D311B9-4A92-4791-898A-E7838857FFD5}" type="presParOf" srcId="{CE7AAC67-BC41-4C44-AC16-AE73B186EC47}" destId="{8B7D0D28-9694-4B7B-80BC-56B3D60C3110}" srcOrd="9" destOrd="0" presId="urn:microsoft.com/office/officeart/2005/8/layout/vList3"/>
    <dgm:cxn modelId="{42EFB56D-9B34-4C74-8A2B-8DD0289FD9AF}" type="presParOf" srcId="{CE7AAC67-BC41-4C44-AC16-AE73B186EC47}" destId="{014EA513-412D-4D92-A167-C0F1F852C3BE}" srcOrd="10" destOrd="0" presId="urn:microsoft.com/office/officeart/2005/8/layout/vList3"/>
    <dgm:cxn modelId="{1DAE24B6-7A76-4F80-9A23-5D1A1E6BEDA2}" type="presParOf" srcId="{014EA513-412D-4D92-A167-C0F1F852C3BE}" destId="{F2691F1D-8B28-4225-90B5-2A4A19859209}" srcOrd="0" destOrd="0" presId="urn:microsoft.com/office/officeart/2005/8/layout/vList3"/>
    <dgm:cxn modelId="{E7811F89-BFD7-4A9E-9B05-C32AD3ACE019}" type="presParOf" srcId="{014EA513-412D-4D92-A167-C0F1F852C3BE}" destId="{A6330504-8865-4BFA-A2D5-701393C90B05}" srcOrd="1" destOrd="0" presId="urn:microsoft.com/office/officeart/2005/8/layout/vList3"/>
    <dgm:cxn modelId="{8574EC86-AC34-4324-B5CC-89B0055FF118}" type="presParOf" srcId="{CE7AAC67-BC41-4C44-AC16-AE73B186EC47}" destId="{37B84A8C-7DAB-4442-8BCB-67D55CC4DD47}" srcOrd="11" destOrd="0" presId="urn:microsoft.com/office/officeart/2005/8/layout/vList3"/>
    <dgm:cxn modelId="{323E012D-25DE-46E1-8EEF-6D6691C1406F}" type="presParOf" srcId="{CE7AAC67-BC41-4C44-AC16-AE73B186EC47}" destId="{8AB75DF6-B983-4CC9-8984-A71BD1BE974D}" srcOrd="12" destOrd="0" presId="urn:microsoft.com/office/officeart/2005/8/layout/vList3"/>
    <dgm:cxn modelId="{B4F36FA7-3061-48DC-8C5A-DBB8858E04AE}" type="presParOf" srcId="{8AB75DF6-B983-4CC9-8984-A71BD1BE974D}" destId="{16F46547-51BA-45F0-935B-177E58A4229A}" srcOrd="0" destOrd="0" presId="urn:microsoft.com/office/officeart/2005/8/layout/vList3"/>
    <dgm:cxn modelId="{47958122-D56D-44BF-BB15-7FB6F8621D40}" type="presParOf" srcId="{8AB75DF6-B983-4CC9-8984-A71BD1BE974D}" destId="{6E4AA452-A86B-491D-AEFF-FF9EB9A3776B}" srcOrd="1" destOrd="0" presId="urn:microsoft.com/office/officeart/2005/8/layout/vList3"/>
    <dgm:cxn modelId="{1FC8366A-8074-4C6C-AF79-2F988B9AF1AF}" type="presParOf" srcId="{CE7AAC67-BC41-4C44-AC16-AE73B186EC47}" destId="{BC84A35D-E66A-4D15-BE65-270376DF9322}" srcOrd="13" destOrd="0" presId="urn:microsoft.com/office/officeart/2005/8/layout/vList3"/>
    <dgm:cxn modelId="{1BB563E5-E530-47B5-A54F-3651599900BA}" type="presParOf" srcId="{CE7AAC67-BC41-4C44-AC16-AE73B186EC47}" destId="{9BD7BC74-DFBE-4CC6-B331-934FCC9E90B0}" srcOrd="14" destOrd="0" presId="urn:microsoft.com/office/officeart/2005/8/layout/vList3"/>
    <dgm:cxn modelId="{B233E5EA-242C-4BDB-A8B2-D85AD4AF05F9}" type="presParOf" srcId="{9BD7BC74-DFBE-4CC6-B331-934FCC9E90B0}" destId="{E822F2A8-C59A-45BF-B0CB-3508F19EC5BF}" srcOrd="0" destOrd="0" presId="urn:microsoft.com/office/officeart/2005/8/layout/vList3"/>
    <dgm:cxn modelId="{DAE3980E-5AFA-4A1A-8681-E18E17FF5079}" type="presParOf" srcId="{9BD7BC74-DFBE-4CC6-B331-934FCC9E90B0}" destId="{4F806FCB-3537-461F-A800-594F3D842D2A}" srcOrd="1" destOrd="0" presId="urn:microsoft.com/office/officeart/2005/8/layout/vList3"/>
    <dgm:cxn modelId="{F0DF5D80-94CE-4DCE-9B88-4F34E8CD3361}" type="presParOf" srcId="{CE7AAC67-BC41-4C44-AC16-AE73B186EC47}" destId="{959D0BBD-C187-4B03-B01A-48914C42E9B2}" srcOrd="15" destOrd="0" presId="urn:microsoft.com/office/officeart/2005/8/layout/vList3"/>
    <dgm:cxn modelId="{04F9D24B-57CF-43C6-9A2B-DDEB0DDE61E2}" type="presParOf" srcId="{CE7AAC67-BC41-4C44-AC16-AE73B186EC47}" destId="{5445C184-D165-495C-85F3-AA4E07EFE47A}" srcOrd="16" destOrd="0" presId="urn:microsoft.com/office/officeart/2005/8/layout/vList3"/>
    <dgm:cxn modelId="{2F30FC6A-C057-4F86-AC23-32E0E06BA374}" type="presParOf" srcId="{5445C184-D165-495C-85F3-AA4E07EFE47A}" destId="{54038919-93E4-4BB9-87F1-1AE82C587726}" srcOrd="0" destOrd="0" presId="urn:microsoft.com/office/officeart/2005/8/layout/vList3"/>
    <dgm:cxn modelId="{B06AD222-4F3E-4788-B66C-730116705D87}" type="presParOf" srcId="{5445C184-D165-495C-85F3-AA4E07EFE47A}" destId="{DB93A03D-4F75-4207-8CBA-ABB7F54E572E}" srcOrd="1" destOrd="0" presId="urn:microsoft.com/office/officeart/2005/8/layout/vList3"/>
    <dgm:cxn modelId="{E1282C57-4155-461A-9FC1-57012F7890F0}" type="presParOf" srcId="{CE7AAC67-BC41-4C44-AC16-AE73B186EC47}" destId="{F17CB223-5587-46A5-A666-9C19DA2480DC}" srcOrd="17" destOrd="0" presId="urn:microsoft.com/office/officeart/2005/8/layout/vList3"/>
    <dgm:cxn modelId="{A1859F78-BC0D-457F-BAC6-456FADC7B142}" type="presParOf" srcId="{CE7AAC67-BC41-4C44-AC16-AE73B186EC47}" destId="{302ADBD6-B8D8-40C8-A07C-F5ADB929A716}" srcOrd="18" destOrd="0" presId="urn:microsoft.com/office/officeart/2005/8/layout/vList3"/>
    <dgm:cxn modelId="{9EA6B2BE-84B7-45EF-BBCD-C5647AD7F303}" type="presParOf" srcId="{302ADBD6-B8D8-40C8-A07C-F5ADB929A716}" destId="{205245F4-C73D-4CD2-9DC8-7DAAE0F213EF}" srcOrd="0" destOrd="0" presId="urn:microsoft.com/office/officeart/2005/8/layout/vList3"/>
    <dgm:cxn modelId="{2102AEA1-C830-4E9E-BEDF-D960C953C4F2}" type="presParOf" srcId="{302ADBD6-B8D8-40C8-A07C-F5ADB929A716}" destId="{23DAA865-48F3-4CBF-BF23-B6B2DE0F51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D7C8E-B817-45D6-97F8-E648C42F2BCB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FA2DBBA2-F706-4C56-8400-9DCD6BDEE061}">
      <dgm:prSet phldrT="[Texte]" custT="1"/>
      <dgm:spPr/>
      <dgm:t>
        <a:bodyPr/>
        <a:lstStyle/>
        <a:p>
          <a:r>
            <a:rPr lang="fr-F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Mélanie Giraud</a:t>
          </a:r>
          <a:endParaRPr lang="fr-FR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AFC04D9-8505-4DEA-A470-369AAFF1EA7E}" type="parTrans" cxnId="{F26552BD-5613-4736-BDC4-4C120DA281A0}">
      <dgm:prSet/>
      <dgm:spPr/>
      <dgm:t>
        <a:bodyPr/>
        <a:lstStyle/>
        <a:p>
          <a:endParaRPr lang="fr-FR"/>
        </a:p>
      </dgm:t>
    </dgm:pt>
    <dgm:pt modelId="{4FC81FA5-26E8-4CFC-B3AC-F87703767036}" type="sibTrans" cxnId="{F26552BD-5613-4736-BDC4-4C120DA281A0}">
      <dgm:prSet/>
      <dgm:spPr/>
      <dgm:t>
        <a:bodyPr/>
        <a:lstStyle/>
        <a:p>
          <a:endParaRPr lang="fr-FR"/>
        </a:p>
      </dgm:t>
    </dgm:pt>
    <dgm:pt modelId="{84A42DA3-709A-4202-ACA4-912FCC13A4D0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Dorian </a:t>
          </a:r>
          <a:r>
            <a:rPr lang="fr-FR" sz="14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Milters</a:t>
          </a:r>
          <a:endParaRPr lang="fr-FR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5A267E-073D-45F5-950F-13BAB5BCE584}" type="parTrans" cxnId="{09D3B5EE-E59A-4861-AD04-54D193905DCC}">
      <dgm:prSet/>
      <dgm:spPr/>
      <dgm:t>
        <a:bodyPr/>
        <a:lstStyle/>
        <a:p>
          <a:endParaRPr lang="fr-FR"/>
        </a:p>
      </dgm:t>
    </dgm:pt>
    <dgm:pt modelId="{3AFB489D-A758-4F49-8936-9D4912B3B551}" type="sibTrans" cxnId="{09D3B5EE-E59A-4861-AD04-54D193905DCC}">
      <dgm:prSet/>
      <dgm:spPr/>
      <dgm:t>
        <a:bodyPr/>
        <a:lstStyle/>
        <a:p>
          <a:endParaRPr lang="fr-FR"/>
        </a:p>
      </dgm:t>
    </dgm:pt>
    <dgm:pt modelId="{F452D755-67E6-4419-84C9-4B581C3ED6CF}">
      <dgm:prSet phldrT="[Texte]" custT="1"/>
      <dgm:spPr>
        <a:solidFill>
          <a:srgbClr val="AC5C2A"/>
        </a:solidFill>
      </dgm:spPr>
      <dgm:t>
        <a:bodyPr/>
        <a:lstStyle/>
        <a:p>
          <a:r>
            <a:rPr lang="fr-F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Romain Michelet</a:t>
          </a:r>
          <a:endParaRPr lang="fr-FR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373F282-4E3D-4A8E-A5CA-2C7F14454182}" type="parTrans" cxnId="{8A211CF7-FFDC-450A-A5EB-156ADEB1EC09}">
      <dgm:prSet/>
      <dgm:spPr/>
      <dgm:t>
        <a:bodyPr/>
        <a:lstStyle/>
        <a:p>
          <a:endParaRPr lang="fr-FR"/>
        </a:p>
      </dgm:t>
    </dgm:pt>
    <dgm:pt modelId="{8222FE09-1616-41C5-A033-258EB331E585}" type="sibTrans" cxnId="{8A211CF7-FFDC-450A-A5EB-156ADEB1EC09}">
      <dgm:prSet/>
      <dgm:spPr/>
      <dgm:t>
        <a:bodyPr/>
        <a:lstStyle/>
        <a:p>
          <a:endParaRPr lang="fr-FR"/>
        </a:p>
      </dgm:t>
    </dgm:pt>
    <dgm:pt modelId="{4FC441B5-ABCA-4773-BA98-925E081597C2}">
      <dgm:prSet phldrT="[Texte]" custT="1"/>
      <dgm:spPr/>
      <dgm:t>
        <a:bodyPr/>
        <a:lstStyle/>
        <a:p>
          <a:r>
            <a:rPr lang="fr-F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Ophélie </a:t>
          </a:r>
          <a:r>
            <a:rPr lang="fr-FR" sz="12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Frênet</a:t>
          </a:r>
          <a:endParaRPr lang="fr-FR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B329F1-47C5-4136-92DD-896021CAFA3A}" type="parTrans" cxnId="{AE2F1F14-EC92-4B6C-9A2B-8E5A05DFD4C0}">
      <dgm:prSet/>
      <dgm:spPr/>
      <dgm:t>
        <a:bodyPr/>
        <a:lstStyle/>
        <a:p>
          <a:endParaRPr lang="fr-FR"/>
        </a:p>
      </dgm:t>
    </dgm:pt>
    <dgm:pt modelId="{8F7F7AC2-8F1F-478F-930E-3A21C380EA67}" type="sibTrans" cxnId="{AE2F1F14-EC92-4B6C-9A2B-8E5A05DFD4C0}">
      <dgm:prSet/>
      <dgm:spPr/>
      <dgm:t>
        <a:bodyPr/>
        <a:lstStyle/>
        <a:p>
          <a:endParaRPr lang="fr-FR"/>
        </a:p>
      </dgm:t>
    </dgm:pt>
    <dgm:pt modelId="{C218C1ED-D0A7-430A-8826-3E699D50AA3A}">
      <dgm:prSet phldrT="[Texte]" custT="1"/>
      <dgm:spPr/>
      <dgm:t>
        <a:bodyPr/>
        <a:lstStyle/>
        <a:p>
          <a:r>
            <a:rPr lang="fr-FR" sz="1000" b="1" dirty="0" smtClean="0"/>
            <a:t>Intéressée par :</a:t>
          </a:r>
          <a:endParaRPr lang="fr-FR" sz="1000" b="1" dirty="0"/>
        </a:p>
      </dgm:t>
    </dgm:pt>
    <dgm:pt modelId="{24E74EF1-73B2-4E81-8B27-C139C9E1EDEC}" type="parTrans" cxnId="{CD5D2279-6264-4B75-8788-8525A144E618}">
      <dgm:prSet/>
      <dgm:spPr/>
      <dgm:t>
        <a:bodyPr/>
        <a:lstStyle/>
        <a:p>
          <a:endParaRPr lang="fr-FR"/>
        </a:p>
      </dgm:t>
    </dgm:pt>
    <dgm:pt modelId="{F6C5CBBB-9EE0-479D-84CB-96168D398971}" type="sibTrans" cxnId="{CD5D2279-6264-4B75-8788-8525A144E618}">
      <dgm:prSet/>
      <dgm:spPr/>
      <dgm:t>
        <a:bodyPr/>
        <a:lstStyle/>
        <a:p>
          <a:endParaRPr lang="fr-FR"/>
        </a:p>
      </dgm:t>
    </dgm:pt>
    <dgm:pt modelId="{FD1AD48F-19A4-4AC1-9179-684D7B495DC6}">
      <dgm:prSet phldrT="[Texte]" custT="1"/>
      <dgm:spPr/>
      <dgm:t>
        <a:bodyPr/>
        <a:lstStyle/>
        <a:p>
          <a:r>
            <a:rPr lang="fr-FR" sz="1000" dirty="0" smtClean="0"/>
            <a:t>Électronique embarquée en général, plus domotique et robotique.</a:t>
          </a:r>
          <a:endParaRPr lang="fr-FR" sz="1000" dirty="0"/>
        </a:p>
      </dgm:t>
    </dgm:pt>
    <dgm:pt modelId="{625C3D78-2758-46A0-9BFB-C422A8D8FAD0}" type="parTrans" cxnId="{AABBA01F-18D6-4480-9769-C91D580E3A45}">
      <dgm:prSet/>
      <dgm:spPr/>
      <dgm:t>
        <a:bodyPr/>
        <a:lstStyle/>
        <a:p>
          <a:endParaRPr lang="fr-FR"/>
        </a:p>
      </dgm:t>
    </dgm:pt>
    <dgm:pt modelId="{275AD810-A4C0-45D4-9D82-32689ED19250}" type="sibTrans" cxnId="{AABBA01F-18D6-4480-9769-C91D580E3A45}">
      <dgm:prSet/>
      <dgm:spPr/>
      <dgm:t>
        <a:bodyPr/>
        <a:lstStyle/>
        <a:p>
          <a:endParaRPr lang="fr-FR"/>
        </a:p>
      </dgm:t>
    </dgm:pt>
    <dgm:pt modelId="{5AF860E6-8C19-43E0-97A3-B3CCFF2BB297}">
      <dgm:prSet phldrT="[Texte]" custT="1"/>
      <dgm:spPr/>
      <dgm:t>
        <a:bodyPr/>
        <a:lstStyle/>
        <a:p>
          <a:r>
            <a:rPr lang="fr-FR" sz="1000" b="1" dirty="0" smtClean="0"/>
            <a:t>Caractère :</a:t>
          </a:r>
          <a:endParaRPr lang="fr-FR" sz="1000" b="1" dirty="0"/>
        </a:p>
      </dgm:t>
    </dgm:pt>
    <dgm:pt modelId="{10FD5583-4A1E-4752-B744-DCE8D5843615}" type="parTrans" cxnId="{5EB0D136-E01A-4D4B-AD16-640DCD8BD106}">
      <dgm:prSet/>
      <dgm:spPr/>
      <dgm:t>
        <a:bodyPr/>
        <a:lstStyle/>
        <a:p>
          <a:endParaRPr lang="fr-FR"/>
        </a:p>
      </dgm:t>
    </dgm:pt>
    <dgm:pt modelId="{A1D39C1D-339D-4A48-A19D-EC3EFE000018}" type="sibTrans" cxnId="{5EB0D136-E01A-4D4B-AD16-640DCD8BD106}">
      <dgm:prSet/>
      <dgm:spPr/>
      <dgm:t>
        <a:bodyPr/>
        <a:lstStyle/>
        <a:p>
          <a:endParaRPr lang="fr-FR"/>
        </a:p>
      </dgm:t>
    </dgm:pt>
    <dgm:pt modelId="{51E79EDC-9EFD-4FA9-A16E-A83FABD18A51}">
      <dgm:prSet phldrT="[Texte]" custT="1"/>
      <dgm:spPr/>
      <dgm:t>
        <a:bodyPr/>
        <a:lstStyle/>
        <a:p>
          <a:r>
            <a:rPr lang="fr-FR" sz="1000" b="0" dirty="0" smtClean="0"/>
            <a:t>N’aime pas lire du cours, ou vraiment s’il y en a peu.</a:t>
          </a:r>
          <a:endParaRPr lang="fr-FR" sz="1000" b="0" dirty="0"/>
        </a:p>
      </dgm:t>
    </dgm:pt>
    <dgm:pt modelId="{5EBAF32F-77C5-4D1C-B4A9-5B7C6DD1D586}" type="parTrans" cxnId="{43F79C67-A737-4665-A9F1-BC5425985839}">
      <dgm:prSet/>
      <dgm:spPr/>
      <dgm:t>
        <a:bodyPr/>
        <a:lstStyle/>
        <a:p>
          <a:endParaRPr lang="fr-FR"/>
        </a:p>
      </dgm:t>
    </dgm:pt>
    <dgm:pt modelId="{031477DA-FF98-473A-8A8D-C5FFCEB1A4E6}" type="sibTrans" cxnId="{43F79C67-A737-4665-A9F1-BC5425985839}">
      <dgm:prSet/>
      <dgm:spPr/>
      <dgm:t>
        <a:bodyPr/>
        <a:lstStyle/>
        <a:p>
          <a:endParaRPr lang="fr-FR"/>
        </a:p>
      </dgm:t>
    </dgm:pt>
    <dgm:pt modelId="{66DE55FE-7808-4F70-93BB-FD24F86DF2F5}">
      <dgm:prSet custT="1"/>
      <dgm:spPr/>
      <dgm:t>
        <a:bodyPr/>
        <a:lstStyle/>
        <a:p>
          <a:r>
            <a:rPr lang="fr-FR" sz="1000" b="0" dirty="0" smtClean="0"/>
            <a:t>Est autodidacte.</a:t>
          </a:r>
          <a:endParaRPr lang="fr-FR" sz="1000" b="0" dirty="0"/>
        </a:p>
      </dgm:t>
    </dgm:pt>
    <dgm:pt modelId="{C37B193A-C2C6-4066-9211-C8E064641D48}" type="parTrans" cxnId="{BF34DA37-EFBE-49FB-8519-00AD4F83A7B0}">
      <dgm:prSet/>
      <dgm:spPr/>
      <dgm:t>
        <a:bodyPr/>
        <a:lstStyle/>
        <a:p>
          <a:endParaRPr lang="fr-FR"/>
        </a:p>
      </dgm:t>
    </dgm:pt>
    <dgm:pt modelId="{B7647557-0112-4D41-AC7E-FC745E22F77B}" type="sibTrans" cxnId="{BF34DA37-EFBE-49FB-8519-00AD4F83A7B0}">
      <dgm:prSet/>
      <dgm:spPr/>
      <dgm:t>
        <a:bodyPr/>
        <a:lstStyle/>
        <a:p>
          <a:endParaRPr lang="fr-FR"/>
        </a:p>
      </dgm:t>
    </dgm:pt>
    <dgm:pt modelId="{1E97E820-D538-4A52-85A9-9AE8A5920A07}">
      <dgm:prSet custT="1"/>
      <dgm:spPr/>
      <dgm:t>
        <a:bodyPr/>
        <a:lstStyle/>
        <a:p>
          <a:r>
            <a:rPr lang="fr-FR" sz="1000" b="1" dirty="0" err="1" smtClean="0"/>
            <a:t>Arduino</a:t>
          </a:r>
          <a:r>
            <a:rPr lang="fr-FR" sz="1000" b="1" dirty="0" smtClean="0"/>
            <a:t> :</a:t>
          </a:r>
          <a:endParaRPr lang="fr-FR" sz="1000" b="1" dirty="0"/>
        </a:p>
      </dgm:t>
    </dgm:pt>
    <dgm:pt modelId="{C7DC3703-6E58-49F6-923F-C5BC490079E8}" type="parTrans" cxnId="{561CF7C4-1AF6-44F1-8B45-0533C4C98C2E}">
      <dgm:prSet/>
      <dgm:spPr/>
      <dgm:t>
        <a:bodyPr/>
        <a:lstStyle/>
        <a:p>
          <a:endParaRPr lang="fr-FR"/>
        </a:p>
      </dgm:t>
    </dgm:pt>
    <dgm:pt modelId="{43839595-ABD3-4781-A09B-B3798693311A}" type="sibTrans" cxnId="{561CF7C4-1AF6-44F1-8B45-0533C4C98C2E}">
      <dgm:prSet/>
      <dgm:spPr/>
      <dgm:t>
        <a:bodyPr/>
        <a:lstStyle/>
        <a:p>
          <a:endParaRPr lang="fr-FR"/>
        </a:p>
      </dgm:t>
    </dgm:pt>
    <dgm:pt modelId="{5B834EC2-8DDA-4F81-9504-D088FB79145E}">
      <dgm:prSet custT="1"/>
      <dgm:spPr/>
      <dgm:t>
        <a:bodyPr/>
        <a:lstStyle/>
        <a:p>
          <a:r>
            <a:rPr lang="fr-FR" sz="1000" b="0" dirty="0" smtClean="0"/>
            <a:t>Ne connait pas forcément</a:t>
          </a:r>
          <a:endParaRPr lang="fr-FR" sz="1000" b="0" dirty="0"/>
        </a:p>
      </dgm:t>
    </dgm:pt>
    <dgm:pt modelId="{6B82AC47-06F2-4CBE-A7CC-B5EBE57E4A77}" type="parTrans" cxnId="{27AA6487-1CD1-4193-A421-59124708B02B}">
      <dgm:prSet/>
      <dgm:spPr/>
      <dgm:t>
        <a:bodyPr/>
        <a:lstStyle/>
        <a:p>
          <a:endParaRPr lang="fr-FR"/>
        </a:p>
      </dgm:t>
    </dgm:pt>
    <dgm:pt modelId="{6F504F6C-B9A0-423F-B6BD-A33DBC89C71F}" type="sibTrans" cxnId="{27AA6487-1CD1-4193-A421-59124708B02B}">
      <dgm:prSet/>
      <dgm:spPr/>
      <dgm:t>
        <a:bodyPr/>
        <a:lstStyle/>
        <a:p>
          <a:endParaRPr lang="fr-FR"/>
        </a:p>
      </dgm:t>
    </dgm:pt>
    <dgm:pt modelId="{798DC97D-C686-4F6C-868E-EE1332CC717D}">
      <dgm:prSet custT="1"/>
      <dgm:spPr/>
      <dgm:t>
        <a:bodyPr/>
        <a:lstStyle/>
        <a:p>
          <a:r>
            <a:rPr lang="fr-FR" sz="1000" b="1" dirty="0" smtClean="0"/>
            <a:t>Niveau :</a:t>
          </a:r>
          <a:endParaRPr lang="fr-FR" sz="1000" b="1" dirty="0"/>
        </a:p>
      </dgm:t>
    </dgm:pt>
    <dgm:pt modelId="{1A56C781-C7DF-49C0-A9A0-018153F5908B}" type="parTrans" cxnId="{4363189C-9956-4C86-849A-872622A33CB1}">
      <dgm:prSet/>
      <dgm:spPr/>
      <dgm:t>
        <a:bodyPr/>
        <a:lstStyle/>
        <a:p>
          <a:endParaRPr lang="fr-FR"/>
        </a:p>
      </dgm:t>
    </dgm:pt>
    <dgm:pt modelId="{81381EC6-90A7-4050-9C95-F22FD3AE10D4}" type="sibTrans" cxnId="{4363189C-9956-4C86-849A-872622A33CB1}">
      <dgm:prSet/>
      <dgm:spPr/>
      <dgm:t>
        <a:bodyPr/>
        <a:lstStyle/>
        <a:p>
          <a:endParaRPr lang="fr-FR"/>
        </a:p>
      </dgm:t>
    </dgm:pt>
    <dgm:pt modelId="{263BB2F0-317C-41A5-B806-AB72A4275333}">
      <dgm:prSet custT="1"/>
      <dgm:spPr/>
      <dgm:t>
        <a:bodyPr/>
        <a:lstStyle/>
        <a:p>
          <a:r>
            <a:rPr lang="fr-FR" sz="1000" b="0" dirty="0" smtClean="0"/>
            <a:t>N’a jamais vraiment programmée, peu de connaissance mais voudrait acquérir les bases.</a:t>
          </a:r>
          <a:endParaRPr lang="fr-FR" sz="1000" b="0" dirty="0"/>
        </a:p>
      </dgm:t>
    </dgm:pt>
    <dgm:pt modelId="{243523CB-FF26-4B3D-AA61-47A0EB48DF26}" type="parTrans" cxnId="{C3E1249A-F1C2-4841-921C-9DD4D44D12D3}">
      <dgm:prSet/>
      <dgm:spPr/>
      <dgm:t>
        <a:bodyPr/>
        <a:lstStyle/>
        <a:p>
          <a:endParaRPr lang="fr-FR"/>
        </a:p>
      </dgm:t>
    </dgm:pt>
    <dgm:pt modelId="{50138CF1-7CEF-445A-80A7-5EDADF53A519}" type="sibTrans" cxnId="{C3E1249A-F1C2-4841-921C-9DD4D44D12D3}">
      <dgm:prSet/>
      <dgm:spPr/>
      <dgm:t>
        <a:bodyPr/>
        <a:lstStyle/>
        <a:p>
          <a:endParaRPr lang="fr-FR"/>
        </a:p>
      </dgm:t>
    </dgm:pt>
    <dgm:pt modelId="{FB0C4F5F-41E1-4455-8539-C64E6BFE63A6}">
      <dgm:prSet phldrT="[Texte]" custT="1"/>
      <dgm:spPr/>
      <dgm:t>
        <a:bodyPr/>
        <a:lstStyle/>
        <a:p>
          <a:r>
            <a:rPr lang="fr-FR" sz="950" b="1" dirty="0" smtClean="0"/>
            <a:t>Intéressé par :</a:t>
          </a:r>
          <a:endParaRPr lang="fr-FR" sz="950" b="1" dirty="0"/>
        </a:p>
      </dgm:t>
    </dgm:pt>
    <dgm:pt modelId="{32C9C359-7B5C-44AF-A762-945CCEF13DEF}" type="parTrans" cxnId="{AC32853B-B0EA-497C-9E70-15C8AAA89336}">
      <dgm:prSet/>
      <dgm:spPr/>
      <dgm:t>
        <a:bodyPr/>
        <a:lstStyle/>
        <a:p>
          <a:endParaRPr lang="fr-FR"/>
        </a:p>
      </dgm:t>
    </dgm:pt>
    <dgm:pt modelId="{7D95DB22-F3B4-4D95-AB4C-F672A5350EE2}" type="sibTrans" cxnId="{AC32853B-B0EA-497C-9E70-15C8AAA89336}">
      <dgm:prSet/>
      <dgm:spPr/>
      <dgm:t>
        <a:bodyPr/>
        <a:lstStyle/>
        <a:p>
          <a:endParaRPr lang="fr-FR"/>
        </a:p>
      </dgm:t>
    </dgm:pt>
    <dgm:pt modelId="{2E5D6054-0487-4FA2-AA15-4EFECCA331D2}">
      <dgm:prSet phldrT="[Texte]" custT="1"/>
      <dgm:spPr/>
      <dgm:t>
        <a:bodyPr/>
        <a:lstStyle/>
        <a:p>
          <a:r>
            <a:rPr lang="fr-FR" sz="950" dirty="0" smtClean="0"/>
            <a:t>Électronique embarquée en général, s’intéresse à tout.</a:t>
          </a:r>
          <a:endParaRPr lang="fr-FR" sz="950" dirty="0"/>
        </a:p>
      </dgm:t>
    </dgm:pt>
    <dgm:pt modelId="{1208BD5E-F90A-47C2-805B-CA113CF629EA}" type="parTrans" cxnId="{BA904108-2BA9-4795-B6EA-6F4117EE7D14}">
      <dgm:prSet/>
      <dgm:spPr/>
      <dgm:t>
        <a:bodyPr/>
        <a:lstStyle/>
        <a:p>
          <a:endParaRPr lang="fr-FR"/>
        </a:p>
      </dgm:t>
    </dgm:pt>
    <dgm:pt modelId="{C06DC7A6-CCFC-4508-9C52-AC69A0C809A8}" type="sibTrans" cxnId="{BA904108-2BA9-4795-B6EA-6F4117EE7D14}">
      <dgm:prSet/>
      <dgm:spPr/>
      <dgm:t>
        <a:bodyPr/>
        <a:lstStyle/>
        <a:p>
          <a:endParaRPr lang="fr-FR"/>
        </a:p>
      </dgm:t>
    </dgm:pt>
    <dgm:pt modelId="{C97C8E40-97BB-46D4-BE8D-D6E24A53AE1E}">
      <dgm:prSet phldrT="[Texte]" custT="1"/>
      <dgm:spPr/>
      <dgm:t>
        <a:bodyPr/>
        <a:lstStyle/>
        <a:p>
          <a:r>
            <a:rPr lang="fr-FR" sz="950" b="1" dirty="0" smtClean="0"/>
            <a:t>Caractère :</a:t>
          </a:r>
          <a:endParaRPr lang="fr-FR" sz="950" b="1" dirty="0"/>
        </a:p>
      </dgm:t>
    </dgm:pt>
    <dgm:pt modelId="{18E398F3-7C51-4BBF-9522-780FF17A8C93}" type="parTrans" cxnId="{0AEF9ADF-0F62-44DA-8A5D-BDAF82FE46D3}">
      <dgm:prSet/>
      <dgm:spPr/>
      <dgm:t>
        <a:bodyPr/>
        <a:lstStyle/>
        <a:p>
          <a:endParaRPr lang="fr-FR"/>
        </a:p>
      </dgm:t>
    </dgm:pt>
    <dgm:pt modelId="{4D42BBA8-D532-4D2E-A8C5-4A636EFB2803}" type="sibTrans" cxnId="{0AEF9ADF-0F62-44DA-8A5D-BDAF82FE46D3}">
      <dgm:prSet/>
      <dgm:spPr/>
      <dgm:t>
        <a:bodyPr/>
        <a:lstStyle/>
        <a:p>
          <a:endParaRPr lang="fr-FR"/>
        </a:p>
      </dgm:t>
    </dgm:pt>
    <dgm:pt modelId="{7BC467E7-1E36-416C-B693-4C6BFB36EE06}">
      <dgm:prSet phldrT="[Texte]" custT="1"/>
      <dgm:spPr/>
      <dgm:t>
        <a:bodyPr/>
        <a:lstStyle/>
        <a:p>
          <a:r>
            <a:rPr lang="fr-FR" sz="950" dirty="0" smtClean="0"/>
            <a:t>Peut lire du cours s’il n’y en a pas beaucoup.</a:t>
          </a:r>
          <a:endParaRPr lang="fr-FR" sz="950" dirty="0"/>
        </a:p>
      </dgm:t>
    </dgm:pt>
    <dgm:pt modelId="{EF181F7D-7B67-4DA9-B666-E866309EEB54}" type="parTrans" cxnId="{576DFA3B-AA77-4799-9A2B-239476851EB5}">
      <dgm:prSet/>
      <dgm:spPr/>
      <dgm:t>
        <a:bodyPr/>
        <a:lstStyle/>
        <a:p>
          <a:endParaRPr lang="fr-FR"/>
        </a:p>
      </dgm:t>
    </dgm:pt>
    <dgm:pt modelId="{8D8A7EB8-65E1-4645-8F26-A2BE04F2E8B2}" type="sibTrans" cxnId="{576DFA3B-AA77-4799-9A2B-239476851EB5}">
      <dgm:prSet/>
      <dgm:spPr/>
      <dgm:t>
        <a:bodyPr/>
        <a:lstStyle/>
        <a:p>
          <a:endParaRPr lang="fr-FR"/>
        </a:p>
      </dgm:t>
    </dgm:pt>
    <dgm:pt modelId="{C09A9828-70F3-464A-A23C-BDF183DAFA78}">
      <dgm:prSet custT="1"/>
      <dgm:spPr/>
      <dgm:t>
        <a:bodyPr/>
        <a:lstStyle/>
        <a:p>
          <a:r>
            <a:rPr lang="fr-FR" sz="950" dirty="0" smtClean="0"/>
            <a:t>Pas vraiment autodidacte.</a:t>
          </a:r>
          <a:endParaRPr lang="fr-FR" sz="950" dirty="0"/>
        </a:p>
      </dgm:t>
    </dgm:pt>
    <dgm:pt modelId="{ECBDC056-0C35-4B1A-8964-EBD7A390A9D4}" type="parTrans" cxnId="{647E8316-F818-4E78-BF9B-2C9846DB90DB}">
      <dgm:prSet/>
      <dgm:spPr/>
      <dgm:t>
        <a:bodyPr/>
        <a:lstStyle/>
        <a:p>
          <a:endParaRPr lang="fr-FR"/>
        </a:p>
      </dgm:t>
    </dgm:pt>
    <dgm:pt modelId="{C70B79B1-8F99-48E5-AB46-0C85C63CAE40}" type="sibTrans" cxnId="{647E8316-F818-4E78-BF9B-2C9846DB90DB}">
      <dgm:prSet/>
      <dgm:spPr/>
      <dgm:t>
        <a:bodyPr/>
        <a:lstStyle/>
        <a:p>
          <a:endParaRPr lang="fr-FR"/>
        </a:p>
      </dgm:t>
    </dgm:pt>
    <dgm:pt modelId="{E09D2F7E-9ADA-4BBB-9646-D8662B72E7D8}">
      <dgm:prSet custT="1"/>
      <dgm:spPr/>
      <dgm:t>
        <a:bodyPr/>
        <a:lstStyle/>
        <a:p>
          <a:r>
            <a:rPr lang="fr-FR" sz="950" b="1" dirty="0" err="1" smtClean="0"/>
            <a:t>Arduino</a:t>
          </a:r>
          <a:r>
            <a:rPr lang="fr-FR" sz="950" b="1" dirty="0" smtClean="0"/>
            <a:t> :</a:t>
          </a:r>
          <a:endParaRPr lang="fr-FR" sz="950" b="1" dirty="0"/>
        </a:p>
      </dgm:t>
    </dgm:pt>
    <dgm:pt modelId="{070B4E4D-BB2F-430E-A7EF-6C1FFB474032}" type="parTrans" cxnId="{E9F2B33F-93A1-4D43-854C-FB9813B4AC8F}">
      <dgm:prSet/>
      <dgm:spPr/>
      <dgm:t>
        <a:bodyPr/>
        <a:lstStyle/>
        <a:p>
          <a:endParaRPr lang="fr-FR"/>
        </a:p>
      </dgm:t>
    </dgm:pt>
    <dgm:pt modelId="{37495905-2EBC-4114-B718-D11E159BF5F4}" type="sibTrans" cxnId="{E9F2B33F-93A1-4D43-854C-FB9813B4AC8F}">
      <dgm:prSet/>
      <dgm:spPr/>
      <dgm:t>
        <a:bodyPr/>
        <a:lstStyle/>
        <a:p>
          <a:endParaRPr lang="fr-FR"/>
        </a:p>
      </dgm:t>
    </dgm:pt>
    <dgm:pt modelId="{36FFC36F-FAA6-4D4C-A02A-FF6366D9C7F8}">
      <dgm:prSet custT="1"/>
      <dgm:spPr/>
      <dgm:t>
        <a:bodyPr/>
        <a:lstStyle/>
        <a:p>
          <a:r>
            <a:rPr lang="fr-FR" sz="950" dirty="0" smtClean="0"/>
            <a:t>Connait vaguement.</a:t>
          </a:r>
          <a:endParaRPr lang="fr-FR" sz="950" dirty="0"/>
        </a:p>
      </dgm:t>
    </dgm:pt>
    <dgm:pt modelId="{18FE9BD5-230F-41F1-A059-E2C07568A553}" type="parTrans" cxnId="{94F80D56-5510-45C2-BA36-C1938FB8F229}">
      <dgm:prSet/>
      <dgm:spPr/>
      <dgm:t>
        <a:bodyPr/>
        <a:lstStyle/>
        <a:p>
          <a:endParaRPr lang="fr-FR"/>
        </a:p>
      </dgm:t>
    </dgm:pt>
    <dgm:pt modelId="{CB2DC214-CB5F-46BC-9BD1-BABE03E29F92}" type="sibTrans" cxnId="{94F80D56-5510-45C2-BA36-C1938FB8F229}">
      <dgm:prSet/>
      <dgm:spPr/>
      <dgm:t>
        <a:bodyPr/>
        <a:lstStyle/>
        <a:p>
          <a:endParaRPr lang="fr-FR"/>
        </a:p>
      </dgm:t>
    </dgm:pt>
    <dgm:pt modelId="{43876A20-641C-4B8F-8583-5559871CF253}">
      <dgm:prSet custT="1"/>
      <dgm:spPr/>
      <dgm:t>
        <a:bodyPr/>
        <a:lstStyle/>
        <a:p>
          <a:r>
            <a:rPr lang="fr-FR" sz="950" b="1" dirty="0" smtClean="0"/>
            <a:t>Niveau :</a:t>
          </a:r>
          <a:endParaRPr lang="fr-FR" sz="950" b="1" dirty="0"/>
        </a:p>
      </dgm:t>
    </dgm:pt>
    <dgm:pt modelId="{8E753960-754B-44C2-9819-2379D103EAF5}" type="parTrans" cxnId="{3DA745EF-A687-40DD-B589-643608E9EFE0}">
      <dgm:prSet/>
      <dgm:spPr/>
      <dgm:t>
        <a:bodyPr/>
        <a:lstStyle/>
        <a:p>
          <a:endParaRPr lang="fr-FR"/>
        </a:p>
      </dgm:t>
    </dgm:pt>
    <dgm:pt modelId="{31BEDEB1-1EA3-4784-8D41-E94737E1758A}" type="sibTrans" cxnId="{3DA745EF-A687-40DD-B589-643608E9EFE0}">
      <dgm:prSet/>
      <dgm:spPr/>
      <dgm:t>
        <a:bodyPr/>
        <a:lstStyle/>
        <a:p>
          <a:endParaRPr lang="fr-FR"/>
        </a:p>
      </dgm:t>
    </dgm:pt>
    <dgm:pt modelId="{14353971-7A2B-4778-82D1-6F4A5F1DD254}">
      <dgm:prSet custT="1"/>
      <dgm:spPr/>
      <dgm:t>
        <a:bodyPr/>
        <a:lstStyle/>
        <a:p>
          <a:r>
            <a:rPr lang="fr-FR" sz="950" dirty="0" smtClean="0"/>
            <a:t>Connait plus ou moins les bases en programmation.</a:t>
          </a:r>
          <a:endParaRPr lang="fr-FR" sz="950" dirty="0"/>
        </a:p>
      </dgm:t>
    </dgm:pt>
    <dgm:pt modelId="{EA1AC3D8-AA1A-44A1-97E1-80A1E6470FDD}" type="parTrans" cxnId="{C6664F68-0815-4C49-A8D1-5BB1775EE101}">
      <dgm:prSet/>
      <dgm:spPr/>
      <dgm:t>
        <a:bodyPr/>
        <a:lstStyle/>
        <a:p>
          <a:endParaRPr lang="fr-FR"/>
        </a:p>
      </dgm:t>
    </dgm:pt>
    <dgm:pt modelId="{46AD9994-F8F0-4568-8732-DC510D156BF4}" type="sibTrans" cxnId="{C6664F68-0815-4C49-A8D1-5BB1775EE101}">
      <dgm:prSet/>
      <dgm:spPr/>
      <dgm:t>
        <a:bodyPr/>
        <a:lstStyle/>
        <a:p>
          <a:endParaRPr lang="fr-FR"/>
        </a:p>
      </dgm:t>
    </dgm:pt>
    <dgm:pt modelId="{E0C7B6EE-5768-4B8A-8B30-423FF2EDBB83}">
      <dgm:prSet custT="1"/>
      <dgm:spPr/>
      <dgm:t>
        <a:bodyPr/>
        <a:lstStyle/>
        <a:p>
          <a:r>
            <a:rPr lang="fr-FR" sz="950" dirty="0" smtClean="0"/>
            <a:t>Voudrait acquérir un niveau avancé en Arduino.</a:t>
          </a:r>
          <a:endParaRPr lang="fr-FR" sz="950" dirty="0"/>
        </a:p>
      </dgm:t>
    </dgm:pt>
    <dgm:pt modelId="{5E75EB56-1D5E-4CB9-88B6-2A4F53C05961}" type="parTrans" cxnId="{9B64B1EB-44D2-4570-987C-3914ADD05729}">
      <dgm:prSet/>
      <dgm:spPr/>
      <dgm:t>
        <a:bodyPr/>
        <a:lstStyle/>
        <a:p>
          <a:endParaRPr lang="fr-FR"/>
        </a:p>
      </dgm:t>
    </dgm:pt>
    <dgm:pt modelId="{40C7DC5C-41EC-442C-81B9-2D8E9776847A}" type="sibTrans" cxnId="{9B64B1EB-44D2-4570-987C-3914ADD05729}">
      <dgm:prSet/>
      <dgm:spPr/>
      <dgm:t>
        <a:bodyPr/>
        <a:lstStyle/>
        <a:p>
          <a:endParaRPr lang="fr-FR"/>
        </a:p>
      </dgm:t>
    </dgm:pt>
    <dgm:pt modelId="{E6C02FDB-7669-4387-9DFE-29EBA3A4A55E}">
      <dgm:prSet phldrT="[Texte]" custT="1"/>
      <dgm:spPr>
        <a:solidFill>
          <a:srgbClr val="AC5C2A"/>
        </a:solidFill>
      </dgm:spPr>
      <dgm:t>
        <a:bodyPr/>
        <a:lstStyle/>
        <a:p>
          <a:r>
            <a:rPr lang="fr-FR" sz="950" b="1" dirty="0" smtClean="0"/>
            <a:t>Intéressé par :</a:t>
          </a:r>
          <a:endParaRPr lang="fr-FR" sz="950" dirty="0"/>
        </a:p>
      </dgm:t>
    </dgm:pt>
    <dgm:pt modelId="{23B9AAA7-03DB-4568-9892-2F109EF6BFCC}" type="parTrans" cxnId="{2FDA17BD-ABA6-4361-B445-5EE284B4C13A}">
      <dgm:prSet/>
      <dgm:spPr/>
      <dgm:t>
        <a:bodyPr/>
        <a:lstStyle/>
        <a:p>
          <a:endParaRPr lang="fr-FR"/>
        </a:p>
      </dgm:t>
    </dgm:pt>
    <dgm:pt modelId="{C64614E8-DB45-4A7C-800D-B0387F6174D3}" type="sibTrans" cxnId="{2FDA17BD-ABA6-4361-B445-5EE284B4C13A}">
      <dgm:prSet/>
      <dgm:spPr/>
      <dgm:t>
        <a:bodyPr/>
        <a:lstStyle/>
        <a:p>
          <a:endParaRPr lang="fr-FR"/>
        </a:p>
      </dgm:t>
    </dgm:pt>
    <dgm:pt modelId="{5F5C7889-37A8-40EB-9E87-7875C20476C5}">
      <dgm:prSet phldrT="[Texte]" custT="1"/>
      <dgm:spPr>
        <a:solidFill>
          <a:srgbClr val="AC5C2A"/>
        </a:solidFill>
      </dgm:spPr>
      <dgm:t>
        <a:bodyPr/>
        <a:lstStyle/>
        <a:p>
          <a:r>
            <a:rPr lang="fr-FR" sz="950" dirty="0" smtClean="0"/>
            <a:t>Électronique embarquée en général, plus particulièrement microprocesseurs et robotique.</a:t>
          </a:r>
          <a:endParaRPr lang="fr-FR" sz="950" dirty="0"/>
        </a:p>
      </dgm:t>
    </dgm:pt>
    <dgm:pt modelId="{B607DB9C-CC27-4BD4-B0B5-537330C32382}" type="parTrans" cxnId="{5E35A4A1-2F93-4452-8CF4-C2B70F027776}">
      <dgm:prSet/>
      <dgm:spPr/>
      <dgm:t>
        <a:bodyPr/>
        <a:lstStyle/>
        <a:p>
          <a:endParaRPr lang="fr-FR"/>
        </a:p>
      </dgm:t>
    </dgm:pt>
    <dgm:pt modelId="{F411554B-5125-4540-8889-9D1696EC1AF6}" type="sibTrans" cxnId="{5E35A4A1-2F93-4452-8CF4-C2B70F027776}">
      <dgm:prSet/>
      <dgm:spPr/>
      <dgm:t>
        <a:bodyPr/>
        <a:lstStyle/>
        <a:p>
          <a:endParaRPr lang="fr-FR"/>
        </a:p>
      </dgm:t>
    </dgm:pt>
    <dgm:pt modelId="{FBA416FB-D432-4F4F-ACD8-7201F59964E6}">
      <dgm:prSet phldrT="[Texte]" custT="1"/>
      <dgm:spPr>
        <a:solidFill>
          <a:srgbClr val="AC5C2A"/>
        </a:solidFill>
      </dgm:spPr>
      <dgm:t>
        <a:bodyPr/>
        <a:lstStyle/>
        <a:p>
          <a:r>
            <a:rPr lang="fr-FR" sz="950" b="1" dirty="0" smtClean="0"/>
            <a:t>Caractère :</a:t>
          </a:r>
          <a:endParaRPr lang="fr-FR" sz="950" b="1" dirty="0"/>
        </a:p>
      </dgm:t>
    </dgm:pt>
    <dgm:pt modelId="{E4FC9E8F-8133-489F-8961-EF91F26A127B}" type="parTrans" cxnId="{81A1F9B4-023C-4EB6-B73C-7ABDDF286D13}">
      <dgm:prSet/>
      <dgm:spPr/>
      <dgm:t>
        <a:bodyPr/>
        <a:lstStyle/>
        <a:p>
          <a:endParaRPr lang="fr-FR"/>
        </a:p>
      </dgm:t>
    </dgm:pt>
    <dgm:pt modelId="{03AE311F-18A1-4916-9B74-74CE836DC5CD}" type="sibTrans" cxnId="{81A1F9B4-023C-4EB6-B73C-7ABDDF286D13}">
      <dgm:prSet/>
      <dgm:spPr/>
      <dgm:t>
        <a:bodyPr/>
        <a:lstStyle/>
        <a:p>
          <a:endParaRPr lang="fr-FR"/>
        </a:p>
      </dgm:t>
    </dgm:pt>
    <dgm:pt modelId="{C5483148-481F-4908-AAF7-7E38CF7DF6BC}">
      <dgm:prSet phldrT="[Texte]" custT="1"/>
      <dgm:spPr>
        <a:solidFill>
          <a:srgbClr val="AC5C2A"/>
        </a:solidFill>
      </dgm:spPr>
      <dgm:t>
        <a:bodyPr/>
        <a:lstStyle/>
        <a:p>
          <a:r>
            <a:rPr lang="fr-FR" sz="950" dirty="0" smtClean="0"/>
            <a:t>N’est pas dérangé par la lecture de cours.</a:t>
          </a:r>
          <a:endParaRPr lang="fr-FR" sz="950" dirty="0"/>
        </a:p>
      </dgm:t>
    </dgm:pt>
    <dgm:pt modelId="{7C9D0D60-3AA6-45B3-8E0F-99FF9ED9C15D}" type="parTrans" cxnId="{7F809470-FE34-4B54-AB2D-E25B0451EC20}">
      <dgm:prSet/>
      <dgm:spPr/>
      <dgm:t>
        <a:bodyPr/>
        <a:lstStyle/>
        <a:p>
          <a:endParaRPr lang="fr-FR"/>
        </a:p>
      </dgm:t>
    </dgm:pt>
    <dgm:pt modelId="{EA2A2803-D330-4B45-A350-1BE47A80B8FD}" type="sibTrans" cxnId="{7F809470-FE34-4B54-AB2D-E25B0451EC20}">
      <dgm:prSet/>
      <dgm:spPr/>
      <dgm:t>
        <a:bodyPr/>
        <a:lstStyle/>
        <a:p>
          <a:endParaRPr lang="fr-FR"/>
        </a:p>
      </dgm:t>
    </dgm:pt>
    <dgm:pt modelId="{E2B57DB9-DF3A-4AC3-8891-4C5C0B6F5A23}">
      <dgm:prSet custT="1"/>
      <dgm:spPr>
        <a:solidFill>
          <a:srgbClr val="AC5C2A"/>
        </a:solidFill>
      </dgm:spPr>
      <dgm:t>
        <a:bodyPr/>
        <a:lstStyle/>
        <a:p>
          <a:r>
            <a:rPr lang="fr-FR" sz="950" dirty="0" smtClean="0"/>
            <a:t>Est autodidacte.</a:t>
          </a:r>
          <a:endParaRPr lang="fr-FR" sz="950" dirty="0"/>
        </a:p>
      </dgm:t>
    </dgm:pt>
    <dgm:pt modelId="{D330FE22-54E6-4F92-A7FE-ED7DDB062C39}" type="parTrans" cxnId="{9EA03034-955C-408E-8FF0-E0F3B8B99477}">
      <dgm:prSet/>
      <dgm:spPr/>
      <dgm:t>
        <a:bodyPr/>
        <a:lstStyle/>
        <a:p>
          <a:endParaRPr lang="fr-FR"/>
        </a:p>
      </dgm:t>
    </dgm:pt>
    <dgm:pt modelId="{3E32DFC0-EACE-45BD-82ED-88C2A40382B6}" type="sibTrans" cxnId="{9EA03034-955C-408E-8FF0-E0F3B8B99477}">
      <dgm:prSet/>
      <dgm:spPr/>
      <dgm:t>
        <a:bodyPr/>
        <a:lstStyle/>
        <a:p>
          <a:endParaRPr lang="fr-FR"/>
        </a:p>
      </dgm:t>
    </dgm:pt>
    <dgm:pt modelId="{9DAC5840-0606-49FF-AD81-3E7BABCEC404}">
      <dgm:prSet custT="1"/>
      <dgm:spPr>
        <a:solidFill>
          <a:srgbClr val="AC5C2A"/>
        </a:solidFill>
      </dgm:spPr>
      <dgm:t>
        <a:bodyPr/>
        <a:lstStyle/>
        <a:p>
          <a:r>
            <a:rPr lang="fr-FR" sz="950" b="1" dirty="0" err="1" smtClean="0"/>
            <a:t>Arduino</a:t>
          </a:r>
          <a:r>
            <a:rPr lang="fr-FR" sz="950" b="1" dirty="0" smtClean="0"/>
            <a:t> :</a:t>
          </a:r>
          <a:endParaRPr lang="fr-FR" sz="950" b="1" dirty="0"/>
        </a:p>
      </dgm:t>
    </dgm:pt>
    <dgm:pt modelId="{D9DC3FB8-5EFF-4FFD-A40D-291D8E0A5CC8}" type="parTrans" cxnId="{C63E6208-5221-4DCA-BF4F-1F31BDD64B2F}">
      <dgm:prSet/>
      <dgm:spPr/>
      <dgm:t>
        <a:bodyPr/>
        <a:lstStyle/>
        <a:p>
          <a:endParaRPr lang="fr-FR"/>
        </a:p>
      </dgm:t>
    </dgm:pt>
    <dgm:pt modelId="{8DA8C832-3C53-499F-9B20-97D6799DE5E2}" type="sibTrans" cxnId="{C63E6208-5221-4DCA-BF4F-1F31BDD64B2F}">
      <dgm:prSet/>
      <dgm:spPr/>
      <dgm:t>
        <a:bodyPr/>
        <a:lstStyle/>
        <a:p>
          <a:endParaRPr lang="fr-FR"/>
        </a:p>
      </dgm:t>
    </dgm:pt>
    <dgm:pt modelId="{E7E9DC4F-004A-48EC-A27F-3D76718DC6C7}">
      <dgm:prSet custT="1"/>
      <dgm:spPr>
        <a:solidFill>
          <a:srgbClr val="AC5C2A"/>
        </a:solidFill>
      </dgm:spPr>
      <dgm:t>
        <a:bodyPr/>
        <a:lstStyle/>
        <a:p>
          <a:r>
            <a:rPr lang="fr-FR" sz="950" dirty="0" smtClean="0"/>
            <a:t>Connait plus ou moins.</a:t>
          </a:r>
          <a:endParaRPr lang="fr-FR" sz="950" dirty="0"/>
        </a:p>
      </dgm:t>
    </dgm:pt>
    <dgm:pt modelId="{BDFAD55D-8D06-4D05-B28F-85B622747634}" type="parTrans" cxnId="{6F23D877-EFF9-4EDB-820E-27BC0597BA75}">
      <dgm:prSet/>
      <dgm:spPr/>
      <dgm:t>
        <a:bodyPr/>
        <a:lstStyle/>
        <a:p>
          <a:endParaRPr lang="fr-FR"/>
        </a:p>
      </dgm:t>
    </dgm:pt>
    <dgm:pt modelId="{6AADCBC5-F263-4A05-A9AD-95D74EB8B9AF}" type="sibTrans" cxnId="{6F23D877-EFF9-4EDB-820E-27BC0597BA75}">
      <dgm:prSet/>
      <dgm:spPr/>
      <dgm:t>
        <a:bodyPr/>
        <a:lstStyle/>
        <a:p>
          <a:endParaRPr lang="fr-FR"/>
        </a:p>
      </dgm:t>
    </dgm:pt>
    <dgm:pt modelId="{486C4AEF-96D1-471D-BEF7-72339A2EA597}">
      <dgm:prSet custT="1"/>
      <dgm:spPr>
        <a:solidFill>
          <a:srgbClr val="AC5C2A"/>
        </a:solidFill>
      </dgm:spPr>
      <dgm:t>
        <a:bodyPr/>
        <a:lstStyle/>
        <a:p>
          <a:r>
            <a:rPr lang="fr-FR" sz="950" b="1" dirty="0" smtClean="0"/>
            <a:t>Niveau :</a:t>
          </a:r>
          <a:endParaRPr lang="fr-FR" sz="950" b="1" dirty="0"/>
        </a:p>
      </dgm:t>
    </dgm:pt>
    <dgm:pt modelId="{6DD048CC-F9C6-49E5-819E-A6CD1E36350F}" type="parTrans" cxnId="{5CD7A200-1894-49BD-BE94-17232D862CAD}">
      <dgm:prSet/>
      <dgm:spPr/>
      <dgm:t>
        <a:bodyPr/>
        <a:lstStyle/>
        <a:p>
          <a:endParaRPr lang="fr-FR"/>
        </a:p>
      </dgm:t>
    </dgm:pt>
    <dgm:pt modelId="{88516C03-3593-4F1A-B951-22B24CE2E01C}" type="sibTrans" cxnId="{5CD7A200-1894-49BD-BE94-17232D862CAD}">
      <dgm:prSet/>
      <dgm:spPr/>
      <dgm:t>
        <a:bodyPr/>
        <a:lstStyle/>
        <a:p>
          <a:endParaRPr lang="fr-FR"/>
        </a:p>
      </dgm:t>
    </dgm:pt>
    <dgm:pt modelId="{FAC5E69C-A10A-4F3D-AA68-C59CEF3C4DB9}">
      <dgm:prSet custT="1"/>
      <dgm:spPr>
        <a:solidFill>
          <a:srgbClr val="AC5C2A"/>
        </a:solidFill>
      </dgm:spPr>
      <dgm:t>
        <a:bodyPr/>
        <a:lstStyle/>
        <a:p>
          <a:r>
            <a:rPr lang="fr-FR" sz="950" dirty="0" smtClean="0"/>
            <a:t>Connait plus ou moins les bases en programmation.</a:t>
          </a:r>
          <a:endParaRPr lang="fr-FR" sz="950" dirty="0"/>
        </a:p>
      </dgm:t>
    </dgm:pt>
    <dgm:pt modelId="{6269D1F3-C421-4A47-A650-05B1A462A918}" type="parTrans" cxnId="{01DD1FB5-4A2A-4D9A-88E9-143E121305F0}">
      <dgm:prSet/>
      <dgm:spPr/>
      <dgm:t>
        <a:bodyPr/>
        <a:lstStyle/>
        <a:p>
          <a:endParaRPr lang="fr-FR"/>
        </a:p>
      </dgm:t>
    </dgm:pt>
    <dgm:pt modelId="{E5BC52EA-2BB4-412A-ADE8-EB39F8066B1E}" type="sibTrans" cxnId="{01DD1FB5-4A2A-4D9A-88E9-143E121305F0}">
      <dgm:prSet/>
      <dgm:spPr/>
      <dgm:t>
        <a:bodyPr/>
        <a:lstStyle/>
        <a:p>
          <a:endParaRPr lang="fr-FR"/>
        </a:p>
      </dgm:t>
    </dgm:pt>
    <dgm:pt modelId="{BF8FE06C-2B19-424C-9C04-13BD8B1C36B4}">
      <dgm:prSet custT="1"/>
      <dgm:spPr>
        <a:solidFill>
          <a:srgbClr val="AC5C2A"/>
        </a:solidFill>
      </dgm:spPr>
      <dgm:t>
        <a:bodyPr/>
        <a:lstStyle/>
        <a:p>
          <a:r>
            <a:rPr lang="fr-FR" sz="950" dirty="0" smtClean="0"/>
            <a:t>Voudrait acquérir un niveau avancé en Arduino.</a:t>
          </a:r>
          <a:endParaRPr lang="fr-FR" sz="950" dirty="0"/>
        </a:p>
      </dgm:t>
    </dgm:pt>
    <dgm:pt modelId="{0DB967CF-2533-4486-80D0-1B355BF83FF2}" type="parTrans" cxnId="{A240E32C-B0B9-414E-9EF1-B4647BC90945}">
      <dgm:prSet/>
      <dgm:spPr/>
      <dgm:t>
        <a:bodyPr/>
        <a:lstStyle/>
        <a:p>
          <a:endParaRPr lang="fr-FR"/>
        </a:p>
      </dgm:t>
    </dgm:pt>
    <dgm:pt modelId="{95CF25EC-6C8A-44CE-8FEA-FBE12E07022A}" type="sibTrans" cxnId="{A240E32C-B0B9-414E-9EF1-B4647BC90945}">
      <dgm:prSet/>
      <dgm:spPr/>
      <dgm:t>
        <a:bodyPr/>
        <a:lstStyle/>
        <a:p>
          <a:endParaRPr lang="fr-FR"/>
        </a:p>
      </dgm:t>
    </dgm:pt>
    <dgm:pt modelId="{ED98A9DA-417B-41B4-A004-16DD80D2D96D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050" b="1" dirty="0" smtClean="0"/>
            <a:t>Intéressé par :</a:t>
          </a:r>
          <a:endParaRPr lang="fr-FR" sz="1050" b="1" dirty="0"/>
        </a:p>
      </dgm:t>
    </dgm:pt>
    <dgm:pt modelId="{A9BE12F2-FC4E-4373-AB29-9A80739F1886}" type="parTrans" cxnId="{4ED20955-C983-4781-AF27-D9A5AD640C85}">
      <dgm:prSet/>
      <dgm:spPr/>
      <dgm:t>
        <a:bodyPr/>
        <a:lstStyle/>
        <a:p>
          <a:endParaRPr lang="fr-FR"/>
        </a:p>
      </dgm:t>
    </dgm:pt>
    <dgm:pt modelId="{E621902E-2061-4EF0-B5A0-A47FB6C5BD2F}" type="sibTrans" cxnId="{4ED20955-C983-4781-AF27-D9A5AD640C85}">
      <dgm:prSet/>
      <dgm:spPr/>
      <dgm:t>
        <a:bodyPr/>
        <a:lstStyle/>
        <a:p>
          <a:endParaRPr lang="fr-FR"/>
        </a:p>
      </dgm:t>
    </dgm:pt>
    <dgm:pt modelId="{90AE4260-9E7D-4495-BDE0-1FA9F5B61829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050" dirty="0" smtClean="0"/>
            <a:t>Electronique en générale. S’intéresse à tout.</a:t>
          </a:r>
          <a:endParaRPr lang="fr-FR" sz="1050" dirty="0"/>
        </a:p>
      </dgm:t>
    </dgm:pt>
    <dgm:pt modelId="{D7B62DA5-34E3-4640-B99C-5FE8934021D7}" type="parTrans" cxnId="{957AAFD1-8FA1-42C2-A758-196BDCE571A0}">
      <dgm:prSet/>
      <dgm:spPr/>
      <dgm:t>
        <a:bodyPr/>
        <a:lstStyle/>
        <a:p>
          <a:endParaRPr lang="fr-FR"/>
        </a:p>
      </dgm:t>
    </dgm:pt>
    <dgm:pt modelId="{7578125F-4634-4723-8F98-186DDDBCE861}" type="sibTrans" cxnId="{957AAFD1-8FA1-42C2-A758-196BDCE571A0}">
      <dgm:prSet/>
      <dgm:spPr/>
      <dgm:t>
        <a:bodyPr/>
        <a:lstStyle/>
        <a:p>
          <a:endParaRPr lang="fr-FR"/>
        </a:p>
      </dgm:t>
    </dgm:pt>
    <dgm:pt modelId="{01F2561F-B950-4FD8-B316-B49181FD0D3C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050" b="1" dirty="0" smtClean="0"/>
            <a:t>Caractère :</a:t>
          </a:r>
          <a:endParaRPr lang="fr-FR" sz="1050" b="1" dirty="0"/>
        </a:p>
      </dgm:t>
    </dgm:pt>
    <dgm:pt modelId="{4F15E2BD-2247-4260-9BE8-88962C38EBF6}" type="parTrans" cxnId="{3A307D03-3D96-4F56-B1F4-7D7F02412DD3}">
      <dgm:prSet/>
      <dgm:spPr/>
      <dgm:t>
        <a:bodyPr/>
        <a:lstStyle/>
        <a:p>
          <a:endParaRPr lang="fr-FR"/>
        </a:p>
      </dgm:t>
    </dgm:pt>
    <dgm:pt modelId="{A7C1A049-074C-4C0D-B3A2-A89C6918D3FF}" type="sibTrans" cxnId="{3A307D03-3D96-4F56-B1F4-7D7F02412DD3}">
      <dgm:prSet/>
      <dgm:spPr/>
      <dgm:t>
        <a:bodyPr/>
        <a:lstStyle/>
        <a:p>
          <a:endParaRPr lang="fr-FR"/>
        </a:p>
      </dgm:t>
    </dgm:pt>
    <dgm:pt modelId="{2D9E6D83-B60F-46D9-ABFA-5F31B49ABAF5}">
      <dgm:prSet phldrT="[Texte]" custT="1"/>
      <dgm:spPr>
        <a:solidFill>
          <a:srgbClr val="FF0000"/>
        </a:solidFill>
      </dgm:spPr>
      <dgm:t>
        <a:bodyPr/>
        <a:lstStyle/>
        <a:p>
          <a:r>
            <a:rPr lang="fr-FR" sz="1050" dirty="0" smtClean="0"/>
            <a:t>Peut lire plus ou moins de cours.</a:t>
          </a:r>
          <a:endParaRPr lang="fr-FR" sz="1050" dirty="0"/>
        </a:p>
      </dgm:t>
    </dgm:pt>
    <dgm:pt modelId="{A87EF87A-C2A5-4FEC-9558-362614B6E7C2}" type="parTrans" cxnId="{2B58593D-C3F6-4949-91F9-1A595373793E}">
      <dgm:prSet/>
      <dgm:spPr/>
      <dgm:t>
        <a:bodyPr/>
        <a:lstStyle/>
        <a:p>
          <a:endParaRPr lang="fr-FR"/>
        </a:p>
      </dgm:t>
    </dgm:pt>
    <dgm:pt modelId="{C4D81AFA-67A9-471E-8212-EC2FF1C07149}" type="sibTrans" cxnId="{2B58593D-C3F6-4949-91F9-1A595373793E}">
      <dgm:prSet/>
      <dgm:spPr/>
      <dgm:t>
        <a:bodyPr/>
        <a:lstStyle/>
        <a:p>
          <a:endParaRPr lang="fr-FR"/>
        </a:p>
      </dgm:t>
    </dgm:pt>
    <dgm:pt modelId="{DB13631D-B5DA-482B-A07B-E1E58D10BDB8}">
      <dgm:prSet custT="1"/>
      <dgm:spPr>
        <a:solidFill>
          <a:srgbClr val="FF0000"/>
        </a:solidFill>
      </dgm:spPr>
      <dgm:t>
        <a:bodyPr/>
        <a:lstStyle/>
        <a:p>
          <a:r>
            <a:rPr lang="fr-FR" sz="1050" dirty="0" smtClean="0"/>
            <a:t>Est autodidacte.</a:t>
          </a:r>
          <a:endParaRPr lang="fr-FR" sz="1050" dirty="0"/>
        </a:p>
      </dgm:t>
    </dgm:pt>
    <dgm:pt modelId="{1D7657C2-5240-4024-8E34-95D470CF6A8C}" type="parTrans" cxnId="{77053C8D-0F43-4149-B314-1DF1E3C988F3}">
      <dgm:prSet/>
      <dgm:spPr/>
      <dgm:t>
        <a:bodyPr/>
        <a:lstStyle/>
        <a:p>
          <a:endParaRPr lang="fr-FR"/>
        </a:p>
      </dgm:t>
    </dgm:pt>
    <dgm:pt modelId="{50ED5596-AB19-43EA-B521-B99B10077964}" type="sibTrans" cxnId="{77053C8D-0F43-4149-B314-1DF1E3C988F3}">
      <dgm:prSet/>
      <dgm:spPr/>
      <dgm:t>
        <a:bodyPr/>
        <a:lstStyle/>
        <a:p>
          <a:endParaRPr lang="fr-FR"/>
        </a:p>
      </dgm:t>
    </dgm:pt>
    <dgm:pt modelId="{615B194D-45D0-426C-B6BC-A899A6F5B261}">
      <dgm:prSet custT="1"/>
      <dgm:spPr>
        <a:solidFill>
          <a:srgbClr val="FF0000"/>
        </a:solidFill>
      </dgm:spPr>
      <dgm:t>
        <a:bodyPr/>
        <a:lstStyle/>
        <a:p>
          <a:r>
            <a:rPr lang="fr-FR" sz="1050" b="1" dirty="0" err="1" smtClean="0"/>
            <a:t>Arduino</a:t>
          </a:r>
          <a:r>
            <a:rPr lang="fr-FR" sz="1050" b="1" dirty="0" smtClean="0"/>
            <a:t> :</a:t>
          </a:r>
          <a:endParaRPr lang="fr-FR" sz="1050" b="1" dirty="0"/>
        </a:p>
      </dgm:t>
    </dgm:pt>
    <dgm:pt modelId="{1EB922DE-B0AA-4369-BFB1-F56F248899D6}" type="parTrans" cxnId="{798F3564-3918-4024-8605-AF35B3FB1A7D}">
      <dgm:prSet/>
      <dgm:spPr/>
      <dgm:t>
        <a:bodyPr/>
        <a:lstStyle/>
        <a:p>
          <a:endParaRPr lang="fr-FR"/>
        </a:p>
      </dgm:t>
    </dgm:pt>
    <dgm:pt modelId="{FC404D6F-9AD3-4C51-98F8-4A16C2D1397B}" type="sibTrans" cxnId="{798F3564-3918-4024-8605-AF35B3FB1A7D}">
      <dgm:prSet/>
      <dgm:spPr/>
      <dgm:t>
        <a:bodyPr/>
        <a:lstStyle/>
        <a:p>
          <a:endParaRPr lang="fr-FR"/>
        </a:p>
      </dgm:t>
    </dgm:pt>
    <dgm:pt modelId="{A6865933-67A8-4822-BCE7-7FCE80022F97}">
      <dgm:prSet custT="1"/>
      <dgm:spPr>
        <a:solidFill>
          <a:srgbClr val="FF0000"/>
        </a:solidFill>
      </dgm:spPr>
      <dgm:t>
        <a:bodyPr/>
        <a:lstStyle/>
        <a:p>
          <a:r>
            <a:rPr lang="fr-FR" sz="1050" dirty="0" smtClean="0"/>
            <a:t>Connaît </a:t>
          </a:r>
          <a:r>
            <a:rPr lang="fr-FR" sz="1050" dirty="0" err="1" smtClean="0"/>
            <a:t>Arduino</a:t>
          </a:r>
          <a:r>
            <a:rPr lang="fr-FR" sz="1050" dirty="0" smtClean="0"/>
            <a:t>.</a:t>
          </a:r>
          <a:endParaRPr lang="fr-FR" sz="1050" dirty="0"/>
        </a:p>
      </dgm:t>
    </dgm:pt>
    <dgm:pt modelId="{4577D274-DCE9-41C4-8DE8-07C3F1EE0F9E}" type="parTrans" cxnId="{4BB4DEED-BEAD-436E-88A6-9F02756425AF}">
      <dgm:prSet/>
      <dgm:spPr/>
      <dgm:t>
        <a:bodyPr/>
        <a:lstStyle/>
        <a:p>
          <a:endParaRPr lang="fr-FR"/>
        </a:p>
      </dgm:t>
    </dgm:pt>
    <dgm:pt modelId="{891ACC85-3CDC-4BFF-8F58-D1AC86DB5037}" type="sibTrans" cxnId="{4BB4DEED-BEAD-436E-88A6-9F02756425AF}">
      <dgm:prSet/>
      <dgm:spPr/>
      <dgm:t>
        <a:bodyPr/>
        <a:lstStyle/>
        <a:p>
          <a:endParaRPr lang="fr-FR"/>
        </a:p>
      </dgm:t>
    </dgm:pt>
    <dgm:pt modelId="{60E49577-854C-4C03-A680-9F13F68D215A}">
      <dgm:prSet custT="1"/>
      <dgm:spPr>
        <a:solidFill>
          <a:srgbClr val="FF0000"/>
        </a:solidFill>
      </dgm:spPr>
      <dgm:t>
        <a:bodyPr/>
        <a:lstStyle/>
        <a:p>
          <a:r>
            <a:rPr lang="fr-FR" sz="1050" b="1" dirty="0" smtClean="0"/>
            <a:t>Niveau :</a:t>
          </a:r>
          <a:endParaRPr lang="fr-FR" sz="1050" b="1" dirty="0"/>
        </a:p>
      </dgm:t>
    </dgm:pt>
    <dgm:pt modelId="{ECCED074-8FD1-4F31-BDC6-41C12BA5FCFD}" type="parTrans" cxnId="{23A06A06-6A69-45DA-9FCC-99F2185EC229}">
      <dgm:prSet/>
      <dgm:spPr/>
      <dgm:t>
        <a:bodyPr/>
        <a:lstStyle/>
        <a:p>
          <a:endParaRPr lang="fr-FR"/>
        </a:p>
      </dgm:t>
    </dgm:pt>
    <dgm:pt modelId="{FF36FDE9-3DF2-4C7E-B8BE-2301006C5055}" type="sibTrans" cxnId="{23A06A06-6A69-45DA-9FCC-99F2185EC229}">
      <dgm:prSet/>
      <dgm:spPr/>
      <dgm:t>
        <a:bodyPr/>
        <a:lstStyle/>
        <a:p>
          <a:endParaRPr lang="fr-FR"/>
        </a:p>
      </dgm:t>
    </dgm:pt>
    <dgm:pt modelId="{B2077BFD-C354-481C-BA49-6EEAD9BBA22A}">
      <dgm:prSet custT="1"/>
      <dgm:spPr>
        <a:solidFill>
          <a:srgbClr val="FF0000"/>
        </a:solidFill>
      </dgm:spPr>
      <dgm:t>
        <a:bodyPr/>
        <a:lstStyle/>
        <a:p>
          <a:r>
            <a:rPr lang="fr-FR" sz="1050" dirty="0" smtClean="0"/>
            <a:t>Connait la programmation.</a:t>
          </a:r>
          <a:endParaRPr lang="fr-FR" sz="1050" dirty="0"/>
        </a:p>
      </dgm:t>
    </dgm:pt>
    <dgm:pt modelId="{B851E437-B215-4814-A1B4-09338416C2BA}" type="parTrans" cxnId="{0B463794-7CAF-4ADA-AD39-57B627A39423}">
      <dgm:prSet/>
      <dgm:spPr/>
      <dgm:t>
        <a:bodyPr/>
        <a:lstStyle/>
        <a:p>
          <a:endParaRPr lang="fr-FR"/>
        </a:p>
      </dgm:t>
    </dgm:pt>
    <dgm:pt modelId="{C21C12AC-EFBD-49A5-8FD7-6B88BE664F1D}" type="sibTrans" cxnId="{0B463794-7CAF-4ADA-AD39-57B627A39423}">
      <dgm:prSet/>
      <dgm:spPr/>
      <dgm:t>
        <a:bodyPr/>
        <a:lstStyle/>
        <a:p>
          <a:endParaRPr lang="fr-FR"/>
        </a:p>
      </dgm:t>
    </dgm:pt>
    <dgm:pt modelId="{CCBD2499-1F76-4D73-ADAC-8B2F614CAF5B}">
      <dgm:prSet custT="1"/>
      <dgm:spPr>
        <a:solidFill>
          <a:srgbClr val="FF0000"/>
        </a:solidFill>
      </dgm:spPr>
      <dgm:t>
        <a:bodyPr/>
        <a:lstStyle/>
        <a:p>
          <a:r>
            <a:rPr lang="fr-FR" sz="1050" dirty="0" smtClean="0"/>
            <a:t>N’a jamais programmé sous Arduino mais aimerai acquérir un niveau avancé.</a:t>
          </a:r>
          <a:endParaRPr lang="fr-FR" sz="1050" dirty="0"/>
        </a:p>
      </dgm:t>
    </dgm:pt>
    <dgm:pt modelId="{14B81312-A0AB-4B4F-8CF3-54DFF34D1D0B}" type="parTrans" cxnId="{62C427C3-4A84-4594-ADFA-E13694DCC597}">
      <dgm:prSet/>
      <dgm:spPr/>
      <dgm:t>
        <a:bodyPr/>
        <a:lstStyle/>
        <a:p>
          <a:endParaRPr lang="fr-FR"/>
        </a:p>
      </dgm:t>
    </dgm:pt>
    <dgm:pt modelId="{566EAB48-40BA-4B29-BDFF-E4D97A155EBD}" type="sibTrans" cxnId="{62C427C3-4A84-4594-ADFA-E13694DCC597}">
      <dgm:prSet/>
      <dgm:spPr/>
      <dgm:t>
        <a:bodyPr/>
        <a:lstStyle/>
        <a:p>
          <a:endParaRPr lang="fr-FR"/>
        </a:p>
      </dgm:t>
    </dgm:pt>
    <dgm:pt modelId="{0EB4B8BC-E546-4542-BDC9-5451F78BB39A}" type="pres">
      <dgm:prSet presAssocID="{0C8D7C8E-B817-45D6-97F8-E648C42F2BCB}" presName="Name0" presStyleCnt="0">
        <dgm:presLayoutVars>
          <dgm:dir/>
          <dgm:resizeHandles val="exact"/>
        </dgm:presLayoutVars>
      </dgm:prSet>
      <dgm:spPr/>
    </dgm:pt>
    <dgm:pt modelId="{C60AE2FD-89FA-4949-86A1-FF8578D6CE22}" type="pres">
      <dgm:prSet presAssocID="{0C8D7C8E-B817-45D6-97F8-E648C42F2BCB}" presName="bkgdShp" presStyleLbl="alignAccFollowNode1" presStyleIdx="0" presStyleCnt="1"/>
      <dgm:spPr/>
    </dgm:pt>
    <dgm:pt modelId="{A0D9AB9C-EE96-414C-9012-F771CBC2699A}" type="pres">
      <dgm:prSet presAssocID="{0C8D7C8E-B817-45D6-97F8-E648C42F2BCB}" presName="linComp" presStyleCnt="0"/>
      <dgm:spPr/>
    </dgm:pt>
    <dgm:pt modelId="{225E0FEE-3B09-42BE-B615-D684F020085C}" type="pres">
      <dgm:prSet presAssocID="{FA2DBBA2-F706-4C56-8400-9DCD6BDEE061}" presName="compNode" presStyleCnt="0"/>
      <dgm:spPr/>
    </dgm:pt>
    <dgm:pt modelId="{705B6E16-F25C-404F-9FE1-D0B8AF972E51}" type="pres">
      <dgm:prSet presAssocID="{FA2DBBA2-F706-4C56-8400-9DCD6BDEE0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81E480-4499-48A2-87E3-27CB140099ED}" type="pres">
      <dgm:prSet presAssocID="{FA2DBBA2-F706-4C56-8400-9DCD6BDEE061}" presName="invisiNode" presStyleLbl="node1" presStyleIdx="0" presStyleCnt="4"/>
      <dgm:spPr/>
    </dgm:pt>
    <dgm:pt modelId="{FE1DEF34-FCF3-48C5-90F9-F1AB9D230E3A}" type="pres">
      <dgm:prSet presAssocID="{FA2DBBA2-F706-4C56-8400-9DCD6BDEE061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</dgm:pt>
    <dgm:pt modelId="{D1445B81-BDF5-498C-A96E-D95888C3ADF5}" type="pres">
      <dgm:prSet presAssocID="{4FC81FA5-26E8-4CFC-B3AC-F87703767036}" presName="sibTrans" presStyleLbl="sibTrans2D1" presStyleIdx="0" presStyleCnt="0"/>
      <dgm:spPr/>
    </dgm:pt>
    <dgm:pt modelId="{70CD73A5-DDA6-4354-BE28-0C9A54B3BE21}" type="pres">
      <dgm:prSet presAssocID="{4FC441B5-ABCA-4773-BA98-925E081597C2}" presName="compNode" presStyleCnt="0"/>
      <dgm:spPr/>
    </dgm:pt>
    <dgm:pt modelId="{D07565E3-C64D-447D-834B-34E47DA23AB5}" type="pres">
      <dgm:prSet presAssocID="{4FC441B5-ABCA-4773-BA98-925E081597C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1C55FA-5255-43F7-8A57-F02EA27E3FD5}" type="pres">
      <dgm:prSet presAssocID="{4FC441B5-ABCA-4773-BA98-925E081597C2}" presName="invisiNode" presStyleLbl="node1" presStyleIdx="1" presStyleCnt="4"/>
      <dgm:spPr/>
    </dgm:pt>
    <dgm:pt modelId="{6F0E6511-D43D-46EB-A4A9-FC380DA96B30}" type="pres">
      <dgm:prSet presAssocID="{4FC441B5-ABCA-4773-BA98-925E081597C2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</dgm:spPr>
    </dgm:pt>
    <dgm:pt modelId="{52749BC3-F0B4-4D65-88A2-0DE17BA26B31}" type="pres">
      <dgm:prSet presAssocID="{8F7F7AC2-8F1F-478F-930E-3A21C380EA67}" presName="sibTrans" presStyleLbl="sibTrans2D1" presStyleIdx="0" presStyleCnt="0"/>
      <dgm:spPr/>
    </dgm:pt>
    <dgm:pt modelId="{93FB92BA-2AC4-49D1-A335-244DAACFD3A5}" type="pres">
      <dgm:prSet presAssocID="{F452D755-67E6-4419-84C9-4B581C3ED6CF}" presName="compNode" presStyleCnt="0"/>
      <dgm:spPr/>
    </dgm:pt>
    <dgm:pt modelId="{AB82B5D7-A627-43E0-87BB-B08266D0AC5A}" type="pres">
      <dgm:prSet presAssocID="{F452D755-67E6-4419-84C9-4B581C3ED6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A7B401-B489-4FFA-9301-E9726847AADD}" type="pres">
      <dgm:prSet presAssocID="{F452D755-67E6-4419-84C9-4B581C3ED6CF}" presName="invisiNode" presStyleLbl="node1" presStyleIdx="2" presStyleCnt="4"/>
      <dgm:spPr/>
    </dgm:pt>
    <dgm:pt modelId="{D293988E-CD1B-4955-98D8-C5EEEC3E85A5}" type="pres">
      <dgm:prSet presAssocID="{F452D755-67E6-4419-84C9-4B581C3ED6CF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D2AFDB38-35F8-4B8F-83FD-10008204833E}" type="pres">
      <dgm:prSet presAssocID="{8222FE09-1616-41C5-A033-258EB331E585}" presName="sibTrans" presStyleLbl="sibTrans2D1" presStyleIdx="0" presStyleCnt="0"/>
      <dgm:spPr/>
    </dgm:pt>
    <dgm:pt modelId="{D74B1B60-5AC5-4BDB-A7BA-C5C2B9F58701}" type="pres">
      <dgm:prSet presAssocID="{84A42DA3-709A-4202-ACA4-912FCC13A4D0}" presName="compNode" presStyleCnt="0"/>
      <dgm:spPr/>
    </dgm:pt>
    <dgm:pt modelId="{53A51957-38F8-415F-890E-1C6F0A45FCFA}" type="pres">
      <dgm:prSet presAssocID="{84A42DA3-709A-4202-ACA4-912FCC13A4D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21ABE7C-A50C-4ED3-A252-0D167304112C}" type="pres">
      <dgm:prSet presAssocID="{84A42DA3-709A-4202-ACA4-912FCC13A4D0}" presName="invisiNode" presStyleLbl="node1" presStyleIdx="3" presStyleCnt="4"/>
      <dgm:spPr/>
    </dgm:pt>
    <dgm:pt modelId="{C7B42966-148E-4260-9995-C190AEB8C839}" type="pres">
      <dgm:prSet presAssocID="{84A42DA3-709A-4202-ACA4-912FCC13A4D0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9000" b="-59000"/>
          </a:stretch>
        </a:blipFill>
      </dgm:spPr>
    </dgm:pt>
  </dgm:ptLst>
  <dgm:cxnLst>
    <dgm:cxn modelId="{B7A4FE6B-FBEC-4B23-A2B2-55566CEB9232}" type="presOf" srcId="{C5483148-481F-4908-AAF7-7E38CF7DF6BC}" destId="{AB82B5D7-A627-43E0-87BB-B08266D0AC5A}" srcOrd="0" destOrd="4" presId="urn:microsoft.com/office/officeart/2005/8/layout/pList2"/>
    <dgm:cxn modelId="{561CF7C4-1AF6-44F1-8B45-0533C4C98C2E}" srcId="{FA2DBBA2-F706-4C56-8400-9DCD6BDEE061}" destId="{1E97E820-D538-4A52-85A9-9AE8A5920A07}" srcOrd="2" destOrd="0" parTransId="{C7DC3703-6E58-49F6-923F-C5BC490079E8}" sibTransId="{43839595-ABD3-4781-A09B-B3798693311A}"/>
    <dgm:cxn modelId="{9C3093B8-CD01-4EC1-AD05-BBE75B6AA349}" type="presOf" srcId="{5AF860E6-8C19-43E0-97A3-B3CCFF2BB297}" destId="{705B6E16-F25C-404F-9FE1-D0B8AF972E51}" srcOrd="0" destOrd="3" presId="urn:microsoft.com/office/officeart/2005/8/layout/pList2"/>
    <dgm:cxn modelId="{4F03211C-1951-480F-87FF-A70BD1B0172D}" type="presOf" srcId="{615B194D-45D0-426C-B6BC-A899A6F5B261}" destId="{53A51957-38F8-415F-890E-1C6F0A45FCFA}" srcOrd="0" destOrd="6" presId="urn:microsoft.com/office/officeart/2005/8/layout/pList2"/>
    <dgm:cxn modelId="{A87AF37B-1F0C-47E8-93F0-DAF5592FA0AA}" type="presOf" srcId="{FBA416FB-D432-4F4F-ACD8-7201F59964E6}" destId="{AB82B5D7-A627-43E0-87BB-B08266D0AC5A}" srcOrd="0" destOrd="3" presId="urn:microsoft.com/office/officeart/2005/8/layout/pList2"/>
    <dgm:cxn modelId="{89B23EA2-9CB1-4E16-8F3D-28EA5D763562}" type="presOf" srcId="{7BC467E7-1E36-416C-B693-4C6BFB36EE06}" destId="{D07565E3-C64D-447D-834B-34E47DA23AB5}" srcOrd="0" destOrd="4" presId="urn:microsoft.com/office/officeart/2005/8/layout/pList2"/>
    <dgm:cxn modelId="{01DD1FB5-4A2A-4D9A-88E9-143E121305F0}" srcId="{486C4AEF-96D1-471D-BEF7-72339A2EA597}" destId="{FAC5E69C-A10A-4F3D-AA68-C59CEF3C4DB9}" srcOrd="0" destOrd="0" parTransId="{6269D1F3-C421-4A47-A650-05B1A462A918}" sibTransId="{E5BC52EA-2BB4-412A-ADE8-EB39F8066B1E}"/>
    <dgm:cxn modelId="{92B0150F-768F-4B39-9415-7C6E123C0A10}" type="presOf" srcId="{798DC97D-C686-4F6C-868E-EE1332CC717D}" destId="{705B6E16-F25C-404F-9FE1-D0B8AF972E51}" srcOrd="0" destOrd="8" presId="urn:microsoft.com/office/officeart/2005/8/layout/pList2"/>
    <dgm:cxn modelId="{4ED20955-C983-4781-AF27-D9A5AD640C85}" srcId="{84A42DA3-709A-4202-ACA4-912FCC13A4D0}" destId="{ED98A9DA-417B-41B4-A004-16DD80D2D96D}" srcOrd="0" destOrd="0" parTransId="{A9BE12F2-FC4E-4373-AB29-9A80739F1886}" sibTransId="{E621902E-2061-4EF0-B5A0-A47FB6C5BD2F}"/>
    <dgm:cxn modelId="{1FC4CEAC-B7A9-4240-9BC1-0231A98F24CA}" type="presOf" srcId="{90AE4260-9E7D-4495-BDE0-1FA9F5B61829}" destId="{53A51957-38F8-415F-890E-1C6F0A45FCFA}" srcOrd="0" destOrd="2" presId="urn:microsoft.com/office/officeart/2005/8/layout/pList2"/>
    <dgm:cxn modelId="{9404FF89-1C4D-48FC-B2D6-9283A074F98D}" type="presOf" srcId="{60E49577-854C-4C03-A680-9F13F68D215A}" destId="{53A51957-38F8-415F-890E-1C6F0A45FCFA}" srcOrd="0" destOrd="8" presId="urn:microsoft.com/office/officeart/2005/8/layout/pList2"/>
    <dgm:cxn modelId="{DC9E26F9-44FC-4572-9092-EF6AC2419DC7}" type="presOf" srcId="{1E97E820-D538-4A52-85A9-9AE8A5920A07}" destId="{705B6E16-F25C-404F-9FE1-D0B8AF972E51}" srcOrd="0" destOrd="6" presId="urn:microsoft.com/office/officeart/2005/8/layout/pList2"/>
    <dgm:cxn modelId="{E9F2B33F-93A1-4D43-854C-FB9813B4AC8F}" srcId="{4FC441B5-ABCA-4773-BA98-925E081597C2}" destId="{E09D2F7E-9ADA-4BBB-9646-D8662B72E7D8}" srcOrd="2" destOrd="0" parTransId="{070B4E4D-BB2F-430E-A7EF-6C1FFB474032}" sibTransId="{37495905-2EBC-4114-B718-D11E159BF5F4}"/>
    <dgm:cxn modelId="{903DF01A-4F9A-4E17-B395-FD3865FC70F4}" type="presOf" srcId="{A6865933-67A8-4822-BCE7-7FCE80022F97}" destId="{53A51957-38F8-415F-890E-1C6F0A45FCFA}" srcOrd="0" destOrd="7" presId="urn:microsoft.com/office/officeart/2005/8/layout/pList2"/>
    <dgm:cxn modelId="{76B94850-3147-4ECE-8422-DF7B400A9AEF}" type="presOf" srcId="{36FFC36F-FAA6-4D4C-A02A-FF6366D9C7F8}" destId="{D07565E3-C64D-447D-834B-34E47DA23AB5}" srcOrd="0" destOrd="7" presId="urn:microsoft.com/office/officeart/2005/8/layout/pList2"/>
    <dgm:cxn modelId="{D4EDED39-6D56-493B-9B86-334F35985116}" type="presOf" srcId="{BF8FE06C-2B19-424C-9C04-13BD8B1C36B4}" destId="{AB82B5D7-A627-43E0-87BB-B08266D0AC5A}" srcOrd="0" destOrd="10" presId="urn:microsoft.com/office/officeart/2005/8/layout/pList2"/>
    <dgm:cxn modelId="{F26552BD-5613-4736-BDC4-4C120DA281A0}" srcId="{0C8D7C8E-B817-45D6-97F8-E648C42F2BCB}" destId="{FA2DBBA2-F706-4C56-8400-9DCD6BDEE061}" srcOrd="0" destOrd="0" parTransId="{3AFC04D9-8505-4DEA-A470-369AAFF1EA7E}" sibTransId="{4FC81FA5-26E8-4CFC-B3AC-F87703767036}"/>
    <dgm:cxn modelId="{728EC4DC-C0D8-452D-9EA1-D194C593336A}" type="presOf" srcId="{E09D2F7E-9ADA-4BBB-9646-D8662B72E7D8}" destId="{D07565E3-C64D-447D-834B-34E47DA23AB5}" srcOrd="0" destOrd="6" presId="urn:microsoft.com/office/officeart/2005/8/layout/pList2"/>
    <dgm:cxn modelId="{AAC403A6-8107-459D-AEC4-AAC0EADE7ED9}" type="presOf" srcId="{0C8D7C8E-B817-45D6-97F8-E648C42F2BCB}" destId="{0EB4B8BC-E546-4542-BDC9-5451F78BB39A}" srcOrd="0" destOrd="0" presId="urn:microsoft.com/office/officeart/2005/8/layout/pList2"/>
    <dgm:cxn modelId="{4363189C-9956-4C86-849A-872622A33CB1}" srcId="{FA2DBBA2-F706-4C56-8400-9DCD6BDEE061}" destId="{798DC97D-C686-4F6C-868E-EE1332CC717D}" srcOrd="3" destOrd="0" parTransId="{1A56C781-C7DF-49C0-A9A0-018153F5908B}" sibTransId="{81381EC6-90A7-4050-9C95-F22FD3AE10D4}"/>
    <dgm:cxn modelId="{4627F888-20EB-496C-B12E-AD6AF3945AB5}" type="presOf" srcId="{C218C1ED-D0A7-430A-8826-3E699D50AA3A}" destId="{705B6E16-F25C-404F-9FE1-D0B8AF972E51}" srcOrd="0" destOrd="1" presId="urn:microsoft.com/office/officeart/2005/8/layout/pList2"/>
    <dgm:cxn modelId="{77053C8D-0F43-4149-B314-1DF1E3C988F3}" srcId="{01F2561F-B950-4FD8-B316-B49181FD0D3C}" destId="{DB13631D-B5DA-482B-A07B-E1E58D10BDB8}" srcOrd="1" destOrd="0" parTransId="{1D7657C2-5240-4024-8E34-95D470CF6A8C}" sibTransId="{50ED5596-AB19-43EA-B521-B99B10077964}"/>
    <dgm:cxn modelId="{C3E1249A-F1C2-4841-921C-9DD4D44D12D3}" srcId="{798DC97D-C686-4F6C-868E-EE1332CC717D}" destId="{263BB2F0-317C-41A5-B806-AB72A4275333}" srcOrd="0" destOrd="0" parTransId="{243523CB-FF26-4B3D-AA61-47A0EB48DF26}" sibTransId="{50138CF1-7CEF-445A-80A7-5EDADF53A519}"/>
    <dgm:cxn modelId="{D3237208-9DE8-4A42-AD73-56743223AD0A}" type="presOf" srcId="{E6C02FDB-7669-4387-9DFE-29EBA3A4A55E}" destId="{AB82B5D7-A627-43E0-87BB-B08266D0AC5A}" srcOrd="0" destOrd="1" presId="urn:microsoft.com/office/officeart/2005/8/layout/pList2"/>
    <dgm:cxn modelId="{3A307D03-3D96-4F56-B1F4-7D7F02412DD3}" srcId="{84A42DA3-709A-4202-ACA4-912FCC13A4D0}" destId="{01F2561F-B950-4FD8-B316-B49181FD0D3C}" srcOrd="1" destOrd="0" parTransId="{4F15E2BD-2247-4260-9BE8-88962C38EBF6}" sibTransId="{A7C1A049-074C-4C0D-B3A2-A89C6918D3FF}"/>
    <dgm:cxn modelId="{B187B24F-F08E-4BBA-9BCA-210F4E6F8FE7}" type="presOf" srcId="{8F7F7AC2-8F1F-478F-930E-3A21C380EA67}" destId="{52749BC3-F0B4-4D65-88A2-0DE17BA26B31}" srcOrd="0" destOrd="0" presId="urn:microsoft.com/office/officeart/2005/8/layout/pList2"/>
    <dgm:cxn modelId="{2B58593D-C3F6-4949-91F9-1A595373793E}" srcId="{01F2561F-B950-4FD8-B316-B49181FD0D3C}" destId="{2D9E6D83-B60F-46D9-ABFA-5F31B49ABAF5}" srcOrd="0" destOrd="0" parTransId="{A87EF87A-C2A5-4FEC-9558-362614B6E7C2}" sibTransId="{C4D81AFA-67A9-471E-8212-EC2FF1C07149}"/>
    <dgm:cxn modelId="{BF34DA37-EFBE-49FB-8519-00AD4F83A7B0}" srcId="{5AF860E6-8C19-43E0-97A3-B3CCFF2BB297}" destId="{66DE55FE-7808-4F70-93BB-FD24F86DF2F5}" srcOrd="1" destOrd="0" parTransId="{C37B193A-C2C6-4066-9211-C8E064641D48}" sibTransId="{B7647557-0112-4D41-AC7E-FC745E22F77B}"/>
    <dgm:cxn modelId="{A240E32C-B0B9-414E-9EF1-B4647BC90945}" srcId="{486C4AEF-96D1-471D-BEF7-72339A2EA597}" destId="{BF8FE06C-2B19-424C-9C04-13BD8B1C36B4}" srcOrd="1" destOrd="0" parTransId="{0DB967CF-2533-4486-80D0-1B355BF83FF2}" sibTransId="{95CF25EC-6C8A-44CE-8FEA-FBE12E07022A}"/>
    <dgm:cxn modelId="{F7600506-1F11-4910-8BA4-4EAA7D2BCF58}" type="presOf" srcId="{E0C7B6EE-5768-4B8A-8B30-423FF2EDBB83}" destId="{D07565E3-C64D-447D-834B-34E47DA23AB5}" srcOrd="0" destOrd="10" presId="urn:microsoft.com/office/officeart/2005/8/layout/pList2"/>
    <dgm:cxn modelId="{62C427C3-4A84-4594-ADFA-E13694DCC597}" srcId="{60E49577-854C-4C03-A680-9F13F68D215A}" destId="{CCBD2499-1F76-4D73-ADAC-8B2F614CAF5B}" srcOrd="1" destOrd="0" parTransId="{14B81312-A0AB-4B4F-8CF3-54DFF34D1D0B}" sibTransId="{566EAB48-40BA-4B29-BDFF-E4D97A155EBD}"/>
    <dgm:cxn modelId="{AE2F1F14-EC92-4B6C-9A2B-8E5A05DFD4C0}" srcId="{0C8D7C8E-B817-45D6-97F8-E648C42F2BCB}" destId="{4FC441B5-ABCA-4773-BA98-925E081597C2}" srcOrd="1" destOrd="0" parTransId="{18B329F1-47C5-4136-92DD-896021CAFA3A}" sibTransId="{8F7F7AC2-8F1F-478F-930E-3A21C380EA67}"/>
    <dgm:cxn modelId="{1EED549C-2BE9-47F7-9B05-D329C7794648}" type="presOf" srcId="{263BB2F0-317C-41A5-B806-AB72A4275333}" destId="{705B6E16-F25C-404F-9FE1-D0B8AF972E51}" srcOrd="0" destOrd="9" presId="urn:microsoft.com/office/officeart/2005/8/layout/pList2"/>
    <dgm:cxn modelId="{137E0151-8FF7-469B-8977-F67224F82317}" type="presOf" srcId="{DB13631D-B5DA-482B-A07B-E1E58D10BDB8}" destId="{53A51957-38F8-415F-890E-1C6F0A45FCFA}" srcOrd="0" destOrd="5" presId="urn:microsoft.com/office/officeart/2005/8/layout/pList2"/>
    <dgm:cxn modelId="{5C888D50-0887-4512-BB29-9406DDB873B7}" type="presOf" srcId="{486C4AEF-96D1-471D-BEF7-72339A2EA597}" destId="{AB82B5D7-A627-43E0-87BB-B08266D0AC5A}" srcOrd="0" destOrd="8" presId="urn:microsoft.com/office/officeart/2005/8/layout/pList2"/>
    <dgm:cxn modelId="{C6664F68-0815-4C49-A8D1-5BB1775EE101}" srcId="{43876A20-641C-4B8F-8583-5559871CF253}" destId="{14353971-7A2B-4778-82D1-6F4A5F1DD254}" srcOrd="0" destOrd="0" parTransId="{EA1AC3D8-AA1A-44A1-97E1-80A1E6470FDD}" sibTransId="{46AD9994-F8F0-4568-8732-DC510D156BF4}"/>
    <dgm:cxn modelId="{79F3FC5D-0153-488A-8E1F-14FB2AA0E0A2}" type="presOf" srcId="{C09A9828-70F3-464A-A23C-BDF183DAFA78}" destId="{D07565E3-C64D-447D-834B-34E47DA23AB5}" srcOrd="0" destOrd="5" presId="urn:microsoft.com/office/officeart/2005/8/layout/pList2"/>
    <dgm:cxn modelId="{F4E4E0BA-A965-4832-9464-DCFEEA58D8DB}" type="presOf" srcId="{CCBD2499-1F76-4D73-ADAC-8B2F614CAF5B}" destId="{53A51957-38F8-415F-890E-1C6F0A45FCFA}" srcOrd="0" destOrd="10" presId="urn:microsoft.com/office/officeart/2005/8/layout/pList2"/>
    <dgm:cxn modelId="{6C821A37-1A4E-4113-B7E1-BD60BEF4C1D6}" type="presOf" srcId="{FA2DBBA2-F706-4C56-8400-9DCD6BDEE061}" destId="{705B6E16-F25C-404F-9FE1-D0B8AF972E51}" srcOrd="0" destOrd="0" presId="urn:microsoft.com/office/officeart/2005/8/layout/pList2"/>
    <dgm:cxn modelId="{AABBA01F-18D6-4480-9769-C91D580E3A45}" srcId="{C218C1ED-D0A7-430A-8826-3E699D50AA3A}" destId="{FD1AD48F-19A4-4AC1-9179-684D7B495DC6}" srcOrd="0" destOrd="0" parTransId="{625C3D78-2758-46A0-9BFB-C422A8D8FAD0}" sibTransId="{275AD810-A4C0-45D4-9D82-32689ED19250}"/>
    <dgm:cxn modelId="{C63E6208-5221-4DCA-BF4F-1F31BDD64B2F}" srcId="{F452D755-67E6-4419-84C9-4B581C3ED6CF}" destId="{9DAC5840-0606-49FF-AD81-3E7BABCEC404}" srcOrd="2" destOrd="0" parTransId="{D9DC3FB8-5EFF-4FFD-A40D-291D8E0A5CC8}" sibTransId="{8DA8C832-3C53-499F-9B20-97D6799DE5E2}"/>
    <dgm:cxn modelId="{5C83C991-7CE3-41F4-B663-08646DA04046}" type="presOf" srcId="{2D9E6D83-B60F-46D9-ABFA-5F31B49ABAF5}" destId="{53A51957-38F8-415F-890E-1C6F0A45FCFA}" srcOrd="0" destOrd="4" presId="urn:microsoft.com/office/officeart/2005/8/layout/pList2"/>
    <dgm:cxn modelId="{5F9A0BF4-DF88-408E-A776-F04C9ACF146D}" type="presOf" srcId="{B2077BFD-C354-481C-BA49-6EEAD9BBA22A}" destId="{53A51957-38F8-415F-890E-1C6F0A45FCFA}" srcOrd="0" destOrd="9" presId="urn:microsoft.com/office/officeart/2005/8/layout/pList2"/>
    <dgm:cxn modelId="{5C87C85F-B203-473E-9D20-EE596C0CB368}" type="presOf" srcId="{FB0C4F5F-41E1-4455-8539-C64E6BFE63A6}" destId="{D07565E3-C64D-447D-834B-34E47DA23AB5}" srcOrd="0" destOrd="1" presId="urn:microsoft.com/office/officeart/2005/8/layout/pList2"/>
    <dgm:cxn modelId="{861043C1-A60B-4F58-BBA9-88B272D57EAB}" type="presOf" srcId="{2E5D6054-0487-4FA2-AA15-4EFECCA331D2}" destId="{D07565E3-C64D-447D-834B-34E47DA23AB5}" srcOrd="0" destOrd="2" presId="urn:microsoft.com/office/officeart/2005/8/layout/pList2"/>
    <dgm:cxn modelId="{5CE7D9E9-804B-405C-A4AF-46BFD0E903A9}" type="presOf" srcId="{84A42DA3-709A-4202-ACA4-912FCC13A4D0}" destId="{53A51957-38F8-415F-890E-1C6F0A45FCFA}" srcOrd="0" destOrd="0" presId="urn:microsoft.com/office/officeart/2005/8/layout/pList2"/>
    <dgm:cxn modelId="{5CD7A200-1894-49BD-BE94-17232D862CAD}" srcId="{F452D755-67E6-4419-84C9-4B581C3ED6CF}" destId="{486C4AEF-96D1-471D-BEF7-72339A2EA597}" srcOrd="3" destOrd="0" parTransId="{6DD048CC-F9C6-49E5-819E-A6CD1E36350F}" sibTransId="{88516C03-3593-4F1A-B951-22B24CE2E01C}"/>
    <dgm:cxn modelId="{0B463794-7CAF-4ADA-AD39-57B627A39423}" srcId="{60E49577-854C-4C03-A680-9F13F68D215A}" destId="{B2077BFD-C354-481C-BA49-6EEAD9BBA22A}" srcOrd="0" destOrd="0" parTransId="{B851E437-B215-4814-A1B4-09338416C2BA}" sibTransId="{C21C12AC-EFBD-49A5-8FD7-6B88BE664F1D}"/>
    <dgm:cxn modelId="{8A211CF7-FFDC-450A-A5EB-156ADEB1EC09}" srcId="{0C8D7C8E-B817-45D6-97F8-E648C42F2BCB}" destId="{F452D755-67E6-4419-84C9-4B581C3ED6CF}" srcOrd="2" destOrd="0" parTransId="{E373F282-4E3D-4A8E-A5CA-2C7F14454182}" sibTransId="{8222FE09-1616-41C5-A033-258EB331E585}"/>
    <dgm:cxn modelId="{20BEB97D-7546-48BC-A4E3-4B129DA8B324}" type="presOf" srcId="{66DE55FE-7808-4F70-93BB-FD24F86DF2F5}" destId="{705B6E16-F25C-404F-9FE1-D0B8AF972E51}" srcOrd="0" destOrd="5" presId="urn:microsoft.com/office/officeart/2005/8/layout/pList2"/>
    <dgm:cxn modelId="{2FDA17BD-ABA6-4361-B445-5EE284B4C13A}" srcId="{F452D755-67E6-4419-84C9-4B581C3ED6CF}" destId="{E6C02FDB-7669-4387-9DFE-29EBA3A4A55E}" srcOrd="0" destOrd="0" parTransId="{23B9AAA7-03DB-4568-9892-2F109EF6BFCC}" sibTransId="{C64614E8-DB45-4A7C-800D-B0387F6174D3}"/>
    <dgm:cxn modelId="{9B64B1EB-44D2-4570-987C-3914ADD05729}" srcId="{43876A20-641C-4B8F-8583-5559871CF253}" destId="{E0C7B6EE-5768-4B8A-8B30-423FF2EDBB83}" srcOrd="1" destOrd="0" parTransId="{5E75EB56-1D5E-4CB9-88B6-2A4F53C05961}" sibTransId="{40C7DC5C-41EC-442C-81B9-2D8E9776847A}"/>
    <dgm:cxn modelId="{77BC2BF7-7E14-4B6F-8D0D-7B39F51D1827}" type="presOf" srcId="{9DAC5840-0606-49FF-AD81-3E7BABCEC404}" destId="{AB82B5D7-A627-43E0-87BB-B08266D0AC5A}" srcOrd="0" destOrd="6" presId="urn:microsoft.com/office/officeart/2005/8/layout/pList2"/>
    <dgm:cxn modelId="{5E35A4A1-2F93-4452-8CF4-C2B70F027776}" srcId="{E6C02FDB-7669-4387-9DFE-29EBA3A4A55E}" destId="{5F5C7889-37A8-40EB-9E87-7875C20476C5}" srcOrd="0" destOrd="0" parTransId="{B607DB9C-CC27-4BD4-B0B5-537330C32382}" sibTransId="{F411554B-5125-4540-8889-9D1696EC1AF6}"/>
    <dgm:cxn modelId="{23A06A06-6A69-45DA-9FCC-99F2185EC229}" srcId="{84A42DA3-709A-4202-ACA4-912FCC13A4D0}" destId="{60E49577-854C-4C03-A680-9F13F68D215A}" srcOrd="3" destOrd="0" parTransId="{ECCED074-8FD1-4F31-BDC6-41C12BA5FCFD}" sibTransId="{FF36FDE9-3DF2-4C7E-B8BE-2301006C5055}"/>
    <dgm:cxn modelId="{00FBBF40-E926-4D15-84AE-263F0C08200D}" type="presOf" srcId="{E2B57DB9-DF3A-4AC3-8891-4C5C0B6F5A23}" destId="{AB82B5D7-A627-43E0-87BB-B08266D0AC5A}" srcOrd="0" destOrd="5" presId="urn:microsoft.com/office/officeart/2005/8/layout/pList2"/>
    <dgm:cxn modelId="{524DB1D7-BDF4-47E1-9AB7-19FF9C377994}" type="presOf" srcId="{4FC441B5-ABCA-4773-BA98-925E081597C2}" destId="{D07565E3-C64D-447D-834B-34E47DA23AB5}" srcOrd="0" destOrd="0" presId="urn:microsoft.com/office/officeart/2005/8/layout/pList2"/>
    <dgm:cxn modelId="{9EA03034-955C-408E-8FF0-E0F3B8B99477}" srcId="{FBA416FB-D432-4F4F-ACD8-7201F59964E6}" destId="{E2B57DB9-DF3A-4AC3-8891-4C5C0B6F5A23}" srcOrd="1" destOrd="0" parTransId="{D330FE22-54E6-4F92-A7FE-ED7DDB062C39}" sibTransId="{3E32DFC0-EACE-45BD-82ED-88C2A40382B6}"/>
    <dgm:cxn modelId="{A57F750B-DAF4-46AD-AA97-A8C9BB3962BD}" type="presOf" srcId="{8222FE09-1616-41C5-A033-258EB331E585}" destId="{D2AFDB38-35F8-4B8F-83FD-10008204833E}" srcOrd="0" destOrd="0" presId="urn:microsoft.com/office/officeart/2005/8/layout/pList2"/>
    <dgm:cxn modelId="{3DA745EF-A687-40DD-B589-643608E9EFE0}" srcId="{4FC441B5-ABCA-4773-BA98-925E081597C2}" destId="{43876A20-641C-4B8F-8583-5559871CF253}" srcOrd="3" destOrd="0" parTransId="{8E753960-754B-44C2-9819-2379D103EAF5}" sibTransId="{31BEDEB1-1EA3-4784-8D41-E94737E1758A}"/>
    <dgm:cxn modelId="{43F79C67-A737-4665-A9F1-BC5425985839}" srcId="{5AF860E6-8C19-43E0-97A3-B3CCFF2BB297}" destId="{51E79EDC-9EFD-4FA9-A16E-A83FABD18A51}" srcOrd="0" destOrd="0" parTransId="{5EBAF32F-77C5-4D1C-B4A9-5B7C6DD1D586}" sibTransId="{031477DA-FF98-473A-8A8D-C5FFCEB1A4E6}"/>
    <dgm:cxn modelId="{4BB4DEED-BEAD-436E-88A6-9F02756425AF}" srcId="{615B194D-45D0-426C-B6BC-A899A6F5B261}" destId="{A6865933-67A8-4822-BCE7-7FCE80022F97}" srcOrd="0" destOrd="0" parTransId="{4577D274-DCE9-41C4-8DE8-07C3F1EE0F9E}" sibTransId="{891ACC85-3CDC-4BFF-8F58-D1AC86DB5037}"/>
    <dgm:cxn modelId="{0AEF9ADF-0F62-44DA-8A5D-BDAF82FE46D3}" srcId="{4FC441B5-ABCA-4773-BA98-925E081597C2}" destId="{C97C8E40-97BB-46D4-BE8D-D6E24A53AE1E}" srcOrd="1" destOrd="0" parTransId="{18E398F3-7C51-4BBF-9522-780FF17A8C93}" sibTransId="{4D42BBA8-D532-4D2E-A8C5-4A636EFB2803}"/>
    <dgm:cxn modelId="{576DFA3B-AA77-4799-9A2B-239476851EB5}" srcId="{C97C8E40-97BB-46D4-BE8D-D6E24A53AE1E}" destId="{7BC467E7-1E36-416C-B693-4C6BFB36EE06}" srcOrd="0" destOrd="0" parTransId="{EF181F7D-7B67-4DA9-B666-E866309EEB54}" sibTransId="{8D8A7EB8-65E1-4645-8F26-A2BE04F2E8B2}"/>
    <dgm:cxn modelId="{542B1569-DBED-4A86-9866-057EF6CC4BFE}" type="presOf" srcId="{ED98A9DA-417B-41B4-A004-16DD80D2D96D}" destId="{53A51957-38F8-415F-890E-1C6F0A45FCFA}" srcOrd="0" destOrd="1" presId="urn:microsoft.com/office/officeart/2005/8/layout/pList2"/>
    <dgm:cxn modelId="{798F3564-3918-4024-8605-AF35B3FB1A7D}" srcId="{84A42DA3-709A-4202-ACA4-912FCC13A4D0}" destId="{615B194D-45D0-426C-B6BC-A899A6F5B261}" srcOrd="2" destOrd="0" parTransId="{1EB922DE-B0AA-4369-BFB1-F56F248899D6}" sibTransId="{FC404D6F-9AD3-4C51-98F8-4A16C2D1397B}"/>
    <dgm:cxn modelId="{A098BF35-C700-4A37-AB1A-C34B91B69427}" type="presOf" srcId="{01F2561F-B950-4FD8-B316-B49181FD0D3C}" destId="{53A51957-38F8-415F-890E-1C6F0A45FCFA}" srcOrd="0" destOrd="3" presId="urn:microsoft.com/office/officeart/2005/8/layout/pList2"/>
    <dgm:cxn modelId="{A01A46B0-DA0E-457F-990F-F5B9401A6F62}" type="presOf" srcId="{14353971-7A2B-4778-82D1-6F4A5F1DD254}" destId="{D07565E3-C64D-447D-834B-34E47DA23AB5}" srcOrd="0" destOrd="9" presId="urn:microsoft.com/office/officeart/2005/8/layout/pList2"/>
    <dgm:cxn modelId="{1580DF71-BC42-4D5A-98AE-D8FA1FB2EFEB}" type="presOf" srcId="{5F5C7889-37A8-40EB-9E87-7875C20476C5}" destId="{AB82B5D7-A627-43E0-87BB-B08266D0AC5A}" srcOrd="0" destOrd="2" presId="urn:microsoft.com/office/officeart/2005/8/layout/pList2"/>
    <dgm:cxn modelId="{94F80D56-5510-45C2-BA36-C1938FB8F229}" srcId="{E09D2F7E-9ADA-4BBB-9646-D8662B72E7D8}" destId="{36FFC36F-FAA6-4D4C-A02A-FF6366D9C7F8}" srcOrd="0" destOrd="0" parTransId="{18FE9BD5-230F-41F1-A059-E2C07568A553}" sibTransId="{CB2DC214-CB5F-46BC-9BD1-BABE03E29F92}"/>
    <dgm:cxn modelId="{AC32853B-B0EA-497C-9E70-15C8AAA89336}" srcId="{4FC441B5-ABCA-4773-BA98-925E081597C2}" destId="{FB0C4F5F-41E1-4455-8539-C64E6BFE63A6}" srcOrd="0" destOrd="0" parTransId="{32C9C359-7B5C-44AF-A762-945CCEF13DEF}" sibTransId="{7D95DB22-F3B4-4D95-AB4C-F672A5350EE2}"/>
    <dgm:cxn modelId="{09D3B5EE-E59A-4861-AD04-54D193905DCC}" srcId="{0C8D7C8E-B817-45D6-97F8-E648C42F2BCB}" destId="{84A42DA3-709A-4202-ACA4-912FCC13A4D0}" srcOrd="3" destOrd="0" parTransId="{D45A267E-073D-45F5-950F-13BAB5BCE584}" sibTransId="{3AFB489D-A758-4F49-8936-9D4912B3B551}"/>
    <dgm:cxn modelId="{5EB0D136-E01A-4D4B-AD16-640DCD8BD106}" srcId="{FA2DBBA2-F706-4C56-8400-9DCD6BDEE061}" destId="{5AF860E6-8C19-43E0-97A3-B3CCFF2BB297}" srcOrd="1" destOrd="0" parTransId="{10FD5583-4A1E-4752-B744-DCE8D5843615}" sibTransId="{A1D39C1D-339D-4A48-A19D-EC3EFE000018}"/>
    <dgm:cxn modelId="{CD5D2279-6264-4B75-8788-8525A144E618}" srcId="{FA2DBBA2-F706-4C56-8400-9DCD6BDEE061}" destId="{C218C1ED-D0A7-430A-8826-3E699D50AA3A}" srcOrd="0" destOrd="0" parTransId="{24E74EF1-73B2-4E81-8B27-C139C9E1EDEC}" sibTransId="{F6C5CBBB-9EE0-479D-84CB-96168D398971}"/>
    <dgm:cxn modelId="{6FF01564-49D7-42D9-A135-A5914393FA3C}" type="presOf" srcId="{F452D755-67E6-4419-84C9-4B581C3ED6CF}" destId="{AB82B5D7-A627-43E0-87BB-B08266D0AC5A}" srcOrd="0" destOrd="0" presId="urn:microsoft.com/office/officeart/2005/8/layout/pList2"/>
    <dgm:cxn modelId="{6F23D877-EFF9-4EDB-820E-27BC0597BA75}" srcId="{9DAC5840-0606-49FF-AD81-3E7BABCEC404}" destId="{E7E9DC4F-004A-48EC-A27F-3D76718DC6C7}" srcOrd="0" destOrd="0" parTransId="{BDFAD55D-8D06-4D05-B28F-85B622747634}" sibTransId="{6AADCBC5-F263-4A05-A9AD-95D74EB8B9AF}"/>
    <dgm:cxn modelId="{BA904108-2BA9-4795-B6EA-6F4117EE7D14}" srcId="{FB0C4F5F-41E1-4455-8539-C64E6BFE63A6}" destId="{2E5D6054-0487-4FA2-AA15-4EFECCA331D2}" srcOrd="0" destOrd="0" parTransId="{1208BD5E-F90A-47C2-805B-CA113CF629EA}" sibTransId="{C06DC7A6-CCFC-4508-9C52-AC69A0C809A8}"/>
    <dgm:cxn modelId="{CDEBD2F2-4874-48F1-BF8C-91FB6366B0CC}" type="presOf" srcId="{51E79EDC-9EFD-4FA9-A16E-A83FABD18A51}" destId="{705B6E16-F25C-404F-9FE1-D0B8AF972E51}" srcOrd="0" destOrd="4" presId="urn:microsoft.com/office/officeart/2005/8/layout/pList2"/>
    <dgm:cxn modelId="{0E67EE4D-C1F0-40E1-A013-DDD34BC2B514}" type="presOf" srcId="{FAC5E69C-A10A-4F3D-AA68-C59CEF3C4DB9}" destId="{AB82B5D7-A627-43E0-87BB-B08266D0AC5A}" srcOrd="0" destOrd="9" presId="urn:microsoft.com/office/officeart/2005/8/layout/pList2"/>
    <dgm:cxn modelId="{202D03FC-54EB-486D-A834-58E1A5203F51}" type="presOf" srcId="{4FC81FA5-26E8-4CFC-B3AC-F87703767036}" destId="{D1445B81-BDF5-498C-A96E-D95888C3ADF5}" srcOrd="0" destOrd="0" presId="urn:microsoft.com/office/officeart/2005/8/layout/pList2"/>
    <dgm:cxn modelId="{B8DAE451-623E-4B0A-BDAB-E5254ACAADEF}" type="presOf" srcId="{E7E9DC4F-004A-48EC-A27F-3D76718DC6C7}" destId="{AB82B5D7-A627-43E0-87BB-B08266D0AC5A}" srcOrd="0" destOrd="7" presId="urn:microsoft.com/office/officeart/2005/8/layout/pList2"/>
    <dgm:cxn modelId="{E9A42F94-028C-4053-91C2-5AD6F2EF3579}" type="presOf" srcId="{43876A20-641C-4B8F-8583-5559871CF253}" destId="{D07565E3-C64D-447D-834B-34E47DA23AB5}" srcOrd="0" destOrd="8" presId="urn:microsoft.com/office/officeart/2005/8/layout/pList2"/>
    <dgm:cxn modelId="{81A1F9B4-023C-4EB6-B73C-7ABDDF286D13}" srcId="{F452D755-67E6-4419-84C9-4B581C3ED6CF}" destId="{FBA416FB-D432-4F4F-ACD8-7201F59964E6}" srcOrd="1" destOrd="0" parTransId="{E4FC9E8F-8133-489F-8961-EF91F26A127B}" sibTransId="{03AE311F-18A1-4916-9B74-74CE836DC5CD}"/>
    <dgm:cxn modelId="{A0D6F358-28D8-403E-BA69-BC42080A0E6C}" type="presOf" srcId="{FD1AD48F-19A4-4AC1-9179-684D7B495DC6}" destId="{705B6E16-F25C-404F-9FE1-D0B8AF972E51}" srcOrd="0" destOrd="2" presId="urn:microsoft.com/office/officeart/2005/8/layout/pList2"/>
    <dgm:cxn modelId="{957AAFD1-8FA1-42C2-A758-196BDCE571A0}" srcId="{ED98A9DA-417B-41B4-A004-16DD80D2D96D}" destId="{90AE4260-9E7D-4495-BDE0-1FA9F5B61829}" srcOrd="0" destOrd="0" parTransId="{D7B62DA5-34E3-4640-B99C-5FE8934021D7}" sibTransId="{7578125F-4634-4723-8F98-186DDDBCE861}"/>
    <dgm:cxn modelId="{C50BD147-EA2F-43F0-ABEA-A6D6A8DE1F30}" type="presOf" srcId="{5B834EC2-8DDA-4F81-9504-D088FB79145E}" destId="{705B6E16-F25C-404F-9FE1-D0B8AF972E51}" srcOrd="0" destOrd="7" presId="urn:microsoft.com/office/officeart/2005/8/layout/pList2"/>
    <dgm:cxn modelId="{852E647A-A37D-422B-8965-913C3FD4C40D}" type="presOf" srcId="{C97C8E40-97BB-46D4-BE8D-D6E24A53AE1E}" destId="{D07565E3-C64D-447D-834B-34E47DA23AB5}" srcOrd="0" destOrd="3" presId="urn:microsoft.com/office/officeart/2005/8/layout/pList2"/>
    <dgm:cxn modelId="{27AA6487-1CD1-4193-A421-59124708B02B}" srcId="{1E97E820-D538-4A52-85A9-9AE8A5920A07}" destId="{5B834EC2-8DDA-4F81-9504-D088FB79145E}" srcOrd="0" destOrd="0" parTransId="{6B82AC47-06F2-4CBE-A7CC-B5EBE57E4A77}" sibTransId="{6F504F6C-B9A0-423F-B6BD-A33DBC89C71F}"/>
    <dgm:cxn modelId="{7F809470-FE34-4B54-AB2D-E25B0451EC20}" srcId="{FBA416FB-D432-4F4F-ACD8-7201F59964E6}" destId="{C5483148-481F-4908-AAF7-7E38CF7DF6BC}" srcOrd="0" destOrd="0" parTransId="{7C9D0D60-3AA6-45B3-8E0F-99FF9ED9C15D}" sibTransId="{EA2A2803-D330-4B45-A350-1BE47A80B8FD}"/>
    <dgm:cxn modelId="{647E8316-F818-4E78-BF9B-2C9846DB90DB}" srcId="{C97C8E40-97BB-46D4-BE8D-D6E24A53AE1E}" destId="{C09A9828-70F3-464A-A23C-BDF183DAFA78}" srcOrd="1" destOrd="0" parTransId="{ECBDC056-0C35-4B1A-8964-EBD7A390A9D4}" sibTransId="{C70B79B1-8F99-48E5-AB46-0C85C63CAE40}"/>
    <dgm:cxn modelId="{E3775481-3BDF-4870-B5B1-288AB10250CD}" type="presParOf" srcId="{0EB4B8BC-E546-4542-BDC9-5451F78BB39A}" destId="{C60AE2FD-89FA-4949-86A1-FF8578D6CE22}" srcOrd="0" destOrd="0" presId="urn:microsoft.com/office/officeart/2005/8/layout/pList2"/>
    <dgm:cxn modelId="{66401FC1-F68B-4E0F-9853-7FF60C47126B}" type="presParOf" srcId="{0EB4B8BC-E546-4542-BDC9-5451F78BB39A}" destId="{A0D9AB9C-EE96-414C-9012-F771CBC2699A}" srcOrd="1" destOrd="0" presId="urn:microsoft.com/office/officeart/2005/8/layout/pList2"/>
    <dgm:cxn modelId="{0C4382ED-F783-4C2A-AC8A-6F939639159E}" type="presParOf" srcId="{A0D9AB9C-EE96-414C-9012-F771CBC2699A}" destId="{225E0FEE-3B09-42BE-B615-D684F020085C}" srcOrd="0" destOrd="0" presId="urn:microsoft.com/office/officeart/2005/8/layout/pList2"/>
    <dgm:cxn modelId="{0D11ABA7-8D01-4D9B-9ADD-382C30982CCA}" type="presParOf" srcId="{225E0FEE-3B09-42BE-B615-D684F020085C}" destId="{705B6E16-F25C-404F-9FE1-D0B8AF972E51}" srcOrd="0" destOrd="0" presId="urn:microsoft.com/office/officeart/2005/8/layout/pList2"/>
    <dgm:cxn modelId="{F78E01A9-71B1-4D2B-AAD5-F9BAAA755CDA}" type="presParOf" srcId="{225E0FEE-3B09-42BE-B615-D684F020085C}" destId="{F181E480-4499-48A2-87E3-27CB140099ED}" srcOrd="1" destOrd="0" presId="urn:microsoft.com/office/officeart/2005/8/layout/pList2"/>
    <dgm:cxn modelId="{E29CF8DC-3D2D-4CD9-AF14-0C1D53C5FF3D}" type="presParOf" srcId="{225E0FEE-3B09-42BE-B615-D684F020085C}" destId="{FE1DEF34-FCF3-48C5-90F9-F1AB9D230E3A}" srcOrd="2" destOrd="0" presId="urn:microsoft.com/office/officeart/2005/8/layout/pList2"/>
    <dgm:cxn modelId="{8163BA22-62CE-435F-B1C1-D3EB07F721AE}" type="presParOf" srcId="{A0D9AB9C-EE96-414C-9012-F771CBC2699A}" destId="{D1445B81-BDF5-498C-A96E-D95888C3ADF5}" srcOrd="1" destOrd="0" presId="urn:microsoft.com/office/officeart/2005/8/layout/pList2"/>
    <dgm:cxn modelId="{BC55F920-E1FA-4755-9E19-E06EE6E967A0}" type="presParOf" srcId="{A0D9AB9C-EE96-414C-9012-F771CBC2699A}" destId="{70CD73A5-DDA6-4354-BE28-0C9A54B3BE21}" srcOrd="2" destOrd="0" presId="urn:microsoft.com/office/officeart/2005/8/layout/pList2"/>
    <dgm:cxn modelId="{F178699C-795C-42FB-ACB5-6BA5A5992A2A}" type="presParOf" srcId="{70CD73A5-DDA6-4354-BE28-0C9A54B3BE21}" destId="{D07565E3-C64D-447D-834B-34E47DA23AB5}" srcOrd="0" destOrd="0" presId="urn:microsoft.com/office/officeart/2005/8/layout/pList2"/>
    <dgm:cxn modelId="{AB69F5D5-4DA1-4510-8E7A-7413243518C1}" type="presParOf" srcId="{70CD73A5-DDA6-4354-BE28-0C9A54B3BE21}" destId="{641C55FA-5255-43F7-8A57-F02EA27E3FD5}" srcOrd="1" destOrd="0" presId="urn:microsoft.com/office/officeart/2005/8/layout/pList2"/>
    <dgm:cxn modelId="{4AC25D7E-66A9-4AEA-993A-BF6171A317A1}" type="presParOf" srcId="{70CD73A5-DDA6-4354-BE28-0C9A54B3BE21}" destId="{6F0E6511-D43D-46EB-A4A9-FC380DA96B30}" srcOrd="2" destOrd="0" presId="urn:microsoft.com/office/officeart/2005/8/layout/pList2"/>
    <dgm:cxn modelId="{D672F998-F7F6-475D-83E4-26C0C4509EC9}" type="presParOf" srcId="{A0D9AB9C-EE96-414C-9012-F771CBC2699A}" destId="{52749BC3-F0B4-4D65-88A2-0DE17BA26B31}" srcOrd="3" destOrd="0" presId="urn:microsoft.com/office/officeart/2005/8/layout/pList2"/>
    <dgm:cxn modelId="{F22009D1-18DA-46EF-B724-07FBC891D491}" type="presParOf" srcId="{A0D9AB9C-EE96-414C-9012-F771CBC2699A}" destId="{93FB92BA-2AC4-49D1-A335-244DAACFD3A5}" srcOrd="4" destOrd="0" presId="urn:microsoft.com/office/officeart/2005/8/layout/pList2"/>
    <dgm:cxn modelId="{8FD9CEE5-B72F-4BEF-B7F1-677DF172256C}" type="presParOf" srcId="{93FB92BA-2AC4-49D1-A335-244DAACFD3A5}" destId="{AB82B5D7-A627-43E0-87BB-B08266D0AC5A}" srcOrd="0" destOrd="0" presId="urn:microsoft.com/office/officeart/2005/8/layout/pList2"/>
    <dgm:cxn modelId="{D0EADDE9-8B5C-405C-859D-E4137C76061F}" type="presParOf" srcId="{93FB92BA-2AC4-49D1-A335-244DAACFD3A5}" destId="{80A7B401-B489-4FFA-9301-E9726847AADD}" srcOrd="1" destOrd="0" presId="urn:microsoft.com/office/officeart/2005/8/layout/pList2"/>
    <dgm:cxn modelId="{E784DCE5-7116-40D3-A5E8-108F92FD1DBB}" type="presParOf" srcId="{93FB92BA-2AC4-49D1-A335-244DAACFD3A5}" destId="{D293988E-CD1B-4955-98D8-C5EEEC3E85A5}" srcOrd="2" destOrd="0" presId="urn:microsoft.com/office/officeart/2005/8/layout/pList2"/>
    <dgm:cxn modelId="{26E7DA7D-F124-4854-92F5-B57FC50D4682}" type="presParOf" srcId="{A0D9AB9C-EE96-414C-9012-F771CBC2699A}" destId="{D2AFDB38-35F8-4B8F-83FD-10008204833E}" srcOrd="5" destOrd="0" presId="urn:microsoft.com/office/officeart/2005/8/layout/pList2"/>
    <dgm:cxn modelId="{62C85538-B96B-46BF-803A-559B4373811A}" type="presParOf" srcId="{A0D9AB9C-EE96-414C-9012-F771CBC2699A}" destId="{D74B1B60-5AC5-4BDB-A7BA-C5C2B9F58701}" srcOrd="6" destOrd="0" presId="urn:microsoft.com/office/officeart/2005/8/layout/pList2"/>
    <dgm:cxn modelId="{BFA4DA42-1758-4A35-BD6C-AA67BF1F6C4B}" type="presParOf" srcId="{D74B1B60-5AC5-4BDB-A7BA-C5C2B9F58701}" destId="{53A51957-38F8-415F-890E-1C6F0A45FCFA}" srcOrd="0" destOrd="0" presId="urn:microsoft.com/office/officeart/2005/8/layout/pList2"/>
    <dgm:cxn modelId="{A17A7633-6610-4C47-B6DA-DEE7E831813E}" type="presParOf" srcId="{D74B1B60-5AC5-4BDB-A7BA-C5C2B9F58701}" destId="{521ABE7C-A50C-4ED3-A252-0D167304112C}" srcOrd="1" destOrd="0" presId="urn:microsoft.com/office/officeart/2005/8/layout/pList2"/>
    <dgm:cxn modelId="{79225806-D839-4E31-BD2B-7C9B9E8CEB42}" type="presParOf" srcId="{D74B1B60-5AC5-4BDB-A7BA-C5C2B9F58701}" destId="{C7B42966-148E-4260-9995-C190AEB8C83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9615-8406-4A10-BA45-3BBB08CF2395}">
      <dsp:nvSpPr>
        <dsp:cNvPr id="0" name=""/>
        <dsp:cNvSpPr/>
      </dsp:nvSpPr>
      <dsp:spPr>
        <a:xfrm rot="10800000">
          <a:off x="1943184" y="1076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Présentation du concept</a:t>
          </a:r>
          <a:endParaRPr lang="fr-FR" sz="1900" kern="1200" dirty="0"/>
        </a:p>
      </dsp:txBody>
      <dsp:txXfrm rot="10800000">
        <a:off x="2044048" y="1076"/>
        <a:ext cx="7213421" cy="403457"/>
      </dsp:txXfrm>
    </dsp:sp>
    <dsp:sp modelId="{B180D815-CB10-47C8-B32B-9CD0B9BE2570}">
      <dsp:nvSpPr>
        <dsp:cNvPr id="0" name=""/>
        <dsp:cNvSpPr/>
      </dsp:nvSpPr>
      <dsp:spPr>
        <a:xfrm>
          <a:off x="1741455" y="1076"/>
          <a:ext cx="403457" cy="403457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96CE3AE-D674-40D2-AAB1-3E113910E04D}">
      <dsp:nvSpPr>
        <dsp:cNvPr id="0" name=""/>
        <dsp:cNvSpPr/>
      </dsp:nvSpPr>
      <dsp:spPr>
        <a:xfrm rot="10800000">
          <a:off x="1943184" y="524969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Cahier des Charges</a:t>
          </a:r>
          <a:endParaRPr lang="fr-FR" sz="1900" kern="1200" dirty="0"/>
        </a:p>
      </dsp:txBody>
      <dsp:txXfrm rot="10800000">
        <a:off x="2044048" y="524969"/>
        <a:ext cx="7213421" cy="403457"/>
      </dsp:txXfrm>
    </dsp:sp>
    <dsp:sp modelId="{AA672841-325B-45A1-9290-5733D44579B4}">
      <dsp:nvSpPr>
        <dsp:cNvPr id="0" name=""/>
        <dsp:cNvSpPr/>
      </dsp:nvSpPr>
      <dsp:spPr>
        <a:xfrm>
          <a:off x="1741455" y="524969"/>
          <a:ext cx="403457" cy="40345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280CCC-8F43-4561-8A87-BBB9B41712B1}">
      <dsp:nvSpPr>
        <dsp:cNvPr id="0" name=""/>
        <dsp:cNvSpPr/>
      </dsp:nvSpPr>
      <dsp:spPr>
        <a:xfrm rot="10800000">
          <a:off x="1943184" y="1048861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Diagramme des cas d’utilisation</a:t>
          </a:r>
          <a:endParaRPr lang="fr-FR" sz="1900" kern="1200" dirty="0"/>
        </a:p>
      </dsp:txBody>
      <dsp:txXfrm rot="10800000">
        <a:off x="2044048" y="1048861"/>
        <a:ext cx="7213421" cy="403457"/>
      </dsp:txXfrm>
    </dsp:sp>
    <dsp:sp modelId="{D73C7C92-0A60-46E5-AB23-D9782FE38F6A}">
      <dsp:nvSpPr>
        <dsp:cNvPr id="0" name=""/>
        <dsp:cNvSpPr/>
      </dsp:nvSpPr>
      <dsp:spPr>
        <a:xfrm>
          <a:off x="1741455" y="1048861"/>
          <a:ext cx="403457" cy="403457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5C7AF33-AD7F-4103-AEE4-B1A9C1C069E5}">
      <dsp:nvSpPr>
        <dsp:cNvPr id="0" name=""/>
        <dsp:cNvSpPr/>
      </dsp:nvSpPr>
      <dsp:spPr>
        <a:xfrm rot="10800000">
          <a:off x="1943184" y="1572753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Etude de marché</a:t>
          </a:r>
          <a:endParaRPr lang="fr-FR" sz="1900" kern="1200" dirty="0"/>
        </a:p>
      </dsp:txBody>
      <dsp:txXfrm rot="10800000">
        <a:off x="2044048" y="1572753"/>
        <a:ext cx="7213421" cy="403457"/>
      </dsp:txXfrm>
    </dsp:sp>
    <dsp:sp modelId="{1C65644D-D8EF-4A2E-8167-89AC3EAD7C2D}">
      <dsp:nvSpPr>
        <dsp:cNvPr id="0" name=""/>
        <dsp:cNvSpPr/>
      </dsp:nvSpPr>
      <dsp:spPr>
        <a:xfrm>
          <a:off x="1741455" y="1572753"/>
          <a:ext cx="403457" cy="403457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290A53-BE0F-4790-B247-92D4F882CF8C}">
      <dsp:nvSpPr>
        <dsp:cNvPr id="0" name=""/>
        <dsp:cNvSpPr/>
      </dsp:nvSpPr>
      <dsp:spPr>
        <a:xfrm rot="10800000">
          <a:off x="1943184" y="2096646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Diagramme d’état</a:t>
          </a:r>
          <a:endParaRPr lang="fr-FR" sz="1900" kern="1200" dirty="0"/>
        </a:p>
      </dsp:txBody>
      <dsp:txXfrm rot="10800000">
        <a:off x="2044048" y="2096646"/>
        <a:ext cx="7213421" cy="403457"/>
      </dsp:txXfrm>
    </dsp:sp>
    <dsp:sp modelId="{136C0185-60D1-4126-BDF6-2F4EB4C0A4CF}">
      <dsp:nvSpPr>
        <dsp:cNvPr id="0" name=""/>
        <dsp:cNvSpPr/>
      </dsp:nvSpPr>
      <dsp:spPr>
        <a:xfrm>
          <a:off x="1741455" y="2096646"/>
          <a:ext cx="403457" cy="403457"/>
        </a:xfrm>
        <a:prstGeom prst="ellipse">
          <a:avLst/>
        </a:prstGeom>
        <a:blipFill>
          <a:blip xmlns:r="http://schemas.openxmlformats.org/officeDocument/2006/relationships" r:embed="rId5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330504-8865-4BFA-A2D5-701393C90B05}">
      <dsp:nvSpPr>
        <dsp:cNvPr id="0" name=""/>
        <dsp:cNvSpPr/>
      </dsp:nvSpPr>
      <dsp:spPr>
        <a:xfrm rot="10800000">
          <a:off x="1943184" y="2620538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 scénario du jeu</a:t>
          </a:r>
          <a:endParaRPr lang="fr-FR" sz="1900" kern="1200" dirty="0"/>
        </a:p>
      </dsp:txBody>
      <dsp:txXfrm rot="10800000">
        <a:off x="2044048" y="2620538"/>
        <a:ext cx="7213421" cy="403457"/>
      </dsp:txXfrm>
    </dsp:sp>
    <dsp:sp modelId="{F2691F1D-8B28-4225-90B5-2A4A19859209}">
      <dsp:nvSpPr>
        <dsp:cNvPr id="0" name=""/>
        <dsp:cNvSpPr/>
      </dsp:nvSpPr>
      <dsp:spPr>
        <a:xfrm>
          <a:off x="1741455" y="2620538"/>
          <a:ext cx="403457" cy="403457"/>
        </a:xfrm>
        <a:prstGeom prst="ellipse">
          <a:avLst/>
        </a:prstGeom>
        <a:blipFill>
          <a:blip xmlns:r="http://schemas.openxmlformats.org/officeDocument/2006/relationships" r:embed="rId6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E4AA452-A86B-491D-AEFF-FF9EB9A3776B}">
      <dsp:nvSpPr>
        <dsp:cNvPr id="0" name=""/>
        <dsp:cNvSpPr/>
      </dsp:nvSpPr>
      <dsp:spPr>
        <a:xfrm rot="10800000">
          <a:off x="1943184" y="3144430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Les maquettes</a:t>
          </a:r>
          <a:endParaRPr lang="fr-FR" sz="1900" kern="1200" dirty="0"/>
        </a:p>
      </dsp:txBody>
      <dsp:txXfrm rot="10800000">
        <a:off x="2044048" y="3144430"/>
        <a:ext cx="7213421" cy="403457"/>
      </dsp:txXfrm>
    </dsp:sp>
    <dsp:sp modelId="{16F46547-51BA-45F0-935B-177E58A4229A}">
      <dsp:nvSpPr>
        <dsp:cNvPr id="0" name=""/>
        <dsp:cNvSpPr/>
      </dsp:nvSpPr>
      <dsp:spPr>
        <a:xfrm>
          <a:off x="1741455" y="3144430"/>
          <a:ext cx="403457" cy="403457"/>
        </a:xfrm>
        <a:prstGeom prst="ellipse">
          <a:avLst/>
        </a:prstGeom>
        <a:blipFill>
          <a:blip xmlns:r="http://schemas.openxmlformats.org/officeDocument/2006/relationships" r:embed="rId7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F806FCB-3537-461F-A800-594F3D842D2A}">
      <dsp:nvSpPr>
        <dsp:cNvPr id="0" name=""/>
        <dsp:cNvSpPr/>
      </dsp:nvSpPr>
      <dsp:spPr>
        <a:xfrm rot="10800000">
          <a:off x="1943184" y="3668323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Répartition des tâches</a:t>
          </a:r>
          <a:endParaRPr lang="fr-FR" sz="1900" kern="1200" dirty="0"/>
        </a:p>
      </dsp:txBody>
      <dsp:txXfrm rot="10800000">
        <a:off x="2044048" y="3668323"/>
        <a:ext cx="7213421" cy="403457"/>
      </dsp:txXfrm>
    </dsp:sp>
    <dsp:sp modelId="{E822F2A8-C59A-45BF-B0CB-3508F19EC5BF}">
      <dsp:nvSpPr>
        <dsp:cNvPr id="0" name=""/>
        <dsp:cNvSpPr/>
      </dsp:nvSpPr>
      <dsp:spPr>
        <a:xfrm>
          <a:off x="1741455" y="3668323"/>
          <a:ext cx="403457" cy="403457"/>
        </a:xfrm>
        <a:prstGeom prst="ellipse">
          <a:avLst/>
        </a:prstGeom>
        <a:blipFill>
          <a:blip xmlns:r="http://schemas.openxmlformats.org/officeDocument/2006/relationships" r:embed="rId8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B93A03D-4F75-4207-8CBA-ABB7F54E572E}">
      <dsp:nvSpPr>
        <dsp:cNvPr id="0" name=""/>
        <dsp:cNvSpPr/>
      </dsp:nvSpPr>
      <dsp:spPr>
        <a:xfrm rot="10800000">
          <a:off x="1943184" y="4192215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Matériels nécessaires</a:t>
          </a:r>
          <a:endParaRPr lang="fr-FR" sz="1900" kern="1200" dirty="0"/>
        </a:p>
      </dsp:txBody>
      <dsp:txXfrm rot="10800000">
        <a:off x="2044048" y="4192215"/>
        <a:ext cx="7213421" cy="403457"/>
      </dsp:txXfrm>
    </dsp:sp>
    <dsp:sp modelId="{54038919-93E4-4BB9-87F1-1AE82C587726}">
      <dsp:nvSpPr>
        <dsp:cNvPr id="0" name=""/>
        <dsp:cNvSpPr/>
      </dsp:nvSpPr>
      <dsp:spPr>
        <a:xfrm>
          <a:off x="1741455" y="4192215"/>
          <a:ext cx="403457" cy="403457"/>
        </a:xfrm>
        <a:prstGeom prst="ellipse">
          <a:avLst/>
        </a:prstGeom>
        <a:blipFill>
          <a:blip xmlns:r="http://schemas.openxmlformats.org/officeDocument/2006/relationships" r:embed="rId9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3DAA865-48F3-4CBF-BF23-B6B2DE0F51D0}">
      <dsp:nvSpPr>
        <dsp:cNvPr id="0" name=""/>
        <dsp:cNvSpPr/>
      </dsp:nvSpPr>
      <dsp:spPr>
        <a:xfrm rot="10800000">
          <a:off x="1943184" y="4716107"/>
          <a:ext cx="7314285" cy="40345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913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Notre mode de fonctionnement</a:t>
          </a:r>
          <a:endParaRPr lang="fr-FR" sz="1900" kern="1200" dirty="0"/>
        </a:p>
      </dsp:txBody>
      <dsp:txXfrm rot="10800000">
        <a:off x="2044048" y="4716107"/>
        <a:ext cx="7213421" cy="403457"/>
      </dsp:txXfrm>
    </dsp:sp>
    <dsp:sp modelId="{205245F4-C73D-4CD2-9DC8-7DAAE0F213EF}">
      <dsp:nvSpPr>
        <dsp:cNvPr id="0" name=""/>
        <dsp:cNvSpPr/>
      </dsp:nvSpPr>
      <dsp:spPr>
        <a:xfrm>
          <a:off x="1741455" y="4716107"/>
          <a:ext cx="403457" cy="403457"/>
        </a:xfrm>
        <a:prstGeom prst="ellipse">
          <a:avLst/>
        </a:prstGeom>
        <a:blipFill>
          <a:blip xmlns:r="http://schemas.openxmlformats.org/officeDocument/2006/relationships" r:embed="rId10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AE2FD-89FA-4949-86A1-FF8578D6CE22}">
      <dsp:nvSpPr>
        <dsp:cNvPr id="0" name=""/>
        <dsp:cNvSpPr/>
      </dsp:nvSpPr>
      <dsp:spPr>
        <a:xfrm>
          <a:off x="0" y="0"/>
          <a:ext cx="12004765" cy="18379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DEF34-FCF3-48C5-90F9-F1AB9D230E3A}">
      <dsp:nvSpPr>
        <dsp:cNvPr id="0" name=""/>
        <dsp:cNvSpPr/>
      </dsp:nvSpPr>
      <dsp:spPr>
        <a:xfrm>
          <a:off x="363448" y="245053"/>
          <a:ext cx="2622759" cy="13477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B6E16-F25C-404F-9FE1-D0B8AF972E51}">
      <dsp:nvSpPr>
        <dsp:cNvPr id="0" name=""/>
        <dsp:cNvSpPr/>
      </dsp:nvSpPr>
      <dsp:spPr>
        <a:xfrm rot="10800000">
          <a:off x="363448" y="1837903"/>
          <a:ext cx="2622759" cy="22463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Mélanie Giraud</a:t>
          </a:r>
          <a:endParaRPr lang="fr-FR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1" kern="1200" dirty="0" smtClean="0"/>
            <a:t>Intéressée par :</a:t>
          </a:r>
          <a:endParaRPr lang="fr-FR" sz="1000" b="1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Électronique embarquée en général, plus domotique et robotique.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1" kern="1200" dirty="0" smtClean="0"/>
            <a:t>Caractère :</a:t>
          </a:r>
          <a:endParaRPr lang="fr-FR" sz="1000" b="1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dirty="0" smtClean="0"/>
            <a:t>N’aime pas lire du cours, ou vraiment s’il y en a peu.</a:t>
          </a:r>
          <a:endParaRPr lang="fr-FR" sz="1000" b="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dirty="0" smtClean="0"/>
            <a:t>Est autodidacte.</a:t>
          </a:r>
          <a:endParaRPr lang="fr-FR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1" kern="1200" dirty="0" err="1" smtClean="0"/>
            <a:t>Arduino</a:t>
          </a:r>
          <a:r>
            <a:rPr lang="fr-FR" sz="1000" b="1" kern="1200" dirty="0" smtClean="0"/>
            <a:t> :</a:t>
          </a:r>
          <a:endParaRPr lang="fr-FR" sz="1000" b="1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dirty="0" smtClean="0"/>
            <a:t>Ne connait pas forcément</a:t>
          </a:r>
          <a:endParaRPr lang="fr-FR" sz="1000" b="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1" kern="1200" dirty="0" smtClean="0"/>
            <a:t>Niveau :</a:t>
          </a:r>
          <a:endParaRPr lang="fr-FR" sz="1000" b="1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b="0" kern="1200" dirty="0" smtClean="0"/>
            <a:t>N’a jamais vraiment programmée, peu de connaissance mais voudrait acquérir les bases.</a:t>
          </a:r>
          <a:endParaRPr lang="fr-FR" sz="1000" b="0" kern="1200" dirty="0"/>
        </a:p>
      </dsp:txBody>
      <dsp:txXfrm rot="10800000">
        <a:off x="432530" y="1837903"/>
        <a:ext cx="2484595" cy="2177243"/>
      </dsp:txXfrm>
    </dsp:sp>
    <dsp:sp modelId="{6F0E6511-D43D-46EB-A4A9-FC380DA96B30}">
      <dsp:nvSpPr>
        <dsp:cNvPr id="0" name=""/>
        <dsp:cNvSpPr/>
      </dsp:nvSpPr>
      <dsp:spPr>
        <a:xfrm>
          <a:off x="3248484" y="245053"/>
          <a:ext cx="2622759" cy="13477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2000" b="-4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565E3-C64D-447D-834B-34E47DA23AB5}">
      <dsp:nvSpPr>
        <dsp:cNvPr id="0" name=""/>
        <dsp:cNvSpPr/>
      </dsp:nvSpPr>
      <dsp:spPr>
        <a:xfrm rot="10800000">
          <a:off x="3248484" y="1837903"/>
          <a:ext cx="2622759" cy="22463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Ophélie </a:t>
          </a:r>
          <a:r>
            <a:rPr lang="fr-FR" sz="12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Frênet</a:t>
          </a:r>
          <a:endParaRPr lang="fr-FR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smtClean="0"/>
            <a:t>Intéressé par :</a:t>
          </a:r>
          <a:endParaRPr lang="fr-FR" sz="950" b="1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Électronique embarquée en général, s’intéresse à tout.</a:t>
          </a:r>
          <a:endParaRPr lang="fr-FR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smtClean="0"/>
            <a:t>Caractère :</a:t>
          </a:r>
          <a:endParaRPr lang="fr-FR" sz="950" b="1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Peut lire du cours s’il n’y en a pas beaucoup.</a:t>
          </a:r>
          <a:endParaRPr lang="fr-FR" sz="950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Pas vraiment autodidacte.</a:t>
          </a:r>
          <a:endParaRPr lang="fr-FR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err="1" smtClean="0"/>
            <a:t>Arduino</a:t>
          </a:r>
          <a:r>
            <a:rPr lang="fr-FR" sz="950" b="1" kern="1200" dirty="0" smtClean="0"/>
            <a:t> :</a:t>
          </a:r>
          <a:endParaRPr lang="fr-FR" sz="950" b="1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Connait vaguement.</a:t>
          </a:r>
          <a:endParaRPr lang="fr-FR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smtClean="0"/>
            <a:t>Niveau :</a:t>
          </a:r>
          <a:endParaRPr lang="fr-FR" sz="950" b="1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Connait plus ou moins les bases en programmation.</a:t>
          </a:r>
          <a:endParaRPr lang="fr-FR" sz="950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Voudrait acquérir un niveau avancé en Arduino.</a:t>
          </a:r>
          <a:endParaRPr lang="fr-FR" sz="950" kern="1200" dirty="0"/>
        </a:p>
      </dsp:txBody>
      <dsp:txXfrm rot="10800000">
        <a:off x="3317566" y="1837903"/>
        <a:ext cx="2484595" cy="2177243"/>
      </dsp:txXfrm>
    </dsp:sp>
    <dsp:sp modelId="{D293988E-CD1B-4955-98D8-C5EEEC3E85A5}">
      <dsp:nvSpPr>
        <dsp:cNvPr id="0" name=""/>
        <dsp:cNvSpPr/>
      </dsp:nvSpPr>
      <dsp:spPr>
        <a:xfrm>
          <a:off x="6133520" y="245053"/>
          <a:ext cx="2622759" cy="13477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2B5D7-A627-43E0-87BB-B08266D0AC5A}">
      <dsp:nvSpPr>
        <dsp:cNvPr id="0" name=""/>
        <dsp:cNvSpPr/>
      </dsp:nvSpPr>
      <dsp:spPr>
        <a:xfrm rot="10800000">
          <a:off x="6133520" y="1837903"/>
          <a:ext cx="2622759" cy="2246325"/>
        </a:xfrm>
        <a:prstGeom prst="round2SameRect">
          <a:avLst>
            <a:gd name="adj1" fmla="val 10500"/>
            <a:gd name="adj2" fmla="val 0"/>
          </a:avLst>
        </a:prstGeom>
        <a:solidFill>
          <a:srgbClr val="AC5C2A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Romain Michelet</a:t>
          </a:r>
          <a:endParaRPr lang="fr-FR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smtClean="0"/>
            <a:t>Intéressé par :</a:t>
          </a:r>
          <a:endParaRPr lang="fr-FR" sz="950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Électronique embarquée en général, plus particulièrement microprocesseurs et robotique.</a:t>
          </a:r>
          <a:endParaRPr lang="fr-FR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smtClean="0"/>
            <a:t>Caractère :</a:t>
          </a:r>
          <a:endParaRPr lang="fr-FR" sz="950" b="1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N’est pas dérangé par la lecture de cours.</a:t>
          </a:r>
          <a:endParaRPr lang="fr-FR" sz="950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Est autodidacte.</a:t>
          </a:r>
          <a:endParaRPr lang="fr-FR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err="1" smtClean="0"/>
            <a:t>Arduino</a:t>
          </a:r>
          <a:r>
            <a:rPr lang="fr-FR" sz="950" b="1" kern="1200" dirty="0" smtClean="0"/>
            <a:t> :</a:t>
          </a:r>
          <a:endParaRPr lang="fr-FR" sz="950" b="1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Connait plus ou moins.</a:t>
          </a:r>
          <a:endParaRPr lang="fr-FR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b="1" kern="1200" dirty="0" smtClean="0"/>
            <a:t>Niveau :</a:t>
          </a:r>
          <a:endParaRPr lang="fr-FR" sz="950" b="1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Connait plus ou moins les bases en programmation.</a:t>
          </a:r>
          <a:endParaRPr lang="fr-FR" sz="950" kern="1200" dirty="0"/>
        </a:p>
        <a:p>
          <a:pPr marL="114300" lvl="2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950" kern="1200" dirty="0" smtClean="0"/>
            <a:t>Voudrait acquérir un niveau avancé en Arduino.</a:t>
          </a:r>
          <a:endParaRPr lang="fr-FR" sz="950" kern="1200" dirty="0"/>
        </a:p>
      </dsp:txBody>
      <dsp:txXfrm rot="10800000">
        <a:off x="6202602" y="1837903"/>
        <a:ext cx="2484595" cy="2177243"/>
      </dsp:txXfrm>
    </dsp:sp>
    <dsp:sp modelId="{C7B42966-148E-4260-9995-C190AEB8C839}">
      <dsp:nvSpPr>
        <dsp:cNvPr id="0" name=""/>
        <dsp:cNvSpPr/>
      </dsp:nvSpPr>
      <dsp:spPr>
        <a:xfrm>
          <a:off x="9018556" y="245053"/>
          <a:ext cx="2622759" cy="13477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9000" b="-5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51957-38F8-415F-890E-1C6F0A45FCFA}">
      <dsp:nvSpPr>
        <dsp:cNvPr id="0" name=""/>
        <dsp:cNvSpPr/>
      </dsp:nvSpPr>
      <dsp:spPr>
        <a:xfrm rot="10800000">
          <a:off x="9018556" y="1837903"/>
          <a:ext cx="2622759" cy="2246325"/>
        </a:xfrm>
        <a:prstGeom prst="round2SameRect">
          <a:avLst>
            <a:gd name="adj1" fmla="val 10500"/>
            <a:gd name="adj2" fmla="val 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Dorian </a:t>
          </a:r>
          <a:r>
            <a:rPr lang="fr-FR" sz="14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Milters</a:t>
          </a:r>
          <a:endParaRPr lang="fr-FR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b="1" kern="1200" dirty="0" smtClean="0"/>
            <a:t>Intéressé par :</a:t>
          </a:r>
          <a:endParaRPr lang="fr-FR" sz="1050" b="1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Electronique en générale. S’intéresse à tout.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b="1" kern="1200" dirty="0" smtClean="0"/>
            <a:t>Caractère :</a:t>
          </a:r>
          <a:endParaRPr lang="fr-FR" sz="1050" b="1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Peut lire plus ou moins de cours.</a:t>
          </a:r>
          <a:endParaRPr lang="fr-FR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Est autodidacte.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b="1" kern="1200" dirty="0" err="1" smtClean="0"/>
            <a:t>Arduino</a:t>
          </a:r>
          <a:r>
            <a:rPr lang="fr-FR" sz="1050" b="1" kern="1200" dirty="0" smtClean="0"/>
            <a:t> :</a:t>
          </a:r>
          <a:endParaRPr lang="fr-FR" sz="1050" b="1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Connaît </a:t>
          </a:r>
          <a:r>
            <a:rPr lang="fr-FR" sz="1050" kern="1200" dirty="0" err="1" smtClean="0"/>
            <a:t>Arduino</a:t>
          </a:r>
          <a:r>
            <a:rPr lang="fr-FR" sz="1050" kern="1200" dirty="0" smtClean="0"/>
            <a:t>.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b="1" kern="1200" dirty="0" smtClean="0"/>
            <a:t>Niveau :</a:t>
          </a:r>
          <a:endParaRPr lang="fr-FR" sz="1050" b="1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Connait la programmation.</a:t>
          </a:r>
          <a:endParaRPr lang="fr-FR" sz="1050" kern="1200" dirty="0"/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dirty="0" smtClean="0"/>
            <a:t>N’a jamais programmé sous Arduino mais aimerai acquérir un niveau avancé.</a:t>
          </a:r>
          <a:endParaRPr lang="fr-FR" sz="1050" kern="1200" dirty="0"/>
        </a:p>
      </dsp:txBody>
      <dsp:txXfrm rot="10800000">
        <a:off x="9087638" y="1837903"/>
        <a:ext cx="2484595" cy="2177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Genuini's</a:t>
            </a:r>
            <a:r>
              <a:rPr lang="en-US" sz="3600" dirty="0"/>
              <a:t> Journey: Ruins of Ivrea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699355"/>
            <a:ext cx="8637072" cy="977621"/>
          </a:xfrm>
        </p:spPr>
        <p:txBody>
          <a:bodyPr/>
          <a:lstStyle/>
          <a:p>
            <a:pPr algn="ctr"/>
            <a:r>
              <a:rPr lang="fr-FR" dirty="0" smtClean="0"/>
              <a:t>Apprenez,  vous aussi, 		  en vous amusant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85" y="214906"/>
            <a:ext cx="2034867" cy="13846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0" y="129367"/>
            <a:ext cx="3988357" cy="15557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8" y="3814781"/>
            <a:ext cx="1076557" cy="232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18559" y="5540433"/>
            <a:ext cx="14651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Velien</a:t>
            </a:r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Fanny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671" y="5529152"/>
            <a:ext cx="164660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Techer</a:t>
            </a:r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Adrien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3599" y="5540433"/>
            <a:ext cx="15551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Duval Jeremy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3147" y="5540433"/>
            <a:ext cx="19110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Guevara Valentin</a:t>
            </a:r>
            <a:endParaRPr lang="fr-F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2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maquettes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269" y="0"/>
            <a:ext cx="1964917" cy="1964917"/>
          </a:xfrm>
        </p:spPr>
      </p:pic>
    </p:spTree>
    <p:extLst>
      <p:ext uri="{BB962C8B-B14F-4D97-AF65-F5344CB8AC3E}">
        <p14:creationId xmlns:p14="http://schemas.microsoft.com/office/powerpoint/2010/main" val="20024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6" y="397562"/>
            <a:ext cx="2005081" cy="1190517"/>
          </a:xfrm>
        </p:spPr>
      </p:pic>
    </p:spTree>
    <p:extLst>
      <p:ext uri="{BB962C8B-B14F-4D97-AF65-F5344CB8AC3E}">
        <p14:creationId xmlns:p14="http://schemas.microsoft.com/office/powerpoint/2010/main" val="20449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Matériels nécessaires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0848" y="631817"/>
            <a:ext cx="7691719" cy="4326592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945073" y="4958409"/>
            <a:ext cx="3734504" cy="513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Genuino</a:t>
            </a:r>
            <a:r>
              <a:rPr lang="fr-FR" sz="2400" dirty="0" smtClean="0"/>
              <a:t> 101</a:t>
            </a: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768" y="2917814"/>
            <a:ext cx="3636896" cy="12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4679577" y="4958409"/>
            <a:ext cx="3734504" cy="513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Bargraphe</a:t>
            </a:r>
            <a:r>
              <a:rPr lang="fr-FR" sz="2400" dirty="0" smtClean="0"/>
              <a:t> 10 </a:t>
            </a:r>
            <a:r>
              <a:rPr lang="fr-FR" sz="2400" dirty="0" err="1" smtClean="0"/>
              <a:t>led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423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51579" y="125595"/>
            <a:ext cx="9604375" cy="1049337"/>
          </a:xfrm>
        </p:spPr>
        <p:txBody>
          <a:bodyPr/>
          <a:lstStyle/>
          <a:p>
            <a:r>
              <a:rPr lang="fr-FR" dirty="0" smtClean="0"/>
              <a:t>Sommaire 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921347462"/>
              </p:ext>
            </p:extLst>
          </p:nvPr>
        </p:nvGraphicFramePr>
        <p:xfrm>
          <a:off x="459739" y="846545"/>
          <a:ext cx="10998926" cy="5120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14" y="2394610"/>
            <a:ext cx="2087879" cy="1565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469" b="84691" l="28542" r="73021">
                        <a14:foregroundMark x1="50938" y1="16287" x2="50938" y2="16287"/>
                        <a14:foregroundMark x1="51771" y1="14984" x2="51771" y2="14984"/>
                        <a14:foregroundMark x1="52812" y1="13681" x2="52812" y2="13681"/>
                        <a14:foregroundMark x1="51563" y1="13029" x2="51563" y2="13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3142" r="24805" b="14012"/>
          <a:stretch/>
        </p:blipFill>
        <p:spPr>
          <a:xfrm>
            <a:off x="0" y="2594662"/>
            <a:ext cx="2171600" cy="1165807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12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concept 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51579" y="2010195"/>
            <a:ext cx="53118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3462">
                  <a:solidFill>
                    <a:schemeClr val="tx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Nous devons allier :</a:t>
            </a:r>
            <a:endParaRPr lang="fr-FR" sz="4400" b="1" cap="none" spc="0" dirty="0">
              <a:ln w="13462">
                <a:solidFill>
                  <a:schemeClr val="tx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436" y="3256689"/>
            <a:ext cx="39647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L’amusement des</a:t>
            </a:r>
          </a:p>
          <a:p>
            <a:pPr algn="ctr"/>
            <a:r>
              <a:rPr lang="fr-FR" sz="3600" b="1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Jeux-vidéos</a:t>
            </a:r>
            <a:endParaRPr lang="fr-FR" sz="3600" b="1" cap="none" spc="0" dirty="0">
              <a:ln w="13462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6569" y="3195133"/>
            <a:ext cx="7841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+</a:t>
            </a:r>
            <a:endParaRPr lang="fr-FR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4152" y="3108921"/>
            <a:ext cx="35007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L’apprentissage</a:t>
            </a:r>
          </a:p>
          <a:p>
            <a:pPr algn="ctr"/>
            <a:r>
              <a:rPr lang="fr-FR" sz="3600" b="1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et la</a:t>
            </a:r>
          </a:p>
          <a:p>
            <a:pPr algn="ctr"/>
            <a:r>
              <a:rPr lang="fr-FR" sz="3600" b="1" dirty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c</a:t>
            </a:r>
            <a:r>
              <a:rPr lang="fr-FR" sz="3600" b="1" dirty="0" smtClean="0">
                <a:ln w="13462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onnaissance  </a:t>
            </a:r>
            <a:endParaRPr lang="fr-FR" sz="3600" b="1" cap="none" spc="0" dirty="0">
              <a:ln w="13462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228" l="0" r="953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65" y="4518572"/>
            <a:ext cx="1504282" cy="150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90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57" y="4863247"/>
            <a:ext cx="1492491" cy="106606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4617975" y="3029862"/>
            <a:ext cx="3270481" cy="1912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Quels sont les possibilités offertes par </a:t>
            </a:r>
            <a:r>
              <a:rPr lang="fr-FR" sz="1600" dirty="0" err="1" smtClean="0"/>
              <a:t>Arduino</a:t>
            </a:r>
            <a:r>
              <a:rPr lang="fr-FR" sz="1600" dirty="0" smtClean="0"/>
              <a:t> ? Comment le programme-t-on? 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1451579" y="2027200"/>
            <a:ext cx="65333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cap="none" spc="0" dirty="0" smtClean="0">
                <a:ln w="13462">
                  <a:solidFill>
                    <a:schemeClr val="tx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Nous devons enseigner :</a:t>
            </a:r>
            <a:endParaRPr lang="fr-FR" sz="4400" b="1" cap="none" spc="0" dirty="0">
              <a:ln w="13462">
                <a:solidFill>
                  <a:schemeClr val="tx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97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0235 -0.1838 " pathEditMode="relative" rAng="0" ptsTypes="AA">
                                      <p:cBhvr>
                                        <p:cTn id="16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91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00247 -0.19445 " pathEditMode="relative" rAng="0" ptsTypes="AA">
                                      <p:cBhvr>
                                        <p:cTn id="18" dur="1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72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17" y="228198"/>
            <a:ext cx="2142195" cy="1714034"/>
          </a:xfrm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00614"/>
              </p:ext>
            </p:extLst>
          </p:nvPr>
        </p:nvGraphicFramePr>
        <p:xfrm>
          <a:off x="1451582" y="1942228"/>
          <a:ext cx="9603272" cy="40797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896">
                  <a:extLst>
                    <a:ext uri="{9D8B030D-6E8A-4147-A177-3AD203B41FA5}">
                      <a16:colId xmlns:a16="http://schemas.microsoft.com/office/drawing/2014/main" val="226518769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100188029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907036671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954731480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592284672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899020420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3186998701"/>
                    </a:ext>
                  </a:extLst>
                </a:gridCol>
              </a:tblGrid>
              <a:tr h="67995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30750"/>
                  </a:ext>
                </a:extLst>
              </a:tr>
              <a:tr h="6799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72960"/>
                  </a:ext>
                </a:extLst>
              </a:tr>
              <a:tr h="6799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0391"/>
                  </a:ext>
                </a:extLst>
              </a:tr>
              <a:tr h="6799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83281"/>
                  </a:ext>
                </a:extLst>
              </a:tr>
              <a:tr h="6799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6270"/>
                  </a:ext>
                </a:extLst>
              </a:tr>
              <a:tr h="6799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6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463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6061166" y="2024743"/>
            <a:ext cx="26125" cy="3931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51579" y="2024743"/>
            <a:ext cx="33586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Partie software</a:t>
            </a:r>
            <a:endParaRPr lang="fr-F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34533" y="2024743"/>
            <a:ext cx="35111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Partie hardware</a:t>
            </a:r>
            <a:endParaRPr lang="fr-FR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685" y="2659778"/>
            <a:ext cx="6751167" cy="306649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38" y="2430504"/>
            <a:ext cx="6433544" cy="35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étude de marché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3039">
            <a:off x="7537985" y="93824"/>
            <a:ext cx="2115323" cy="1586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752050" y="2078437"/>
            <a:ext cx="587814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r>
              <a:rPr lang="fr-FR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uestionnaire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envoyé à </a:t>
            </a:r>
            <a:r>
              <a:rPr lang="fr-FR" sz="3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tout</a:t>
            </a:r>
            <a:r>
              <a:rPr lang="fr-FR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l’IUT</a:t>
            </a:r>
          </a:p>
          <a:p>
            <a:pPr algn="ctr"/>
            <a:r>
              <a:rPr lang="fr-F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sz="3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bien plus</a:t>
            </a:r>
            <a:endParaRPr lang="fr-FR" sz="3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0720" y="3263204"/>
            <a:ext cx="32608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218</a:t>
            </a:r>
            <a:r>
              <a:rPr lang="fr-FR" sz="44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4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réponses</a:t>
            </a:r>
            <a:endParaRPr lang="fr-FR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045" y="3907536"/>
            <a:ext cx="450116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Environ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50%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réponses </a:t>
            </a:r>
          </a:p>
          <a:p>
            <a:pPr algn="ctr"/>
            <a:r>
              <a:rPr lang="fr-FR" sz="32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fr-FR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asculine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féminine</a:t>
            </a:r>
            <a:endParaRPr lang="fr-FR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2288" y="5198750"/>
            <a:ext cx="49225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fr-FR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réation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fr-FR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ersona</a:t>
            </a:r>
            <a:r>
              <a:rPr lang="fr-FR" sz="3200" b="0" cap="none" spc="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32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associé</a:t>
            </a:r>
            <a:endParaRPr lang="fr-FR" sz="3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avec coins arrondis en diagonale 8"/>
          <p:cNvSpPr/>
          <p:nvPr/>
        </p:nvSpPr>
        <p:spPr>
          <a:xfrm>
            <a:off x="1752047" y="2078437"/>
            <a:ext cx="6101035" cy="1077218"/>
          </a:xfrm>
          <a:prstGeom prst="round2Diag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avec coins arrondis en diagonale 9"/>
          <p:cNvSpPr/>
          <p:nvPr/>
        </p:nvSpPr>
        <p:spPr>
          <a:xfrm>
            <a:off x="8000720" y="3263203"/>
            <a:ext cx="3260829" cy="769442"/>
          </a:xfrm>
          <a:prstGeom prst="round2Diag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avec coins arrondis en diagonale 10"/>
          <p:cNvSpPr/>
          <p:nvPr/>
        </p:nvSpPr>
        <p:spPr>
          <a:xfrm>
            <a:off x="1752046" y="3907537"/>
            <a:ext cx="4501169" cy="1105281"/>
          </a:xfrm>
          <a:prstGeom prst="round2Diag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avec coins arrondis en diagonale 11"/>
          <p:cNvSpPr/>
          <p:nvPr/>
        </p:nvSpPr>
        <p:spPr>
          <a:xfrm>
            <a:off x="6134363" y="5198751"/>
            <a:ext cx="4920491" cy="612838"/>
          </a:xfrm>
          <a:prstGeom prst="round2Diag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55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801004"/>
              </p:ext>
            </p:extLst>
          </p:nvPr>
        </p:nvGraphicFramePr>
        <p:xfrm>
          <a:off x="91440" y="2016125"/>
          <a:ext cx="12004765" cy="408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étude de marché</a:t>
            </a:r>
            <a:endParaRPr lang="fr-FR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3039">
            <a:off x="7537985" y="93824"/>
            <a:ext cx="2115323" cy="15864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06187" y="6110325"/>
            <a:ext cx="17908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18-25 ans</a:t>
            </a:r>
            <a:endParaRPr lang="fr-F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07377" y="6084199"/>
            <a:ext cx="17908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18-25 ans</a:t>
            </a:r>
            <a:endParaRPr lang="fr-F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08568" y="6110325"/>
            <a:ext cx="17908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15-18 ans</a:t>
            </a:r>
            <a:endParaRPr lang="fr-F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09758" y="6084198"/>
            <a:ext cx="17908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18-25 ans</a:t>
            </a:r>
            <a:endParaRPr lang="fr-F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825518" y="992521"/>
            <a:ext cx="444137" cy="3135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0269655" y="965191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Persona principal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23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0AE2FD-89FA-4949-86A1-FF8578D6C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>
                                            <p:graphicEl>
                                              <a:dgm id="{C60AE2FD-89FA-4949-86A1-FF8578D6CE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6">
                                            <p:graphicEl>
                                              <a:dgm id="{C60AE2FD-89FA-4949-86A1-FF8578D6C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6">
                                            <p:graphicEl>
                                              <a:dgm id="{C60AE2FD-89FA-4949-86A1-FF8578D6C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E1DEF34-FCF3-48C5-90F9-F1AB9D230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FE1DEF34-FCF3-48C5-90F9-F1AB9D230E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FE1DEF34-FCF3-48C5-90F9-F1AB9D230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FE1DEF34-FCF3-48C5-90F9-F1AB9D230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5B6E16-F25C-404F-9FE1-D0B8AF972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705B6E16-F25C-404F-9FE1-D0B8AF972E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705B6E16-F25C-404F-9FE1-D0B8AF972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705B6E16-F25C-404F-9FE1-D0B8AF972E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0E6511-D43D-46EB-A4A9-FC380DA96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6F0E6511-D43D-46EB-A4A9-FC380DA96B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6F0E6511-D43D-46EB-A4A9-FC380DA96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6F0E6511-D43D-46EB-A4A9-FC380DA96B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565E3-C64D-447D-834B-34E47DA23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D07565E3-C64D-447D-834B-34E47DA23A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graphicEl>
                                              <a:dgm id="{D07565E3-C64D-447D-834B-34E47DA23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D07565E3-C64D-447D-834B-34E47DA23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93988E-CD1B-4955-98D8-C5EEEC3E8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graphicEl>
                                              <a:dgm id="{D293988E-CD1B-4955-98D8-C5EEEC3E8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graphicEl>
                                              <a:dgm id="{D293988E-CD1B-4955-98D8-C5EEEC3E8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graphicEl>
                                              <a:dgm id="{D293988E-CD1B-4955-98D8-C5EEEC3E8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82B5D7-A627-43E0-87BB-B08266D0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AB82B5D7-A627-43E0-87BB-B08266D0A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graphicEl>
                                              <a:dgm id="{AB82B5D7-A627-43E0-87BB-B08266D0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graphicEl>
                                              <a:dgm id="{AB82B5D7-A627-43E0-87BB-B08266D0A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7B42966-148E-4260-9995-C190AEB8C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C7B42966-148E-4260-9995-C190AEB8C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C7B42966-148E-4260-9995-C190AEB8C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C7B42966-148E-4260-9995-C190AEB8C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A51957-38F8-415F-890E-1C6F0A45F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53A51957-38F8-415F-890E-1C6F0A45F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53A51957-38F8-415F-890E-1C6F0A45F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graphicEl>
                                              <a:dgm id="{53A51957-38F8-415F-890E-1C6F0A45F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d’état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0295"/>
            <a:ext cx="6795842" cy="41323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13" y="2020295"/>
            <a:ext cx="5650609" cy="4173637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6701713" y="1853754"/>
            <a:ext cx="0" cy="4298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42" y="155435"/>
            <a:ext cx="2184587" cy="1552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12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scénario du jeu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3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469</TotalTime>
  <Words>364</Words>
  <Application>Microsoft Office PowerPoint</Application>
  <PresentationFormat>Grand écran</PresentationFormat>
  <Paragraphs>94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Genuini's Journey: Ruins of Ivrea</vt:lpstr>
      <vt:lpstr>Sommaire </vt:lpstr>
      <vt:lpstr>Présentation du concept </vt:lpstr>
      <vt:lpstr>Cahier des charges</vt:lpstr>
      <vt:lpstr>Diagramme des cas d’utilisation</vt:lpstr>
      <vt:lpstr>étude de marché</vt:lpstr>
      <vt:lpstr>Présentation PowerPoint</vt:lpstr>
      <vt:lpstr>Diagramme d’état</vt:lpstr>
      <vt:lpstr>Le scénario du jeu </vt:lpstr>
      <vt:lpstr>Les maquettes</vt:lpstr>
      <vt:lpstr>Répartition des tâches</vt:lpstr>
      <vt:lpstr>Matériels nécessaires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jeu</dc:title>
  <dc:creator>Valentin Guevara</dc:creator>
  <cp:lastModifiedBy>Valentin Guevara</cp:lastModifiedBy>
  <cp:revision>47</cp:revision>
  <dcterms:created xsi:type="dcterms:W3CDTF">2016-06-04T18:02:57Z</dcterms:created>
  <dcterms:modified xsi:type="dcterms:W3CDTF">2016-06-05T20:47:44Z</dcterms:modified>
</cp:coreProperties>
</file>