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Nom du jeu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3699355"/>
            <a:ext cx="8637072" cy="977621"/>
          </a:xfrm>
        </p:spPr>
        <p:txBody>
          <a:bodyPr/>
          <a:lstStyle/>
          <a:p>
            <a:r>
              <a:rPr lang="fr-FR" dirty="0" smtClean="0"/>
              <a:t>Apprenez,  vous aussi, 		  en vous amusant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85" y="214906"/>
            <a:ext cx="2034867" cy="13846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00" y="129367"/>
            <a:ext cx="3988357" cy="155574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93" y="3814781"/>
            <a:ext cx="1076557" cy="2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18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10</TotalTime>
  <Words>8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Nom du jeu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du jeu</dc:title>
  <dc:creator>Valentin Guevara</dc:creator>
  <cp:lastModifiedBy>Valentin Guevara</cp:lastModifiedBy>
  <cp:revision>2</cp:revision>
  <dcterms:created xsi:type="dcterms:W3CDTF">2016-06-04T18:02:57Z</dcterms:created>
  <dcterms:modified xsi:type="dcterms:W3CDTF">2016-06-04T18:13:48Z</dcterms:modified>
</cp:coreProperties>
</file>