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3" r:id="rId7"/>
    <p:sldId id="262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8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61" r:id="rId30"/>
    <p:sldId id="285" r:id="rId31"/>
    <p:sldId id="287" r:id="rId32"/>
    <p:sldId id="288" r:id="rId33"/>
    <p:sldId id="286" r:id="rId34"/>
    <p:sldId id="290" r:id="rId35"/>
    <p:sldId id="291" r:id="rId36"/>
    <p:sldId id="292" r:id="rId37"/>
    <p:sldId id="289" r:id="rId38"/>
    <p:sldId id="294" r:id="rId39"/>
    <p:sldId id="297" r:id="rId40"/>
    <p:sldId id="293" r:id="rId41"/>
    <p:sldId id="295" r:id="rId42"/>
    <p:sldId id="298" r:id="rId43"/>
    <p:sldId id="296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917065" y="5737234"/>
            <a:ext cx="1170432" cy="38828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CPOA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Application pour le festival de cannes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0" y="5724939"/>
            <a:ext cx="4439478" cy="369332"/>
          </a:xfrm>
          <a:prstGeom prst="rect">
            <a:avLst/>
          </a:prstGeom>
          <a:noFill/>
          <a:effectLst>
            <a:reflection blurRad="6350" stA="50000" endA="300" endPos="900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fr-FR" dirty="0"/>
              <a:t>Adrien </a:t>
            </a:r>
            <a:r>
              <a:rPr lang="fr-FR" dirty="0" err="1"/>
              <a:t>Techer</a:t>
            </a:r>
            <a:r>
              <a:rPr lang="fr-FR" dirty="0"/>
              <a:t>, Jérémy Duval, Yann </a:t>
            </a:r>
            <a:r>
              <a:rPr lang="fr-FR" dirty="0" err="1"/>
              <a:t>Verhet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728507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 : Planning des projections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1317" y="1987989"/>
            <a:ext cx="7503797" cy="4001666"/>
          </a:xfrm>
        </p:spPr>
      </p:pic>
    </p:spTree>
    <p:extLst>
      <p:ext uri="{BB962C8B-B14F-4D97-AF65-F5344CB8AC3E}">
        <p14:creationId xmlns:p14="http://schemas.microsoft.com/office/powerpoint/2010/main" val="2616818011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 : Planning des projections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3487" y="1987989"/>
            <a:ext cx="7079457" cy="4001666"/>
          </a:xfrm>
        </p:spPr>
      </p:pic>
    </p:spTree>
    <p:extLst>
      <p:ext uri="{BB962C8B-B14F-4D97-AF65-F5344CB8AC3E}">
        <p14:creationId xmlns:p14="http://schemas.microsoft.com/office/powerpoint/2010/main" val="190719833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 : Planning des projections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3487" y="1987989"/>
            <a:ext cx="7079457" cy="4001665"/>
          </a:xfrm>
        </p:spPr>
      </p:pic>
    </p:spTree>
    <p:extLst>
      <p:ext uri="{BB962C8B-B14F-4D97-AF65-F5344CB8AC3E}">
        <p14:creationId xmlns:p14="http://schemas.microsoft.com/office/powerpoint/2010/main" val="2523946718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 : Planning des projections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3488" y="1987989"/>
            <a:ext cx="7079455" cy="4001665"/>
          </a:xfrm>
        </p:spPr>
      </p:pic>
    </p:spTree>
    <p:extLst>
      <p:ext uri="{BB962C8B-B14F-4D97-AF65-F5344CB8AC3E}">
        <p14:creationId xmlns:p14="http://schemas.microsoft.com/office/powerpoint/2010/main" val="2272768341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 : Planning : écarts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AJOUTER UN SCREEN DU CALENDRIER !!!!!!!!!!!!!!!</a:t>
            </a:r>
          </a:p>
        </p:txBody>
      </p:sp>
    </p:spTree>
    <p:extLst>
      <p:ext uri="{BB962C8B-B14F-4D97-AF65-F5344CB8AC3E}">
        <p14:creationId xmlns:p14="http://schemas.microsoft.com/office/powerpoint/2010/main" val="3695851585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 : Planning : écarts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6190" y="1987989"/>
            <a:ext cx="4334051" cy="4001665"/>
          </a:xfrm>
        </p:spPr>
      </p:pic>
    </p:spTree>
    <p:extLst>
      <p:ext uri="{BB962C8B-B14F-4D97-AF65-F5344CB8AC3E}">
        <p14:creationId xmlns:p14="http://schemas.microsoft.com/office/powerpoint/2010/main" val="3506584170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 : Planning : écarts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6190" y="1987989"/>
            <a:ext cx="4334051" cy="4001664"/>
          </a:xfrm>
        </p:spPr>
      </p:pic>
    </p:spTree>
    <p:extLst>
      <p:ext uri="{BB962C8B-B14F-4D97-AF65-F5344CB8AC3E}">
        <p14:creationId xmlns:p14="http://schemas.microsoft.com/office/powerpoint/2010/main" val="425468643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 : Planning : écarts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6190" y="1991247"/>
            <a:ext cx="4334051" cy="3995147"/>
          </a:xfrm>
        </p:spPr>
      </p:pic>
    </p:spTree>
    <p:extLst>
      <p:ext uri="{BB962C8B-B14F-4D97-AF65-F5344CB8AC3E}">
        <p14:creationId xmlns:p14="http://schemas.microsoft.com/office/powerpoint/2010/main" val="2398064610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 : Planning : écarts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AJOUTER UN SCREEN DU CALENDRIER !!!!!!!!!!!!!!!</a:t>
            </a:r>
          </a:p>
        </p:txBody>
      </p:sp>
    </p:spTree>
    <p:extLst>
      <p:ext uri="{BB962C8B-B14F-4D97-AF65-F5344CB8AC3E}">
        <p14:creationId xmlns:p14="http://schemas.microsoft.com/office/powerpoint/2010/main" val="952751821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 : Planning : écarts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6190" y="1994246"/>
            <a:ext cx="4334051" cy="3989149"/>
          </a:xfrm>
        </p:spPr>
      </p:pic>
    </p:spTree>
    <p:extLst>
      <p:ext uri="{BB962C8B-B14F-4D97-AF65-F5344CB8AC3E}">
        <p14:creationId xmlns:p14="http://schemas.microsoft.com/office/powerpoint/2010/main" val="3773727540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Planning et écarts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Maquettes et écarts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Démonstration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Organisation des packages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Codage et mesures de test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Difficultés rencontrées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Amélioration possibles</a:t>
            </a:r>
          </a:p>
        </p:txBody>
      </p:sp>
    </p:spTree>
    <p:extLst>
      <p:ext uri="{BB962C8B-B14F-4D97-AF65-F5344CB8AC3E}">
        <p14:creationId xmlns:p14="http://schemas.microsoft.com/office/powerpoint/2010/main" val="1057753580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 : Planning : écarts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9444" y="1994246"/>
            <a:ext cx="4327543" cy="3989149"/>
          </a:xfrm>
        </p:spPr>
      </p:pic>
    </p:spTree>
    <p:extLst>
      <p:ext uri="{BB962C8B-B14F-4D97-AF65-F5344CB8AC3E}">
        <p14:creationId xmlns:p14="http://schemas.microsoft.com/office/powerpoint/2010/main" val="2060952210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 : Planning : écarts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9444" y="1997241"/>
            <a:ext cx="4327543" cy="3983159"/>
          </a:xfrm>
        </p:spPr>
      </p:pic>
    </p:spTree>
    <p:extLst>
      <p:ext uri="{BB962C8B-B14F-4D97-AF65-F5344CB8AC3E}">
        <p14:creationId xmlns:p14="http://schemas.microsoft.com/office/powerpoint/2010/main" val="4002545246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 : gestion des vip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9396" y="2011508"/>
            <a:ext cx="6227639" cy="3943986"/>
          </a:xfrm>
        </p:spPr>
      </p:pic>
    </p:spTree>
    <p:extLst>
      <p:ext uri="{BB962C8B-B14F-4D97-AF65-F5344CB8AC3E}">
        <p14:creationId xmlns:p14="http://schemas.microsoft.com/office/powerpoint/2010/main" val="1502150703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 : gestion des vip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6039" y="2011508"/>
            <a:ext cx="5854353" cy="3943986"/>
          </a:xfrm>
        </p:spPr>
      </p:pic>
    </p:spTree>
    <p:extLst>
      <p:ext uri="{BB962C8B-B14F-4D97-AF65-F5344CB8AC3E}">
        <p14:creationId xmlns:p14="http://schemas.microsoft.com/office/powerpoint/2010/main" val="2773067231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 : gestion des vip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6917" y="2011508"/>
            <a:ext cx="5372596" cy="3943986"/>
          </a:xfrm>
        </p:spPr>
      </p:pic>
    </p:spTree>
    <p:extLst>
      <p:ext uri="{BB962C8B-B14F-4D97-AF65-F5344CB8AC3E}">
        <p14:creationId xmlns:p14="http://schemas.microsoft.com/office/powerpoint/2010/main" val="1236156718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 : gestion des vip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6917" y="2170505"/>
            <a:ext cx="5372596" cy="3625991"/>
          </a:xfrm>
        </p:spPr>
      </p:pic>
    </p:spTree>
    <p:extLst>
      <p:ext uri="{BB962C8B-B14F-4D97-AF65-F5344CB8AC3E}">
        <p14:creationId xmlns:p14="http://schemas.microsoft.com/office/powerpoint/2010/main" val="2730645536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 : gestion des vip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0734" y="2170505"/>
            <a:ext cx="4944962" cy="3625991"/>
          </a:xfrm>
        </p:spPr>
      </p:pic>
    </p:spTree>
    <p:extLst>
      <p:ext uri="{BB962C8B-B14F-4D97-AF65-F5344CB8AC3E}">
        <p14:creationId xmlns:p14="http://schemas.microsoft.com/office/powerpoint/2010/main" val="1527156107"/>
      </p:ext>
    </p:extLst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 : gestion des vip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9040" y="2170505"/>
            <a:ext cx="4928349" cy="3625991"/>
          </a:xfrm>
        </p:spPr>
      </p:pic>
    </p:spTree>
    <p:extLst>
      <p:ext uri="{BB962C8B-B14F-4D97-AF65-F5344CB8AC3E}">
        <p14:creationId xmlns:p14="http://schemas.microsoft.com/office/powerpoint/2010/main" val="2267560166"/>
      </p:ext>
    </p:extLst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 : gestion des vip : écarts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AJOUTER LES SCREEN DU SITE</a:t>
            </a:r>
          </a:p>
        </p:txBody>
      </p:sp>
    </p:spTree>
    <p:extLst>
      <p:ext uri="{BB962C8B-B14F-4D97-AF65-F5344CB8AC3E}">
        <p14:creationId xmlns:p14="http://schemas.microsoft.com/office/powerpoint/2010/main" val="3178934882"/>
      </p:ext>
    </p:extLst>
  </p:cSld>
  <p:clrMapOvr>
    <a:masterClrMapping/>
  </p:clrMapOvr>
  <p:transition spd="med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Planning et écarts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Maquettes et écarts</a:t>
            </a:r>
          </a:p>
          <a:p>
            <a:r>
              <a:rPr lang="fr-FR" dirty="0"/>
              <a:t>Démonstration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Organisation des packages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Codage et mesures de test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Difficultés rencontrées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Amélioration possibles</a:t>
            </a:r>
          </a:p>
        </p:txBody>
      </p:sp>
    </p:spTree>
    <p:extLst>
      <p:ext uri="{BB962C8B-B14F-4D97-AF65-F5344CB8AC3E}">
        <p14:creationId xmlns:p14="http://schemas.microsoft.com/office/powerpoint/2010/main" val="3355210756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Planning et écarts : Prévisions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PLANNING DE DEPART A AJOUTER</a:t>
            </a:r>
          </a:p>
        </p:txBody>
      </p:sp>
    </p:spTree>
    <p:extLst>
      <p:ext uri="{BB962C8B-B14F-4D97-AF65-F5344CB8AC3E}">
        <p14:creationId xmlns:p14="http://schemas.microsoft.com/office/powerpoint/2010/main" val="2009470943"/>
      </p:ext>
    </p:extLst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Planning et écarts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Maquettes et écarts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Démonstration</a:t>
            </a:r>
          </a:p>
          <a:p>
            <a:r>
              <a:rPr lang="fr-FR" dirty="0"/>
              <a:t>Organisation des packages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Codage et mesures de test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Difficultés rencontrées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Amélioration possibles</a:t>
            </a:r>
          </a:p>
        </p:txBody>
      </p:sp>
    </p:spTree>
    <p:extLst>
      <p:ext uri="{BB962C8B-B14F-4D97-AF65-F5344CB8AC3E}">
        <p14:creationId xmlns:p14="http://schemas.microsoft.com/office/powerpoint/2010/main" val="3508135543"/>
      </p:ext>
    </p:extLst>
  </p:cSld>
  <p:clrMapOvr>
    <a:masterClrMapping/>
  </p:clrMapOvr>
  <p:transition spd="slow">
    <p:cov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Packages : Planification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9350" y="2144069"/>
            <a:ext cx="3147732" cy="3777279"/>
          </a:xfrm>
        </p:spPr>
      </p:pic>
    </p:spTree>
    <p:extLst>
      <p:ext uri="{BB962C8B-B14F-4D97-AF65-F5344CB8AC3E}">
        <p14:creationId xmlns:p14="http://schemas.microsoft.com/office/powerpoint/2010/main" val="1249905877"/>
      </p:ext>
    </p:extLst>
  </p:cSld>
  <p:clrMapOvr>
    <a:masterClrMapping/>
  </p:clrMapOvr>
  <p:transition spd="med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Packages : Gestion des vip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9350" y="2240249"/>
            <a:ext cx="3147732" cy="3584918"/>
          </a:xfrm>
        </p:spPr>
      </p:pic>
    </p:spTree>
    <p:extLst>
      <p:ext uri="{BB962C8B-B14F-4D97-AF65-F5344CB8AC3E}">
        <p14:creationId xmlns:p14="http://schemas.microsoft.com/office/powerpoint/2010/main" val="30756674"/>
      </p:ext>
    </p:extLst>
  </p:cSld>
  <p:clrMapOvr>
    <a:masterClrMapping/>
  </p:clrMapOvr>
  <p:transition spd="med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Planning et écarts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Maquettes et écarts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Démonstration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Organisation des packages</a:t>
            </a:r>
          </a:p>
          <a:p>
            <a:r>
              <a:rPr lang="fr-FR" dirty="0"/>
              <a:t>Codage et mesures de test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Difficultés rencontrées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Amélioration possibles</a:t>
            </a:r>
          </a:p>
        </p:txBody>
      </p:sp>
    </p:spTree>
    <p:extLst>
      <p:ext uri="{BB962C8B-B14F-4D97-AF65-F5344CB8AC3E}">
        <p14:creationId xmlns:p14="http://schemas.microsoft.com/office/powerpoint/2010/main" val="1397663212"/>
      </p:ext>
    </p:extLst>
  </p:cSld>
  <p:clrMapOvr>
    <a:masterClrMapping/>
  </p:clrMapOvr>
  <p:transition spd="slow">
    <p:cover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ET mesures de test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Planification des films :</a:t>
            </a:r>
          </a:p>
          <a:p>
            <a:pPr lvl="1"/>
            <a:r>
              <a:rPr lang="fr-FR" dirty="0"/>
              <a:t>Calendrier : Yann</a:t>
            </a:r>
          </a:p>
          <a:p>
            <a:pPr lvl="1"/>
            <a:r>
              <a:rPr lang="fr-FR" dirty="0"/>
              <a:t>Ajout/Modification : Jérémy</a:t>
            </a:r>
          </a:p>
          <a:p>
            <a:r>
              <a:rPr lang="fr-FR" dirty="0"/>
              <a:t>Gestion des VIP : Adrien</a:t>
            </a:r>
          </a:p>
        </p:txBody>
      </p:sp>
    </p:spTree>
    <p:extLst>
      <p:ext uri="{BB962C8B-B14F-4D97-AF65-F5344CB8AC3E}">
        <p14:creationId xmlns:p14="http://schemas.microsoft.com/office/powerpoint/2010/main" val="3326079356"/>
      </p:ext>
    </p:extLst>
  </p:cSld>
  <p:clrMapOvr>
    <a:masterClrMapping/>
  </p:clrMapOvr>
  <p:transition spd="med"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ET mesures de test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Rédaction des commentaires et noms de variables, fonctions en anglais</a:t>
            </a:r>
          </a:p>
          <a:p>
            <a:r>
              <a:rPr lang="fr-FR" dirty="0"/>
              <a:t>Mise à jour régulière de la </a:t>
            </a:r>
            <a:r>
              <a:rPr lang="fr-FR" dirty="0" err="1"/>
              <a:t>Javadoc</a:t>
            </a:r>
            <a:endParaRPr lang="fr-FR" dirty="0"/>
          </a:p>
          <a:p>
            <a:r>
              <a:rPr lang="fr-FR" dirty="0"/>
              <a:t>Séparation des classes selon le pattern MVC</a:t>
            </a:r>
          </a:p>
          <a:p>
            <a:r>
              <a:rPr lang="fr-FR" dirty="0"/>
              <a:t>Elaboration de la partie contrôleur/vue puis contrôleur/modèle afin de mieux structurer les test et limiter la zone de recherche lors d’erreurs</a:t>
            </a:r>
          </a:p>
        </p:txBody>
      </p:sp>
    </p:spTree>
    <p:extLst>
      <p:ext uri="{BB962C8B-B14F-4D97-AF65-F5344CB8AC3E}">
        <p14:creationId xmlns:p14="http://schemas.microsoft.com/office/powerpoint/2010/main" val="2354239497"/>
      </p:ext>
    </p:extLst>
  </p:cSld>
  <p:clrMapOvr>
    <a:masterClrMapping/>
  </p:clrMapOvr>
  <p:transition spd="med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ET mesures de test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Test unitaires et Travis mis en places mais non-utilisés par manque de temps et de nécessité</a:t>
            </a:r>
          </a:p>
          <a:p>
            <a:r>
              <a:rPr lang="fr-FR" dirty="0"/>
              <a:t>Connexion à la base de donnée suivant le modèle DAO non effectué par manque de temps et de cours</a:t>
            </a:r>
          </a:p>
        </p:txBody>
      </p:sp>
    </p:spTree>
    <p:extLst>
      <p:ext uri="{BB962C8B-B14F-4D97-AF65-F5344CB8AC3E}">
        <p14:creationId xmlns:p14="http://schemas.microsoft.com/office/powerpoint/2010/main" val="1251542107"/>
      </p:ext>
    </p:extLst>
  </p:cSld>
  <p:clrMapOvr>
    <a:masterClrMapping/>
  </p:clrMapOvr>
  <p:transition spd="med"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Planning et écarts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Maquettes et écarts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Démonstration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Organisation des packages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Codage et mesures de test</a:t>
            </a:r>
          </a:p>
          <a:p>
            <a:r>
              <a:rPr lang="fr-FR" dirty="0"/>
              <a:t>Difficultés rencontrées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Amélioration possibles</a:t>
            </a:r>
          </a:p>
        </p:txBody>
      </p:sp>
    </p:spTree>
    <p:extLst>
      <p:ext uri="{BB962C8B-B14F-4D97-AF65-F5344CB8AC3E}">
        <p14:creationId xmlns:p14="http://schemas.microsoft.com/office/powerpoint/2010/main" val="160263122"/>
      </p:ext>
    </p:extLst>
  </p:cSld>
  <p:clrMapOvr>
    <a:masterClrMapping/>
  </p:clrMapOvr>
  <p:transition spd="slow">
    <p:cover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Difficultés rencontrées : Application Java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Reprendre des notions tel que la JDBC, très peu pratiquée, ou l’IHM</a:t>
            </a:r>
          </a:p>
          <a:p>
            <a:r>
              <a:rPr lang="fr-FR" dirty="0"/>
              <a:t>Apprendre à gérer certain format en Java, tel que les dates</a:t>
            </a:r>
          </a:p>
        </p:txBody>
      </p:sp>
    </p:spTree>
    <p:extLst>
      <p:ext uri="{BB962C8B-B14F-4D97-AF65-F5344CB8AC3E}">
        <p14:creationId xmlns:p14="http://schemas.microsoft.com/office/powerpoint/2010/main" val="1888643684"/>
      </p:ext>
    </p:extLst>
  </p:cSld>
  <p:clrMapOvr>
    <a:masterClrMapping/>
  </p:clrMapOvr>
  <p:transition spd="med">
    <p:pull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Difficultés rencontrées : Application Web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REMPLIR !!!!!!!!!!!!!!!!!!!!!!!</a:t>
            </a:r>
          </a:p>
        </p:txBody>
      </p:sp>
    </p:spTree>
    <p:extLst>
      <p:ext uri="{BB962C8B-B14F-4D97-AF65-F5344CB8AC3E}">
        <p14:creationId xmlns:p14="http://schemas.microsoft.com/office/powerpoint/2010/main" val="378070671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Planning et écarts : Réalité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PLANNING REEL A AJOUTER</a:t>
            </a:r>
          </a:p>
        </p:txBody>
      </p:sp>
    </p:spTree>
    <p:extLst>
      <p:ext uri="{BB962C8B-B14F-4D97-AF65-F5344CB8AC3E}">
        <p14:creationId xmlns:p14="http://schemas.microsoft.com/office/powerpoint/2010/main" val="930295353"/>
      </p:ext>
    </p:extLst>
  </p:cSld>
  <p:clrMapOvr>
    <a:masterClrMapping/>
  </p:clrMapOvr>
  <p:transition spd="med">
    <p:pull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Planning et écarts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Maquettes et écarts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Démonstration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Organisation des packages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Codage et mesures de test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Difficultés rencontrées</a:t>
            </a:r>
          </a:p>
          <a:p>
            <a:r>
              <a:rPr lang="fr-FR" dirty="0"/>
              <a:t>Amélioration possibles</a:t>
            </a:r>
          </a:p>
        </p:txBody>
      </p:sp>
    </p:spTree>
    <p:extLst>
      <p:ext uri="{BB962C8B-B14F-4D97-AF65-F5344CB8AC3E}">
        <p14:creationId xmlns:p14="http://schemas.microsoft.com/office/powerpoint/2010/main" val="2830357431"/>
      </p:ext>
    </p:extLst>
  </p:cSld>
  <p:clrMapOvr>
    <a:masterClrMapping/>
  </p:clrMapOvr>
  <p:transition spd="slow">
    <p:cover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Améliorations possibles : Application Java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Prendre en compte la durée des films</a:t>
            </a:r>
          </a:p>
          <a:p>
            <a:r>
              <a:rPr lang="fr-FR" dirty="0"/>
              <a:t>Prendre en compte les guillemets dans la base de donnée</a:t>
            </a:r>
          </a:p>
          <a:p>
            <a:r>
              <a:rPr lang="fr-FR" dirty="0"/>
              <a:t>Ajouter une gestion de comptes utilisateur</a:t>
            </a:r>
          </a:p>
          <a:p>
            <a:r>
              <a:rPr lang="fr-FR" dirty="0"/>
              <a:t>Améliorer le design de l’application</a:t>
            </a:r>
          </a:p>
        </p:txBody>
      </p:sp>
    </p:spTree>
    <p:extLst>
      <p:ext uri="{BB962C8B-B14F-4D97-AF65-F5344CB8AC3E}">
        <p14:creationId xmlns:p14="http://schemas.microsoft.com/office/powerpoint/2010/main" val="2426009581"/>
      </p:ext>
    </p:extLst>
  </p:cSld>
  <p:clrMapOvr>
    <a:masterClrMapping/>
  </p:clrMapOvr>
  <p:transition spd="med">
    <p:pull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Améliorations possibles : Application Web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5231058"/>
      </p:ext>
    </p:extLst>
  </p:cSld>
  <p:clrMapOvr>
    <a:masterClrMapping/>
  </p:clrMapOvr>
  <p:transition spd="med">
    <p:pull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/>
              <a:t>Merci de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51366805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Planning et écarts</a:t>
            </a:r>
          </a:p>
          <a:p>
            <a:r>
              <a:rPr lang="fr-FR" dirty="0"/>
              <a:t>Maquettes et écarts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Démonstration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Organisation des packages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Codage et mesures de test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Difficultés rencontrées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Amélioration possibles</a:t>
            </a:r>
          </a:p>
        </p:txBody>
      </p:sp>
    </p:spTree>
    <p:extLst>
      <p:ext uri="{BB962C8B-B14F-4D97-AF65-F5344CB8AC3E}">
        <p14:creationId xmlns:p14="http://schemas.microsoft.com/office/powerpoint/2010/main" val="818707521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 : Planning des projections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1317" y="1987989"/>
            <a:ext cx="7503797" cy="4001666"/>
          </a:xfrm>
        </p:spPr>
      </p:pic>
    </p:spTree>
    <p:extLst>
      <p:ext uri="{BB962C8B-B14F-4D97-AF65-F5344CB8AC3E}">
        <p14:creationId xmlns:p14="http://schemas.microsoft.com/office/powerpoint/2010/main" val="2715697217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 : Planning des projections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3486" y="1987989"/>
            <a:ext cx="7079459" cy="4001667"/>
          </a:xfrm>
        </p:spPr>
      </p:pic>
    </p:spTree>
    <p:extLst>
      <p:ext uri="{BB962C8B-B14F-4D97-AF65-F5344CB8AC3E}">
        <p14:creationId xmlns:p14="http://schemas.microsoft.com/office/powerpoint/2010/main" val="599277681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 : Planning des projections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3486" y="1987989"/>
            <a:ext cx="7079459" cy="4001666"/>
          </a:xfrm>
        </p:spPr>
      </p:pic>
    </p:spTree>
    <p:extLst>
      <p:ext uri="{BB962C8B-B14F-4D97-AF65-F5344CB8AC3E}">
        <p14:creationId xmlns:p14="http://schemas.microsoft.com/office/powerpoint/2010/main" val="3068518698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 : Planning des projections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3486" y="1987989"/>
            <a:ext cx="7079459" cy="4001666"/>
          </a:xfrm>
        </p:spPr>
      </p:pic>
    </p:spTree>
    <p:extLst>
      <p:ext uri="{BB962C8B-B14F-4D97-AF65-F5344CB8AC3E}">
        <p14:creationId xmlns:p14="http://schemas.microsoft.com/office/powerpoint/2010/main" val="624089201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99</TotalTime>
  <Words>508</Words>
  <Application>Microsoft Office PowerPoint</Application>
  <PresentationFormat>Grand écran</PresentationFormat>
  <Paragraphs>116</Paragraphs>
  <Slides>43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43</vt:i4>
      </vt:variant>
    </vt:vector>
  </HeadingPairs>
  <TitlesOfParts>
    <vt:vector size="46" baseType="lpstr">
      <vt:lpstr>Arial</vt:lpstr>
      <vt:lpstr>Gill Sans MT</vt:lpstr>
      <vt:lpstr>Galerie</vt:lpstr>
      <vt:lpstr>CPOA</vt:lpstr>
      <vt:lpstr>Sommaire</vt:lpstr>
      <vt:lpstr>Planning et écarts : Prévisions</vt:lpstr>
      <vt:lpstr>Planning et écarts : Réalité</vt:lpstr>
      <vt:lpstr>Sommaire</vt:lpstr>
      <vt:lpstr>Maquette : Planning des projections</vt:lpstr>
      <vt:lpstr>Maquette : Planning des projections</vt:lpstr>
      <vt:lpstr>Maquette : Planning des projections</vt:lpstr>
      <vt:lpstr>Maquette : Planning des projections</vt:lpstr>
      <vt:lpstr>Maquette : Planning des projections</vt:lpstr>
      <vt:lpstr>Maquette : Planning des projections</vt:lpstr>
      <vt:lpstr>Maquette : Planning des projections</vt:lpstr>
      <vt:lpstr>Maquette : Planning des projections</vt:lpstr>
      <vt:lpstr>Maquette : Planning : écarts</vt:lpstr>
      <vt:lpstr>Maquette : Planning : écarts</vt:lpstr>
      <vt:lpstr>Maquette : Planning : écarts</vt:lpstr>
      <vt:lpstr>Maquette : Planning : écarts</vt:lpstr>
      <vt:lpstr>Maquette : Planning : écarts</vt:lpstr>
      <vt:lpstr>Maquette : Planning : écarts</vt:lpstr>
      <vt:lpstr>Maquette : Planning : écarts</vt:lpstr>
      <vt:lpstr>Maquette : Planning : écarts</vt:lpstr>
      <vt:lpstr>Maquette : gestion des vip</vt:lpstr>
      <vt:lpstr>Maquette : gestion des vip</vt:lpstr>
      <vt:lpstr>Maquette : gestion des vip</vt:lpstr>
      <vt:lpstr>Maquette : gestion des vip</vt:lpstr>
      <vt:lpstr>Maquette : gestion des vip</vt:lpstr>
      <vt:lpstr>Maquette : gestion des vip</vt:lpstr>
      <vt:lpstr>Maquette : gestion des vip : écarts</vt:lpstr>
      <vt:lpstr>Sommaire</vt:lpstr>
      <vt:lpstr>Sommaire</vt:lpstr>
      <vt:lpstr>Packages : Planification</vt:lpstr>
      <vt:lpstr>Packages : Gestion des vip</vt:lpstr>
      <vt:lpstr>Sommaire</vt:lpstr>
      <vt:lpstr>Codage ET mesures de test</vt:lpstr>
      <vt:lpstr>Codage ET mesures de test</vt:lpstr>
      <vt:lpstr>Codage ET mesures de test</vt:lpstr>
      <vt:lpstr>Sommaire</vt:lpstr>
      <vt:lpstr>Difficultés rencontrées : Application Java</vt:lpstr>
      <vt:lpstr>Difficultés rencontrées : Application Web</vt:lpstr>
      <vt:lpstr>Sommaire</vt:lpstr>
      <vt:lpstr>Améliorations possibles : Application Java</vt:lpstr>
      <vt:lpstr>Améliorations possibles : Application Web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CPOA</dc:title>
  <dc:creator>jeremy duval</dc:creator>
  <cp:lastModifiedBy>jeremy duval</cp:lastModifiedBy>
  <cp:revision>31</cp:revision>
  <dcterms:created xsi:type="dcterms:W3CDTF">2017-01-10T09:50:57Z</dcterms:created>
  <dcterms:modified xsi:type="dcterms:W3CDTF">2017-01-11T12:57:03Z</dcterms:modified>
</cp:coreProperties>
</file>