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61" r:id="rId30"/>
    <p:sldId id="285" r:id="rId31"/>
    <p:sldId id="287" r:id="rId32"/>
    <p:sldId id="288" r:id="rId33"/>
    <p:sldId id="286" r:id="rId34"/>
    <p:sldId id="290" r:id="rId35"/>
    <p:sldId id="291" r:id="rId36"/>
    <p:sldId id="292" r:id="rId37"/>
    <p:sldId id="289" r:id="rId38"/>
    <p:sldId id="294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CPOA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pour le festival de cannes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69357" y="5711687"/>
            <a:ext cx="4439478" cy="369332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Adrien </a:t>
            </a:r>
            <a:r>
              <a:rPr lang="fr-FR" dirty="0" err="1"/>
              <a:t>Techer</a:t>
            </a:r>
            <a:r>
              <a:rPr lang="fr-FR" dirty="0"/>
              <a:t>, Jérémy Duval, Yann </a:t>
            </a:r>
            <a:r>
              <a:rPr lang="fr-FR" dirty="0" err="1"/>
              <a:t>Verhet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850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61681801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6"/>
          </a:xfrm>
        </p:spPr>
      </p:pic>
    </p:spTree>
    <p:extLst>
      <p:ext uri="{BB962C8B-B14F-4D97-AF65-F5344CB8AC3E}">
        <p14:creationId xmlns:p14="http://schemas.microsoft.com/office/powerpoint/2010/main" val="1907198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7" y="1987989"/>
            <a:ext cx="7079457" cy="4001665"/>
          </a:xfrm>
        </p:spPr>
      </p:pic>
    </p:spTree>
    <p:extLst>
      <p:ext uri="{BB962C8B-B14F-4D97-AF65-F5344CB8AC3E}">
        <p14:creationId xmlns:p14="http://schemas.microsoft.com/office/powerpoint/2010/main" val="25239467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8" y="1987989"/>
            <a:ext cx="7079455" cy="4001665"/>
          </a:xfrm>
        </p:spPr>
      </p:pic>
    </p:spTree>
    <p:extLst>
      <p:ext uri="{BB962C8B-B14F-4D97-AF65-F5344CB8AC3E}">
        <p14:creationId xmlns:p14="http://schemas.microsoft.com/office/powerpoint/2010/main" val="227276834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369585158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5"/>
          </a:xfrm>
        </p:spPr>
      </p:pic>
    </p:spTree>
    <p:extLst>
      <p:ext uri="{BB962C8B-B14F-4D97-AF65-F5344CB8AC3E}">
        <p14:creationId xmlns:p14="http://schemas.microsoft.com/office/powerpoint/2010/main" val="350658417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87989"/>
            <a:ext cx="4334051" cy="4001664"/>
          </a:xfrm>
        </p:spPr>
      </p:pic>
    </p:spTree>
    <p:extLst>
      <p:ext uri="{BB962C8B-B14F-4D97-AF65-F5344CB8AC3E}">
        <p14:creationId xmlns:p14="http://schemas.microsoft.com/office/powerpoint/2010/main" val="42546864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1247"/>
            <a:ext cx="4334051" cy="3995147"/>
          </a:xfrm>
        </p:spPr>
      </p:pic>
    </p:spTree>
    <p:extLst>
      <p:ext uri="{BB962C8B-B14F-4D97-AF65-F5344CB8AC3E}">
        <p14:creationId xmlns:p14="http://schemas.microsoft.com/office/powerpoint/2010/main" val="239806461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SCREEN DU CALENDRIER 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5275182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190" y="1994246"/>
            <a:ext cx="4334051" cy="3989149"/>
          </a:xfrm>
        </p:spPr>
      </p:pic>
    </p:spTree>
    <p:extLst>
      <p:ext uri="{BB962C8B-B14F-4D97-AF65-F5344CB8AC3E}">
        <p14:creationId xmlns:p14="http://schemas.microsoft.com/office/powerpoint/2010/main" val="377372754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0577535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4246"/>
            <a:ext cx="4327543" cy="3989149"/>
          </a:xfrm>
        </p:spPr>
      </p:pic>
    </p:spTree>
    <p:extLst>
      <p:ext uri="{BB962C8B-B14F-4D97-AF65-F5344CB8AC3E}">
        <p14:creationId xmlns:p14="http://schemas.microsoft.com/office/powerpoint/2010/main" val="206095221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: écarts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44" y="1997241"/>
            <a:ext cx="4327543" cy="3983159"/>
          </a:xfrm>
        </p:spPr>
      </p:pic>
    </p:spTree>
    <p:extLst>
      <p:ext uri="{BB962C8B-B14F-4D97-AF65-F5344CB8AC3E}">
        <p14:creationId xmlns:p14="http://schemas.microsoft.com/office/powerpoint/2010/main" val="400254524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96" y="2011508"/>
            <a:ext cx="6227639" cy="3943986"/>
          </a:xfrm>
        </p:spPr>
      </p:pic>
    </p:spTree>
    <p:extLst>
      <p:ext uri="{BB962C8B-B14F-4D97-AF65-F5344CB8AC3E}">
        <p14:creationId xmlns:p14="http://schemas.microsoft.com/office/powerpoint/2010/main" val="150215070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39" y="2011508"/>
            <a:ext cx="5854353" cy="3943986"/>
          </a:xfrm>
        </p:spPr>
      </p:pic>
    </p:spTree>
    <p:extLst>
      <p:ext uri="{BB962C8B-B14F-4D97-AF65-F5344CB8AC3E}">
        <p14:creationId xmlns:p14="http://schemas.microsoft.com/office/powerpoint/2010/main" val="277306723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011508"/>
            <a:ext cx="5372596" cy="3943986"/>
          </a:xfrm>
        </p:spPr>
      </p:pic>
    </p:spTree>
    <p:extLst>
      <p:ext uri="{BB962C8B-B14F-4D97-AF65-F5344CB8AC3E}">
        <p14:creationId xmlns:p14="http://schemas.microsoft.com/office/powerpoint/2010/main" val="123615671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917" y="2170505"/>
            <a:ext cx="5372596" cy="3625991"/>
          </a:xfrm>
        </p:spPr>
      </p:pic>
    </p:spTree>
    <p:extLst>
      <p:ext uri="{BB962C8B-B14F-4D97-AF65-F5344CB8AC3E}">
        <p14:creationId xmlns:p14="http://schemas.microsoft.com/office/powerpoint/2010/main" val="273064553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34" y="2170505"/>
            <a:ext cx="4944962" cy="3625991"/>
          </a:xfrm>
        </p:spPr>
      </p:pic>
    </p:spTree>
    <p:extLst>
      <p:ext uri="{BB962C8B-B14F-4D97-AF65-F5344CB8AC3E}">
        <p14:creationId xmlns:p14="http://schemas.microsoft.com/office/powerpoint/2010/main" val="152715610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040" y="2170505"/>
            <a:ext cx="4928349" cy="3625991"/>
          </a:xfrm>
        </p:spPr>
      </p:pic>
    </p:spTree>
    <p:extLst>
      <p:ext uri="{BB962C8B-B14F-4D97-AF65-F5344CB8AC3E}">
        <p14:creationId xmlns:p14="http://schemas.microsoft.com/office/powerpoint/2010/main" val="226756016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gestion des vip : écarts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SCREEN DU SITE</a:t>
            </a:r>
          </a:p>
        </p:txBody>
      </p:sp>
    </p:spTree>
    <p:extLst>
      <p:ext uri="{BB962C8B-B14F-4D97-AF65-F5344CB8AC3E}">
        <p14:creationId xmlns:p14="http://schemas.microsoft.com/office/powerpoint/2010/main" val="3178934882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/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3552107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Prévisions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DE DEPART A AJOUTER</a:t>
            </a:r>
          </a:p>
        </p:txBody>
      </p:sp>
    </p:spTree>
    <p:extLst>
      <p:ext uri="{BB962C8B-B14F-4D97-AF65-F5344CB8AC3E}">
        <p14:creationId xmlns:p14="http://schemas.microsoft.com/office/powerpoint/2010/main" val="2009470943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/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3508135543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Planification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144069"/>
            <a:ext cx="3147732" cy="3777279"/>
          </a:xfrm>
        </p:spPr>
      </p:pic>
    </p:spTree>
    <p:extLst>
      <p:ext uri="{BB962C8B-B14F-4D97-AF65-F5344CB8AC3E}">
        <p14:creationId xmlns:p14="http://schemas.microsoft.com/office/powerpoint/2010/main" val="124990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: Gestion des vip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350" y="2240249"/>
            <a:ext cx="3147732" cy="3584918"/>
          </a:xfrm>
        </p:spPr>
      </p:pic>
    </p:spTree>
    <p:extLst>
      <p:ext uri="{BB962C8B-B14F-4D97-AF65-F5344CB8AC3E}">
        <p14:creationId xmlns:p14="http://schemas.microsoft.com/office/powerpoint/2010/main" val="3075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/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397663212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Planification des films :</a:t>
            </a:r>
          </a:p>
          <a:p>
            <a:pPr lvl="1"/>
            <a:r>
              <a:rPr lang="fr-FR" dirty="0"/>
              <a:t>Calendrier : Yann</a:t>
            </a:r>
          </a:p>
          <a:p>
            <a:pPr lvl="1"/>
            <a:r>
              <a:rPr lang="fr-FR" dirty="0"/>
              <a:t>Ajout/Modification : Jérémy</a:t>
            </a:r>
          </a:p>
          <a:p>
            <a:r>
              <a:rPr lang="fr-FR" dirty="0"/>
              <a:t>Gestion des VIP : Adrien</a:t>
            </a:r>
          </a:p>
        </p:txBody>
      </p:sp>
    </p:spTree>
    <p:extLst>
      <p:ext uri="{BB962C8B-B14F-4D97-AF65-F5344CB8AC3E}">
        <p14:creationId xmlns:p14="http://schemas.microsoft.com/office/powerpoint/2010/main" val="3326079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Rédaction des commentaires et noms de variables, fonctions en anglais</a:t>
            </a:r>
          </a:p>
          <a:p>
            <a:r>
              <a:rPr lang="fr-FR" dirty="0"/>
              <a:t>Mise à jour régulière de la </a:t>
            </a:r>
            <a:r>
              <a:rPr lang="fr-FR" dirty="0" err="1"/>
              <a:t>Javadoc</a:t>
            </a:r>
            <a:endParaRPr lang="fr-FR" dirty="0"/>
          </a:p>
          <a:p>
            <a:r>
              <a:rPr lang="fr-FR" dirty="0"/>
              <a:t>Séparation des classes selon le pattern MVC</a:t>
            </a:r>
          </a:p>
          <a:p>
            <a:r>
              <a:rPr lang="fr-FR" dirty="0"/>
              <a:t>Elaboration de la partie contrôleur/vue puis contrôleur/modèle afin de mieux structurer les test et limiter la zone de recherche lors d’erreurs</a:t>
            </a:r>
          </a:p>
        </p:txBody>
      </p:sp>
    </p:spTree>
    <p:extLst>
      <p:ext uri="{BB962C8B-B14F-4D97-AF65-F5344CB8AC3E}">
        <p14:creationId xmlns:p14="http://schemas.microsoft.com/office/powerpoint/2010/main" val="235423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ET mesures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unitaires et Travis mis en places mais non-utilisés par manque de temps et de nécessité</a:t>
            </a:r>
          </a:p>
          <a:p>
            <a:r>
              <a:rPr lang="fr-FR" dirty="0"/>
              <a:t>Connexion à la base de donnée suivant le modèle DAO non effectué par manque de temps et de cours</a:t>
            </a:r>
          </a:p>
        </p:txBody>
      </p:sp>
    </p:spTree>
    <p:extLst>
      <p:ext uri="{BB962C8B-B14F-4D97-AF65-F5344CB8AC3E}">
        <p14:creationId xmlns:p14="http://schemas.microsoft.com/office/powerpoint/2010/main" val="1251542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160263122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/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28303574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écarts : Réalité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REEL A AJOUTER</a:t>
            </a:r>
          </a:p>
        </p:txBody>
      </p:sp>
    </p:spTree>
    <p:extLst>
      <p:ext uri="{BB962C8B-B14F-4D97-AF65-F5344CB8AC3E}">
        <p14:creationId xmlns:p14="http://schemas.microsoft.com/office/powerpoint/2010/main" val="930295353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09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5136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Planning et écarts</a:t>
            </a:r>
          </a:p>
          <a:p>
            <a:r>
              <a:rPr lang="fr-FR" dirty="0"/>
              <a:t>Maquettes et écarts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Démonstration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Organisation des packages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Codage et mesures de test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Difficultés rencontrées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Amélioration possibles</a:t>
            </a:r>
          </a:p>
        </p:txBody>
      </p:sp>
    </p:spTree>
    <p:extLst>
      <p:ext uri="{BB962C8B-B14F-4D97-AF65-F5344CB8AC3E}">
        <p14:creationId xmlns:p14="http://schemas.microsoft.com/office/powerpoint/2010/main" val="8187075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7" y="1987989"/>
            <a:ext cx="7503797" cy="4001666"/>
          </a:xfrm>
        </p:spPr>
      </p:pic>
    </p:spTree>
    <p:extLst>
      <p:ext uri="{BB962C8B-B14F-4D97-AF65-F5344CB8AC3E}">
        <p14:creationId xmlns:p14="http://schemas.microsoft.com/office/powerpoint/2010/main" val="27156972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7"/>
          </a:xfrm>
        </p:spPr>
      </p:pic>
    </p:spTree>
    <p:extLst>
      <p:ext uri="{BB962C8B-B14F-4D97-AF65-F5344CB8AC3E}">
        <p14:creationId xmlns:p14="http://schemas.microsoft.com/office/powerpoint/2010/main" val="59927768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306851869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: Planning des projections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486" y="1987989"/>
            <a:ext cx="7079459" cy="4001666"/>
          </a:xfrm>
        </p:spPr>
      </p:pic>
    </p:spTree>
    <p:extLst>
      <p:ext uri="{BB962C8B-B14F-4D97-AF65-F5344CB8AC3E}">
        <p14:creationId xmlns:p14="http://schemas.microsoft.com/office/powerpoint/2010/main" val="62408920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431</Words>
  <Application>Microsoft Office PowerPoint</Application>
  <PresentationFormat>Grand écran</PresentationFormat>
  <Paragraphs>105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4" baseType="lpstr">
      <vt:lpstr>Arial</vt:lpstr>
      <vt:lpstr>Gill Sans MT</vt:lpstr>
      <vt:lpstr>Galerie</vt:lpstr>
      <vt:lpstr>CPOA</vt:lpstr>
      <vt:lpstr>Sommaire</vt:lpstr>
      <vt:lpstr>Planning et écarts : Prévisions</vt:lpstr>
      <vt:lpstr>Planning et écarts : Réalité</vt:lpstr>
      <vt:lpstr>Sommaire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des projections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Planning : écarts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</vt:lpstr>
      <vt:lpstr>Maquette : gestion des vip : écarts</vt:lpstr>
      <vt:lpstr>Sommaire</vt:lpstr>
      <vt:lpstr>Sommaire</vt:lpstr>
      <vt:lpstr>Packages : Planification</vt:lpstr>
      <vt:lpstr>Packages : Gestion des vip</vt:lpstr>
      <vt:lpstr>Sommaire</vt:lpstr>
      <vt:lpstr>Codage ET mesures de test</vt:lpstr>
      <vt:lpstr>Codage ET mesures de test</vt:lpstr>
      <vt:lpstr>Codage ET mesures de test</vt:lpstr>
      <vt:lpstr>Sommaire</vt:lpstr>
      <vt:lpstr>Présentation PowerPoint</vt:lpstr>
      <vt:lpstr>Sommaire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CPOA</dc:title>
  <dc:creator>jeremy duval</dc:creator>
  <cp:lastModifiedBy>jeremy duval</cp:lastModifiedBy>
  <cp:revision>25</cp:revision>
  <dcterms:created xsi:type="dcterms:W3CDTF">2017-01-10T09:50:57Z</dcterms:created>
  <dcterms:modified xsi:type="dcterms:W3CDTF">2017-01-10T11:02:35Z</dcterms:modified>
</cp:coreProperties>
</file>