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-1832" y="-112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DCC0-9B44-A448-AA16-8FE5E6EEBD3E}" type="datetimeFigureOut">
              <a:rPr kumimoji="1" lang="zh-CN" altLang="en-US" smtClean="0"/>
              <a:t>14-6-3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EAB-E8A9-5746-BE82-61F1E7FF1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98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DCC0-9B44-A448-AA16-8FE5E6EEBD3E}" type="datetimeFigureOut">
              <a:rPr kumimoji="1" lang="zh-CN" altLang="en-US" smtClean="0"/>
              <a:t>14-6-3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EAB-E8A9-5746-BE82-61F1E7FF1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91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DCC0-9B44-A448-AA16-8FE5E6EEBD3E}" type="datetimeFigureOut">
              <a:rPr kumimoji="1" lang="zh-CN" altLang="en-US" smtClean="0"/>
              <a:t>14-6-3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EAB-E8A9-5746-BE82-61F1E7FF1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79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DCC0-9B44-A448-AA16-8FE5E6EEBD3E}" type="datetimeFigureOut">
              <a:rPr kumimoji="1" lang="zh-CN" altLang="en-US" smtClean="0"/>
              <a:t>14-6-3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EAB-E8A9-5746-BE82-61F1E7FF1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8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DCC0-9B44-A448-AA16-8FE5E6EEBD3E}" type="datetimeFigureOut">
              <a:rPr kumimoji="1" lang="zh-CN" altLang="en-US" smtClean="0"/>
              <a:t>14-6-3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EAB-E8A9-5746-BE82-61F1E7FF1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1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DCC0-9B44-A448-AA16-8FE5E6EEBD3E}" type="datetimeFigureOut">
              <a:rPr kumimoji="1" lang="zh-CN" altLang="en-US" smtClean="0"/>
              <a:t>14-6-3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EAB-E8A9-5746-BE82-61F1E7FF1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19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DCC0-9B44-A448-AA16-8FE5E6EEBD3E}" type="datetimeFigureOut">
              <a:rPr kumimoji="1" lang="zh-CN" altLang="en-US" smtClean="0"/>
              <a:t>14-6-3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EAB-E8A9-5746-BE82-61F1E7FF1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445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DCC0-9B44-A448-AA16-8FE5E6EEBD3E}" type="datetimeFigureOut">
              <a:rPr kumimoji="1" lang="zh-CN" altLang="en-US" smtClean="0"/>
              <a:t>14-6-3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EAB-E8A9-5746-BE82-61F1E7FF1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64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DCC0-9B44-A448-AA16-8FE5E6EEBD3E}" type="datetimeFigureOut">
              <a:rPr kumimoji="1" lang="zh-CN" altLang="en-US" smtClean="0"/>
              <a:t>14-6-3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EAB-E8A9-5746-BE82-61F1E7FF1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43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DCC0-9B44-A448-AA16-8FE5E6EEBD3E}" type="datetimeFigureOut">
              <a:rPr kumimoji="1" lang="zh-CN" altLang="en-US" smtClean="0"/>
              <a:t>14-6-3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EAB-E8A9-5746-BE82-61F1E7FF1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88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DCC0-9B44-A448-AA16-8FE5E6EEBD3E}" type="datetimeFigureOut">
              <a:rPr kumimoji="1" lang="zh-CN" altLang="en-US" smtClean="0"/>
              <a:t>14-6-3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EAB-E8A9-5746-BE82-61F1E7FF1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590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DCC0-9B44-A448-AA16-8FE5E6EEBD3E}" type="datetimeFigureOut">
              <a:rPr kumimoji="1" lang="zh-CN" altLang="en-US" smtClean="0"/>
              <a:t>14-6-3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A8EAB-E8A9-5746-BE82-61F1E7FF1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34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8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34" y="5297749"/>
            <a:ext cx="918356" cy="9183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28" y="502261"/>
            <a:ext cx="1411848" cy="14118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36560" y="1993855"/>
            <a:ext cx="85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master</a:t>
            </a:r>
            <a:endParaRPr kumimoji="1"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638034" y="6259959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slave1</a:t>
            </a:r>
            <a:endParaRPr kumimoji="1" lang="zh-CN" altLang="en-US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71250"/>
              </p:ext>
            </p:extLst>
          </p:nvPr>
        </p:nvGraphicFramePr>
        <p:xfrm>
          <a:off x="4276980" y="647644"/>
          <a:ext cx="3544693" cy="159664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13283"/>
                <a:gridCol w="2531410"/>
              </a:tblGrid>
              <a:tr h="466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Slave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Slave</a:t>
                      </a:r>
                      <a:r>
                        <a:rPr lang="en-US" altLang="zh-CN" sz="1200" baseline="0" dirty="0" smtClean="0"/>
                        <a:t> Info</a:t>
                      </a:r>
                      <a:endParaRPr lang="zh-CN" altLang="en-US" sz="1200" dirty="0"/>
                    </a:p>
                  </a:txBody>
                  <a:tcPr/>
                </a:tc>
              </a:tr>
              <a:tr h="372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slave1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128.2.13.145::1234,</a:t>
                      </a:r>
                      <a:r>
                        <a:rPr lang="en-US" altLang="zh-CN" sz="1200" baseline="0" dirty="0" smtClean="0"/>
                        <a:t> RUNNING</a:t>
                      </a:r>
                      <a:endParaRPr lang="zh-CN" altLang="en-US" sz="1200" dirty="0"/>
                    </a:p>
                  </a:txBody>
                  <a:tcPr/>
                </a:tc>
              </a:tr>
              <a:tr h="402464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</a:tr>
              <a:tr h="354829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581870" y="1887241"/>
            <a:ext cx="119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IP: 128.2.13.145</a:t>
            </a:r>
          </a:p>
          <a:p>
            <a:r>
              <a:rPr lang="en-US" altLang="zh-CN" sz="1200" dirty="0" smtClean="0"/>
              <a:t>Port: 22024</a:t>
            </a:r>
            <a:endParaRPr kumimoji="1"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84457" y="6121459"/>
            <a:ext cx="119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IP: 128.2.13.145</a:t>
            </a:r>
          </a:p>
          <a:p>
            <a:r>
              <a:rPr lang="en-US" altLang="zh-CN" sz="1200" dirty="0" smtClean="0"/>
              <a:t>Port: 1234</a:t>
            </a:r>
            <a:endParaRPr kumimoji="1" lang="zh-CN" altLang="en-US" sz="1200" dirty="0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1936058" y="2478329"/>
            <a:ext cx="800502" cy="269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64140" y="371870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 register</a:t>
            </a:r>
            <a:endParaRPr kumimoji="1" lang="zh-CN" altLang="en-US" dirty="0"/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2297784" y="2478329"/>
            <a:ext cx="753443" cy="269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79283" y="3501769"/>
            <a:ext cx="186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 succeed, slave1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00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34" y="5297749"/>
            <a:ext cx="918356" cy="9183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822" y="5297749"/>
            <a:ext cx="918356" cy="9183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91" y="5297749"/>
            <a:ext cx="918356" cy="9183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28" y="502261"/>
            <a:ext cx="1411848" cy="14118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36560" y="1993855"/>
            <a:ext cx="85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master</a:t>
            </a:r>
            <a:endParaRPr kumimoji="1"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638034" y="6259959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slave1</a:t>
            </a:r>
            <a:endParaRPr kumimoji="1"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1676" y="6259959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slave2</a:t>
            </a:r>
            <a:endParaRPr kumimoji="1"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337003" y="6275132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slave3</a:t>
            </a:r>
            <a:endParaRPr kumimoji="1" lang="zh-CN" altLang="en-US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19415"/>
              </p:ext>
            </p:extLst>
          </p:nvPr>
        </p:nvGraphicFramePr>
        <p:xfrm>
          <a:off x="4276980" y="647644"/>
          <a:ext cx="3544693" cy="176126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13283"/>
                <a:gridCol w="2531410"/>
              </a:tblGrid>
              <a:tr h="399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Slave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Slave</a:t>
                      </a:r>
                      <a:r>
                        <a:rPr lang="en-US" altLang="zh-CN" sz="1200" baseline="0" dirty="0" smtClean="0"/>
                        <a:t> Info</a:t>
                      </a:r>
                      <a:endParaRPr lang="zh-CN" altLang="en-US" sz="1200" dirty="0"/>
                    </a:p>
                  </a:txBody>
                  <a:tcPr/>
                </a:tc>
              </a:tr>
              <a:tr h="45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slave1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128.2.13.145</a:t>
                      </a:r>
                      <a:r>
                        <a:rPr lang="en-US" altLang="zh-CN" sz="1200" dirty="0" smtClean="0"/>
                        <a:t>::1234,</a:t>
                      </a:r>
                      <a:r>
                        <a:rPr lang="en-US" altLang="zh-CN" sz="1200" baseline="0" dirty="0" smtClean="0"/>
                        <a:t> RUNNING</a:t>
                      </a:r>
                      <a:endParaRPr lang="zh-CN" altLang="en-US" sz="1200" dirty="0"/>
                    </a:p>
                  </a:txBody>
                  <a:tcPr/>
                </a:tc>
              </a:tr>
              <a:tr h="45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slave2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128.2.13.161</a:t>
                      </a:r>
                      <a:r>
                        <a:rPr lang="en-US" altLang="zh-CN" sz="1200" dirty="0" smtClean="0"/>
                        <a:t>::1234, </a:t>
                      </a:r>
                      <a:r>
                        <a:rPr lang="en-US" altLang="zh-CN" sz="1200" baseline="0" dirty="0" smtClean="0"/>
                        <a:t>TERMINATED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03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slave3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128.2.13.137:1238, </a:t>
                      </a:r>
                      <a:r>
                        <a:rPr lang="en-US" altLang="zh-CN" sz="1200" baseline="0" dirty="0" smtClean="0"/>
                        <a:t>RUNING</a:t>
                      </a:r>
                      <a:endParaRPr lang="zh-CN" altLang="en-US" sz="1200" dirty="0" smtClean="0"/>
                    </a:p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581870" y="1887241"/>
            <a:ext cx="119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IP: 128.2.13.145</a:t>
            </a:r>
          </a:p>
          <a:p>
            <a:r>
              <a:rPr lang="en-US" altLang="zh-CN" sz="1200" dirty="0" smtClean="0"/>
              <a:t>Port: 22024</a:t>
            </a:r>
            <a:endParaRPr kumimoji="1"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84457" y="6121459"/>
            <a:ext cx="119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IP: 128.2.13.145</a:t>
            </a:r>
          </a:p>
          <a:p>
            <a:r>
              <a:rPr lang="en-US" altLang="zh-CN" sz="1200" dirty="0" smtClean="0"/>
              <a:t>Port: 1234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02856" y="6109643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IP: 128.2.13.161</a:t>
            </a:r>
          </a:p>
          <a:p>
            <a:r>
              <a:rPr lang="en-US" altLang="zh-CN" sz="1200" dirty="0" smtClean="0"/>
              <a:t>Port: 1234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197247" y="6109643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IP: 128.2.13.137</a:t>
            </a:r>
          </a:p>
          <a:p>
            <a:r>
              <a:rPr lang="en-US" altLang="zh-CN" sz="1200" dirty="0" smtClean="0"/>
              <a:t>Port: 1238</a:t>
            </a:r>
            <a:endParaRPr kumimoji="1" lang="zh-CN" altLang="en-US" sz="1200" dirty="0"/>
          </a:p>
        </p:txBody>
      </p:sp>
      <p:cxnSp>
        <p:nvCxnSpPr>
          <p:cNvPr id="26" name="直线箭头连接符 25"/>
          <p:cNvCxnSpPr/>
          <p:nvPr/>
        </p:nvCxnSpPr>
        <p:spPr>
          <a:xfrm flipH="1" flipV="1">
            <a:off x="2736560" y="2478329"/>
            <a:ext cx="1755094" cy="269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392273" y="3903367"/>
            <a:ext cx="136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1.deregister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051228" y="2478329"/>
            <a:ext cx="1719218" cy="269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732714" y="3317103"/>
            <a:ext cx="116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 succeed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38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91</Words>
  <Application>Microsoft Macintosh PowerPoint</Application>
  <PresentationFormat>全屏显示(4:3)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Geng Fu</dc:creator>
  <cp:lastModifiedBy>Geng Fu</cp:lastModifiedBy>
  <cp:revision>3</cp:revision>
  <dcterms:created xsi:type="dcterms:W3CDTF">2014-06-03T23:34:45Z</dcterms:created>
  <dcterms:modified xsi:type="dcterms:W3CDTF">2014-06-04T00:01:04Z</dcterms:modified>
</cp:coreProperties>
</file>