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1"/>
  </p:sldMasterIdLst>
  <p:notesMasterIdLst>
    <p:notesMasterId r:id="rId47"/>
  </p:notesMasterIdLst>
  <p:sldIdLst>
    <p:sldId id="256" r:id="rId2"/>
    <p:sldId id="258" r:id="rId3"/>
    <p:sldId id="354" r:id="rId4"/>
    <p:sldId id="374" r:id="rId5"/>
    <p:sldId id="400" r:id="rId6"/>
    <p:sldId id="260" r:id="rId7"/>
    <p:sldId id="410" r:id="rId8"/>
    <p:sldId id="411" r:id="rId9"/>
    <p:sldId id="401" r:id="rId10"/>
    <p:sldId id="375" r:id="rId11"/>
    <p:sldId id="409" r:id="rId12"/>
    <p:sldId id="402" r:id="rId13"/>
    <p:sldId id="389" r:id="rId14"/>
    <p:sldId id="403" r:id="rId15"/>
    <p:sldId id="376" r:id="rId16"/>
    <p:sldId id="404" r:id="rId17"/>
    <p:sldId id="377" r:id="rId18"/>
    <p:sldId id="405" r:id="rId19"/>
    <p:sldId id="413" r:id="rId20"/>
    <p:sldId id="412" r:id="rId21"/>
    <p:sldId id="378" r:id="rId22"/>
    <p:sldId id="406" r:id="rId23"/>
    <p:sldId id="379" r:id="rId24"/>
    <p:sldId id="383" r:id="rId25"/>
    <p:sldId id="414" r:id="rId26"/>
    <p:sldId id="415" r:id="rId27"/>
    <p:sldId id="407" r:id="rId28"/>
    <p:sldId id="380" r:id="rId29"/>
    <p:sldId id="408" r:id="rId30"/>
    <p:sldId id="391" r:id="rId31"/>
    <p:sldId id="399" r:id="rId32"/>
    <p:sldId id="385" r:id="rId33"/>
    <p:sldId id="381" r:id="rId34"/>
    <p:sldId id="384" r:id="rId35"/>
    <p:sldId id="394" r:id="rId36"/>
    <p:sldId id="386" r:id="rId37"/>
    <p:sldId id="387" r:id="rId38"/>
    <p:sldId id="388" r:id="rId39"/>
    <p:sldId id="390" r:id="rId40"/>
    <p:sldId id="395" r:id="rId41"/>
    <p:sldId id="396" r:id="rId42"/>
    <p:sldId id="397" r:id="rId43"/>
    <p:sldId id="398" r:id="rId44"/>
    <p:sldId id="416" r:id="rId45"/>
    <p:sldId id="38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451"/>
    <a:srgbClr val="B1CDE6"/>
    <a:srgbClr val="E5E99C"/>
    <a:srgbClr val="CDECA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F5D1C-BBA7-425E-A321-D6C5928B08E2}" v="211" dt="2023-06-28T12:52:36.27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51" autoAdjust="0"/>
    <p:restoredTop sz="78579" autoAdjust="0"/>
  </p:normalViewPr>
  <p:slideViewPr>
    <p:cSldViewPr snapToGrid="0">
      <p:cViewPr varScale="1">
        <p:scale>
          <a:sx n="67" d="100"/>
          <a:sy n="67" d="100"/>
        </p:scale>
        <p:origin x="448" y="36"/>
      </p:cViewPr>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55" d="100"/>
          <a:sy n="55" d="100"/>
        </p:scale>
        <p:origin x="2604" y="2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érémy Sabadie" userId="d4876fca-6389-4ca7-a48f-9e84b75a7455" providerId="ADAL" clId="{5346C72B-FE5E-4DB1-B380-5EE4D99F0F65}"/>
    <pc:docChg chg="undo custSel addSld modSld">
      <pc:chgData name="Jérémy Sabadie" userId="d4876fca-6389-4ca7-a48f-9e84b75a7455" providerId="ADAL" clId="{5346C72B-FE5E-4DB1-B380-5EE4D99F0F65}" dt="2023-06-20T15:14:26.470" v="348" actId="20577"/>
      <pc:docMkLst>
        <pc:docMk/>
      </pc:docMkLst>
      <pc:sldChg chg="modSp mod">
        <pc:chgData name="Jérémy Sabadie" userId="d4876fca-6389-4ca7-a48f-9e84b75a7455" providerId="ADAL" clId="{5346C72B-FE5E-4DB1-B380-5EE4D99F0F65}" dt="2023-06-20T14:42:17.971" v="4" actId="1076"/>
        <pc:sldMkLst>
          <pc:docMk/>
          <pc:sldMk cId="669168817" sldId="256"/>
        </pc:sldMkLst>
        <pc:spChg chg="mod">
          <ac:chgData name="Jérémy Sabadie" userId="d4876fca-6389-4ca7-a48f-9e84b75a7455" providerId="ADAL" clId="{5346C72B-FE5E-4DB1-B380-5EE4D99F0F65}" dt="2023-06-20T14:42:17.971" v="4" actId="1076"/>
          <ac:spMkLst>
            <pc:docMk/>
            <pc:sldMk cId="669168817" sldId="256"/>
            <ac:spMk id="4" creationId="{0B0CDD91-822E-C7F4-8E02-32FF429D69BD}"/>
          </ac:spMkLst>
        </pc:spChg>
      </pc:sldChg>
      <pc:sldChg chg="modSp mod">
        <pc:chgData name="Jérémy Sabadie" userId="d4876fca-6389-4ca7-a48f-9e84b75a7455" providerId="ADAL" clId="{5346C72B-FE5E-4DB1-B380-5EE4D99F0F65}" dt="2023-06-20T14:57:21.364" v="88" actId="14100"/>
        <pc:sldMkLst>
          <pc:docMk/>
          <pc:sldMk cId="2803827080" sldId="258"/>
        </pc:sldMkLst>
        <pc:spChg chg="mod">
          <ac:chgData name="Jérémy Sabadie" userId="d4876fca-6389-4ca7-a48f-9e84b75a7455" providerId="ADAL" clId="{5346C72B-FE5E-4DB1-B380-5EE4D99F0F65}" dt="2023-06-20T14:42:29.840" v="5" actId="1076"/>
          <ac:spMkLst>
            <pc:docMk/>
            <pc:sldMk cId="2803827080" sldId="258"/>
            <ac:spMk id="5" creationId="{18EE59A8-016B-C761-2593-06E9A4A91F8B}"/>
          </ac:spMkLst>
        </pc:spChg>
        <pc:spChg chg="mod">
          <ac:chgData name="Jérémy Sabadie" userId="d4876fca-6389-4ca7-a48f-9e84b75a7455" providerId="ADAL" clId="{5346C72B-FE5E-4DB1-B380-5EE4D99F0F65}" dt="2023-06-20T14:57:21.364" v="88" actId="14100"/>
          <ac:spMkLst>
            <pc:docMk/>
            <pc:sldMk cId="2803827080" sldId="258"/>
            <ac:spMk id="15" creationId="{6233D850-4971-A7BA-4A0C-1C33850A9B1B}"/>
          </ac:spMkLst>
        </pc:spChg>
      </pc:sldChg>
      <pc:sldChg chg="addSp delSp modSp mod">
        <pc:chgData name="Jérémy Sabadie" userId="d4876fca-6389-4ca7-a48f-9e84b75a7455" providerId="ADAL" clId="{5346C72B-FE5E-4DB1-B380-5EE4D99F0F65}" dt="2023-06-20T15:06:34.330" v="159" actId="20577"/>
        <pc:sldMkLst>
          <pc:docMk/>
          <pc:sldMk cId="1829398728" sldId="260"/>
        </pc:sldMkLst>
        <pc:spChg chg="del mod ord">
          <ac:chgData name="Jérémy Sabadie" userId="d4876fca-6389-4ca7-a48f-9e84b75a7455" providerId="ADAL" clId="{5346C72B-FE5E-4DB1-B380-5EE4D99F0F65}" dt="2023-06-20T14:58:26.151" v="97" actId="478"/>
          <ac:spMkLst>
            <pc:docMk/>
            <pc:sldMk cId="1829398728" sldId="260"/>
            <ac:spMk id="3" creationId="{3DE51209-F313-E09F-23E0-1C2529D21658}"/>
          </ac:spMkLst>
        </pc:spChg>
        <pc:spChg chg="mod">
          <ac:chgData name="Jérémy Sabadie" userId="d4876fca-6389-4ca7-a48f-9e84b75a7455" providerId="ADAL" clId="{5346C72B-FE5E-4DB1-B380-5EE4D99F0F65}" dt="2023-06-20T14:58:40.616" v="100" actId="14100"/>
          <ac:spMkLst>
            <pc:docMk/>
            <pc:sldMk cId="1829398728" sldId="260"/>
            <ac:spMk id="4" creationId="{DE218AEE-03D6-0F6F-58B8-304F022FB4A6}"/>
          </ac:spMkLst>
        </pc:spChg>
        <pc:spChg chg="mod">
          <ac:chgData name="Jérémy Sabadie" userId="d4876fca-6389-4ca7-a48f-9e84b75a7455" providerId="ADAL" clId="{5346C72B-FE5E-4DB1-B380-5EE4D99F0F65}" dt="2023-06-20T14:58:48.226" v="101" actId="1076"/>
          <ac:spMkLst>
            <pc:docMk/>
            <pc:sldMk cId="1829398728" sldId="260"/>
            <ac:spMk id="5" creationId="{E2FE1FCD-74DC-D975-99D0-508BFFCF85E8}"/>
          </ac:spMkLst>
        </pc:spChg>
        <pc:spChg chg="add mod">
          <ac:chgData name="Jérémy Sabadie" userId="d4876fca-6389-4ca7-a48f-9e84b75a7455" providerId="ADAL" clId="{5346C72B-FE5E-4DB1-B380-5EE4D99F0F65}" dt="2023-06-20T14:58:32.400" v="99" actId="1076"/>
          <ac:spMkLst>
            <pc:docMk/>
            <pc:sldMk cId="1829398728" sldId="260"/>
            <ac:spMk id="7" creationId="{85F2A996-B7E1-AA21-26B5-6096CC08D6AB}"/>
          </ac:spMkLst>
        </pc:spChg>
        <pc:spChg chg="mod">
          <ac:chgData name="Jérémy Sabadie" userId="d4876fca-6389-4ca7-a48f-9e84b75a7455" providerId="ADAL" clId="{5346C72B-FE5E-4DB1-B380-5EE4D99F0F65}" dt="2023-06-20T15:06:34.330" v="159" actId="20577"/>
          <ac:spMkLst>
            <pc:docMk/>
            <pc:sldMk cId="1829398728" sldId="260"/>
            <ac:spMk id="8" creationId="{0708B691-1BA5-99B6-F11E-BC1399F5986F}"/>
          </ac:spMkLst>
        </pc:spChg>
        <pc:spChg chg="mod">
          <ac:chgData name="Jérémy Sabadie" userId="d4876fca-6389-4ca7-a48f-9e84b75a7455" providerId="ADAL" clId="{5346C72B-FE5E-4DB1-B380-5EE4D99F0F65}" dt="2023-06-20T14:47:28.220" v="14" actId="20577"/>
          <ac:spMkLst>
            <pc:docMk/>
            <pc:sldMk cId="1829398728" sldId="260"/>
            <ac:spMk id="25" creationId="{00000000-0000-0000-0000-000000000000}"/>
          </ac:spMkLst>
        </pc:spChg>
      </pc:sldChg>
      <pc:sldChg chg="addSp delSp modSp mod">
        <pc:chgData name="Jérémy Sabadie" userId="d4876fca-6389-4ca7-a48f-9e84b75a7455" providerId="ADAL" clId="{5346C72B-FE5E-4DB1-B380-5EE4D99F0F65}" dt="2023-06-20T14:57:52.541" v="92" actId="1076"/>
        <pc:sldMkLst>
          <pc:docMk/>
          <pc:sldMk cId="706758572" sldId="354"/>
        </pc:sldMkLst>
        <pc:spChg chg="add del mod">
          <ac:chgData name="Jérémy Sabadie" userId="d4876fca-6389-4ca7-a48f-9e84b75a7455" providerId="ADAL" clId="{5346C72B-FE5E-4DB1-B380-5EE4D99F0F65}" dt="2023-06-20T14:57:45.360" v="90" actId="478"/>
          <ac:spMkLst>
            <pc:docMk/>
            <pc:sldMk cId="706758572" sldId="354"/>
            <ac:spMk id="4" creationId="{0C3DF8B8-5A01-A726-5572-7E4ED25DE3C5}"/>
          </ac:spMkLst>
        </pc:spChg>
        <pc:spChg chg="add mod">
          <ac:chgData name="Jérémy Sabadie" userId="d4876fca-6389-4ca7-a48f-9e84b75a7455" providerId="ADAL" clId="{5346C72B-FE5E-4DB1-B380-5EE4D99F0F65}" dt="2023-06-20T14:57:52.541" v="92" actId="1076"/>
          <ac:spMkLst>
            <pc:docMk/>
            <pc:sldMk cId="706758572" sldId="354"/>
            <ac:spMk id="5" creationId="{B931F1A9-D355-BA46-64CB-3D3F02EE6D77}"/>
          </ac:spMkLst>
        </pc:spChg>
        <pc:spChg chg="mod">
          <ac:chgData name="Jérémy Sabadie" userId="d4876fca-6389-4ca7-a48f-9e84b75a7455" providerId="ADAL" clId="{5346C72B-FE5E-4DB1-B380-5EE4D99F0F65}" dt="2023-06-20T14:45:57.783" v="7" actId="20577"/>
          <ac:spMkLst>
            <pc:docMk/>
            <pc:sldMk cId="706758572" sldId="354"/>
            <ac:spMk id="19" creationId="{00000000-0000-0000-0000-000000000000}"/>
          </ac:spMkLst>
        </pc:spChg>
        <pc:spChg chg="del ord">
          <ac:chgData name="Jérémy Sabadie" userId="d4876fca-6389-4ca7-a48f-9e84b75a7455" providerId="ADAL" clId="{5346C72B-FE5E-4DB1-B380-5EE4D99F0F65}" dt="2023-06-20T14:56:00.563" v="78" actId="478"/>
          <ac:spMkLst>
            <pc:docMk/>
            <pc:sldMk cId="706758572" sldId="354"/>
            <ac:spMk id="21" creationId="{192BE20A-E62A-1F41-8453-287477071396}"/>
          </ac:spMkLst>
        </pc:spChg>
        <pc:spChg chg="mod">
          <ac:chgData name="Jérémy Sabadie" userId="d4876fca-6389-4ca7-a48f-9e84b75a7455" providerId="ADAL" clId="{5346C72B-FE5E-4DB1-B380-5EE4D99F0F65}" dt="2023-06-20T14:56:26.202" v="82" actId="1076"/>
          <ac:spMkLst>
            <pc:docMk/>
            <pc:sldMk cId="706758572" sldId="354"/>
            <ac:spMk id="22" creationId="{4226B0E0-F770-AF4E-A73C-B3B6088D8313}"/>
          </ac:spMkLst>
        </pc:spChg>
      </pc:sldChg>
      <pc:sldChg chg="addSp delSp modSp mod">
        <pc:chgData name="Jérémy Sabadie" userId="d4876fca-6389-4ca7-a48f-9e84b75a7455" providerId="ADAL" clId="{5346C72B-FE5E-4DB1-B380-5EE4D99F0F65}" dt="2023-06-20T14:58:13.816" v="96" actId="1076"/>
        <pc:sldMkLst>
          <pc:docMk/>
          <pc:sldMk cId="4240947025" sldId="374"/>
        </pc:sldMkLst>
        <pc:spChg chg="add mod">
          <ac:chgData name="Jérémy Sabadie" userId="d4876fca-6389-4ca7-a48f-9e84b75a7455" providerId="ADAL" clId="{5346C72B-FE5E-4DB1-B380-5EE4D99F0F65}" dt="2023-06-20T14:58:09.732" v="95" actId="1076"/>
          <ac:spMkLst>
            <pc:docMk/>
            <pc:sldMk cId="4240947025" sldId="374"/>
            <ac:spMk id="3" creationId="{04B77DE1-7040-5986-1235-30DD64A02007}"/>
          </ac:spMkLst>
        </pc:spChg>
        <pc:spChg chg="del mod">
          <ac:chgData name="Jérémy Sabadie" userId="d4876fca-6389-4ca7-a48f-9e84b75a7455" providerId="ADAL" clId="{5346C72B-FE5E-4DB1-B380-5EE4D99F0F65}" dt="2023-06-20T14:58:00.661" v="93" actId="478"/>
          <ac:spMkLst>
            <pc:docMk/>
            <pc:sldMk cId="4240947025" sldId="374"/>
            <ac:spMk id="8" creationId="{6ECC56A8-4D01-1199-02C4-9B56D2FCE7B2}"/>
          </ac:spMkLst>
        </pc:spChg>
        <pc:spChg chg="mod">
          <ac:chgData name="Jérémy Sabadie" userId="d4876fca-6389-4ca7-a48f-9e84b75a7455" providerId="ADAL" clId="{5346C72B-FE5E-4DB1-B380-5EE4D99F0F65}" dt="2023-06-20T14:58:13.816" v="96" actId="1076"/>
          <ac:spMkLst>
            <pc:docMk/>
            <pc:sldMk cId="4240947025" sldId="374"/>
            <ac:spMk id="9" creationId="{61BADE7E-71BD-3975-7529-71828FA5C8D2}"/>
          </ac:spMkLst>
        </pc:spChg>
        <pc:spChg chg="mod">
          <ac:chgData name="Jérémy Sabadie" userId="d4876fca-6389-4ca7-a48f-9e84b75a7455" providerId="ADAL" clId="{5346C72B-FE5E-4DB1-B380-5EE4D99F0F65}" dt="2023-06-20T14:46:07.489" v="8" actId="20577"/>
          <ac:spMkLst>
            <pc:docMk/>
            <pc:sldMk cId="4240947025" sldId="374"/>
            <ac:spMk id="12" creationId="{37BAD361-9FA8-A9FC-7E1E-A3E90BDE3EEF}"/>
          </ac:spMkLst>
        </pc:spChg>
      </pc:sldChg>
      <pc:sldChg chg="addSp delSp modSp mod">
        <pc:chgData name="Jérémy Sabadie" userId="d4876fca-6389-4ca7-a48f-9e84b75a7455" providerId="ADAL" clId="{5346C72B-FE5E-4DB1-B380-5EE4D99F0F65}" dt="2023-06-20T15:00:41.457" v="121" actId="1076"/>
        <pc:sldMkLst>
          <pc:docMk/>
          <pc:sldMk cId="836529471" sldId="375"/>
        </pc:sldMkLst>
        <pc:spChg chg="del mod">
          <ac:chgData name="Jérémy Sabadie" userId="d4876fca-6389-4ca7-a48f-9e84b75a7455" providerId="ADAL" clId="{5346C72B-FE5E-4DB1-B380-5EE4D99F0F65}" dt="2023-06-20T14:59:12.185" v="104" actId="478"/>
          <ac:spMkLst>
            <pc:docMk/>
            <pc:sldMk cId="836529471" sldId="375"/>
            <ac:spMk id="3" creationId="{3DE51209-F313-E09F-23E0-1C2529D21658}"/>
          </ac:spMkLst>
        </pc:spChg>
        <pc:spChg chg="mod">
          <ac:chgData name="Jérémy Sabadie" userId="d4876fca-6389-4ca7-a48f-9e84b75a7455" providerId="ADAL" clId="{5346C72B-FE5E-4DB1-B380-5EE4D99F0F65}" dt="2023-06-20T14:59:59.702" v="117"/>
          <ac:spMkLst>
            <pc:docMk/>
            <pc:sldMk cId="836529471" sldId="375"/>
            <ac:spMk id="4" creationId="{DE218AEE-03D6-0F6F-58B8-304F022FB4A6}"/>
          </ac:spMkLst>
        </pc:spChg>
        <pc:spChg chg="mod">
          <ac:chgData name="Jérémy Sabadie" userId="d4876fca-6389-4ca7-a48f-9e84b75a7455" providerId="ADAL" clId="{5346C72B-FE5E-4DB1-B380-5EE4D99F0F65}" dt="2023-06-20T15:00:41.457" v="121" actId="1076"/>
          <ac:spMkLst>
            <pc:docMk/>
            <pc:sldMk cId="836529471" sldId="375"/>
            <ac:spMk id="5" creationId="{E2FE1FCD-74DC-D975-99D0-508BFFCF85E8}"/>
          </ac:spMkLst>
        </pc:spChg>
        <pc:spChg chg="add mod">
          <ac:chgData name="Jérémy Sabadie" userId="d4876fca-6389-4ca7-a48f-9e84b75a7455" providerId="ADAL" clId="{5346C72B-FE5E-4DB1-B380-5EE4D99F0F65}" dt="2023-06-20T15:00:36.622" v="120" actId="14100"/>
          <ac:spMkLst>
            <pc:docMk/>
            <pc:sldMk cId="836529471" sldId="375"/>
            <ac:spMk id="7" creationId="{5EBAB9AD-5717-ACBC-F505-F0EC32B532F3}"/>
          </ac:spMkLst>
        </pc:spChg>
        <pc:spChg chg="mod">
          <ac:chgData name="Jérémy Sabadie" userId="d4876fca-6389-4ca7-a48f-9e84b75a7455" providerId="ADAL" clId="{5346C72B-FE5E-4DB1-B380-5EE4D99F0F65}" dt="2023-06-20T14:54:08.577" v="76" actId="20577"/>
          <ac:spMkLst>
            <pc:docMk/>
            <pc:sldMk cId="836529471" sldId="375"/>
            <ac:spMk id="25" creationId="{00000000-0000-0000-0000-000000000000}"/>
          </ac:spMkLst>
        </pc:spChg>
      </pc:sldChg>
      <pc:sldChg chg="addSp delSp modSp mod">
        <pc:chgData name="Jérémy Sabadie" userId="d4876fca-6389-4ca7-a48f-9e84b75a7455" providerId="ADAL" clId="{5346C72B-FE5E-4DB1-B380-5EE4D99F0F65}" dt="2023-06-20T15:13:40.231" v="345" actId="166"/>
        <pc:sldMkLst>
          <pc:docMk/>
          <pc:sldMk cId="3362487313" sldId="376"/>
        </pc:sldMkLst>
        <pc:spChg chg="del">
          <ac:chgData name="Jérémy Sabadie" userId="d4876fca-6389-4ca7-a48f-9e84b75a7455" providerId="ADAL" clId="{5346C72B-FE5E-4DB1-B380-5EE4D99F0F65}" dt="2023-06-20T15:00:55.567" v="123" actId="478"/>
          <ac:spMkLst>
            <pc:docMk/>
            <pc:sldMk cId="3362487313" sldId="376"/>
            <ac:spMk id="3" creationId="{3DE51209-F313-E09F-23E0-1C2529D21658}"/>
          </ac:spMkLst>
        </pc:spChg>
        <pc:spChg chg="mod">
          <ac:chgData name="Jérémy Sabadie" userId="d4876fca-6389-4ca7-a48f-9e84b75a7455" providerId="ADAL" clId="{5346C72B-FE5E-4DB1-B380-5EE4D99F0F65}" dt="2023-06-20T15:02:11.434" v="131" actId="1076"/>
          <ac:spMkLst>
            <pc:docMk/>
            <pc:sldMk cId="3362487313" sldId="376"/>
            <ac:spMk id="5" creationId="{E2FE1FCD-74DC-D975-99D0-508BFFCF85E8}"/>
          </ac:spMkLst>
        </pc:spChg>
        <pc:spChg chg="add del">
          <ac:chgData name="Jérémy Sabadie" userId="d4876fca-6389-4ca7-a48f-9e84b75a7455" providerId="ADAL" clId="{5346C72B-FE5E-4DB1-B380-5EE4D99F0F65}" dt="2023-06-20T15:01:02.501" v="125" actId="22"/>
          <ac:spMkLst>
            <pc:docMk/>
            <pc:sldMk cId="3362487313" sldId="376"/>
            <ac:spMk id="13" creationId="{14C095EA-C337-4082-95EB-318E35219E7E}"/>
          </ac:spMkLst>
        </pc:spChg>
        <pc:spChg chg="add mod ord">
          <ac:chgData name="Jérémy Sabadie" userId="d4876fca-6389-4ca7-a48f-9e84b75a7455" providerId="ADAL" clId="{5346C72B-FE5E-4DB1-B380-5EE4D99F0F65}" dt="2023-06-20T15:13:40.231" v="345" actId="166"/>
          <ac:spMkLst>
            <pc:docMk/>
            <pc:sldMk cId="3362487313" sldId="376"/>
            <ac:spMk id="14" creationId="{4F8B4B7A-341E-5056-6F59-55E60F68CB75}"/>
          </ac:spMkLst>
        </pc:spChg>
        <pc:spChg chg="mod">
          <ac:chgData name="Jérémy Sabadie" userId="d4876fca-6389-4ca7-a48f-9e84b75a7455" providerId="ADAL" clId="{5346C72B-FE5E-4DB1-B380-5EE4D99F0F65}" dt="2023-06-20T15:13:33.591" v="344" actId="20577"/>
          <ac:spMkLst>
            <pc:docMk/>
            <pc:sldMk cId="3362487313" sldId="376"/>
            <ac:spMk id="25" creationId="{00000000-0000-0000-0000-000000000000}"/>
          </ac:spMkLst>
        </pc:spChg>
      </pc:sldChg>
      <pc:sldChg chg="modSp mod">
        <pc:chgData name="Jérémy Sabadie" userId="d4876fca-6389-4ca7-a48f-9e84b75a7455" providerId="ADAL" clId="{5346C72B-FE5E-4DB1-B380-5EE4D99F0F65}" dt="2023-06-20T15:13:54.045" v="346" actId="20577"/>
        <pc:sldMkLst>
          <pc:docMk/>
          <pc:sldMk cId="1263275097" sldId="377"/>
        </pc:sldMkLst>
        <pc:spChg chg="mod">
          <ac:chgData name="Jérémy Sabadie" userId="d4876fca-6389-4ca7-a48f-9e84b75a7455" providerId="ADAL" clId="{5346C72B-FE5E-4DB1-B380-5EE4D99F0F65}" dt="2023-06-20T15:13:54.045" v="346" actId="20577"/>
          <ac:spMkLst>
            <pc:docMk/>
            <pc:sldMk cId="1263275097" sldId="377"/>
            <ac:spMk id="25" creationId="{00000000-0000-0000-0000-000000000000}"/>
          </ac:spMkLst>
        </pc:spChg>
      </pc:sldChg>
      <pc:sldChg chg="modSp mod">
        <pc:chgData name="Jérémy Sabadie" userId="d4876fca-6389-4ca7-a48f-9e84b75a7455" providerId="ADAL" clId="{5346C72B-FE5E-4DB1-B380-5EE4D99F0F65}" dt="2023-06-20T15:14:19.437" v="347" actId="20577"/>
        <pc:sldMkLst>
          <pc:docMk/>
          <pc:sldMk cId="2888625235" sldId="378"/>
        </pc:sldMkLst>
        <pc:spChg chg="mod">
          <ac:chgData name="Jérémy Sabadie" userId="d4876fca-6389-4ca7-a48f-9e84b75a7455" providerId="ADAL" clId="{5346C72B-FE5E-4DB1-B380-5EE4D99F0F65}" dt="2023-06-20T15:03:13.184" v="137" actId="1076"/>
          <ac:spMkLst>
            <pc:docMk/>
            <pc:sldMk cId="2888625235" sldId="378"/>
            <ac:spMk id="5" creationId="{E2FE1FCD-74DC-D975-99D0-508BFFCF85E8}"/>
          </ac:spMkLst>
        </pc:spChg>
        <pc:spChg chg="mod">
          <ac:chgData name="Jérémy Sabadie" userId="d4876fca-6389-4ca7-a48f-9e84b75a7455" providerId="ADAL" clId="{5346C72B-FE5E-4DB1-B380-5EE4D99F0F65}" dt="2023-06-20T15:14:19.437" v="347" actId="20577"/>
          <ac:spMkLst>
            <pc:docMk/>
            <pc:sldMk cId="2888625235" sldId="378"/>
            <ac:spMk id="25" creationId="{00000000-0000-0000-0000-000000000000}"/>
          </ac:spMkLst>
        </pc:spChg>
      </pc:sldChg>
      <pc:sldChg chg="addSp delSp modSp mod">
        <pc:chgData name="Jérémy Sabadie" userId="d4876fca-6389-4ca7-a48f-9e84b75a7455" providerId="ADAL" clId="{5346C72B-FE5E-4DB1-B380-5EE4D99F0F65}" dt="2023-06-20T15:14:26.470" v="348" actId="20577"/>
        <pc:sldMkLst>
          <pc:docMk/>
          <pc:sldMk cId="1756417745" sldId="379"/>
        </pc:sldMkLst>
        <pc:spChg chg="del">
          <ac:chgData name="Jérémy Sabadie" userId="d4876fca-6389-4ca7-a48f-9e84b75a7455" providerId="ADAL" clId="{5346C72B-FE5E-4DB1-B380-5EE4D99F0F65}" dt="2023-06-20T15:03:40.944" v="138" actId="478"/>
          <ac:spMkLst>
            <pc:docMk/>
            <pc:sldMk cId="1756417745" sldId="379"/>
            <ac:spMk id="3" creationId="{3DE51209-F313-E09F-23E0-1C2529D21658}"/>
          </ac:spMkLst>
        </pc:spChg>
        <pc:spChg chg="mod">
          <ac:chgData name="Jérémy Sabadie" userId="d4876fca-6389-4ca7-a48f-9e84b75a7455" providerId="ADAL" clId="{5346C72B-FE5E-4DB1-B380-5EE4D99F0F65}" dt="2023-06-20T15:04:20.046" v="145" actId="1076"/>
          <ac:spMkLst>
            <pc:docMk/>
            <pc:sldMk cId="1756417745" sldId="379"/>
            <ac:spMk id="4" creationId="{DE218AEE-03D6-0F6F-58B8-304F022FB4A6}"/>
          </ac:spMkLst>
        </pc:spChg>
        <pc:spChg chg="mod">
          <ac:chgData name="Jérémy Sabadie" userId="d4876fca-6389-4ca7-a48f-9e84b75a7455" providerId="ADAL" clId="{5346C72B-FE5E-4DB1-B380-5EE4D99F0F65}" dt="2023-06-20T15:04:07.506" v="142" actId="1076"/>
          <ac:spMkLst>
            <pc:docMk/>
            <pc:sldMk cId="1756417745" sldId="379"/>
            <ac:spMk id="5" creationId="{E2FE1FCD-74DC-D975-99D0-508BFFCF85E8}"/>
          </ac:spMkLst>
        </pc:spChg>
        <pc:spChg chg="mod">
          <ac:chgData name="Jérémy Sabadie" userId="d4876fca-6389-4ca7-a48f-9e84b75a7455" providerId="ADAL" clId="{5346C72B-FE5E-4DB1-B380-5EE4D99F0F65}" dt="2023-06-20T15:04:14.819" v="144" actId="1076"/>
          <ac:spMkLst>
            <pc:docMk/>
            <pc:sldMk cId="1756417745" sldId="379"/>
            <ac:spMk id="6" creationId="{23C89C17-09E5-A2DD-0E5E-AA9D0F39BB61}"/>
          </ac:spMkLst>
        </pc:spChg>
        <pc:spChg chg="add mod">
          <ac:chgData name="Jérémy Sabadie" userId="d4876fca-6389-4ca7-a48f-9e84b75a7455" providerId="ADAL" clId="{5346C72B-FE5E-4DB1-B380-5EE4D99F0F65}" dt="2023-06-20T15:04:03.790" v="141" actId="1076"/>
          <ac:spMkLst>
            <pc:docMk/>
            <pc:sldMk cId="1756417745" sldId="379"/>
            <ac:spMk id="8" creationId="{D423215D-B50C-01CC-6EF6-2D58A117A1A5}"/>
          </ac:spMkLst>
        </pc:spChg>
        <pc:spChg chg="mod">
          <ac:chgData name="Jérémy Sabadie" userId="d4876fca-6389-4ca7-a48f-9e84b75a7455" providerId="ADAL" clId="{5346C72B-FE5E-4DB1-B380-5EE4D99F0F65}" dt="2023-06-20T15:14:26.470" v="348" actId="20577"/>
          <ac:spMkLst>
            <pc:docMk/>
            <pc:sldMk cId="1756417745" sldId="379"/>
            <ac:spMk id="25" creationId="{00000000-0000-0000-0000-000000000000}"/>
          </ac:spMkLst>
        </pc:spChg>
      </pc:sldChg>
      <pc:sldChg chg="addSp delSp modSp mod">
        <pc:chgData name="Jérémy Sabadie" userId="d4876fca-6389-4ca7-a48f-9e84b75a7455" providerId="ADAL" clId="{5346C72B-FE5E-4DB1-B380-5EE4D99F0F65}" dt="2023-06-20T15:05:12.336" v="149" actId="1076"/>
        <pc:sldMkLst>
          <pc:docMk/>
          <pc:sldMk cId="260793494" sldId="380"/>
        </pc:sldMkLst>
        <pc:spChg chg="del">
          <ac:chgData name="Jérémy Sabadie" userId="d4876fca-6389-4ca7-a48f-9e84b75a7455" providerId="ADAL" clId="{5346C72B-FE5E-4DB1-B380-5EE4D99F0F65}" dt="2023-06-20T15:04:55.545" v="146" actId="478"/>
          <ac:spMkLst>
            <pc:docMk/>
            <pc:sldMk cId="260793494" sldId="380"/>
            <ac:spMk id="3" creationId="{3DE51209-F313-E09F-23E0-1C2529D21658}"/>
          </ac:spMkLst>
        </pc:spChg>
        <pc:spChg chg="mod">
          <ac:chgData name="Jérémy Sabadie" userId="d4876fca-6389-4ca7-a48f-9e84b75a7455" providerId="ADAL" clId="{5346C72B-FE5E-4DB1-B380-5EE4D99F0F65}" dt="2023-06-20T15:05:12.336" v="149" actId="1076"/>
          <ac:spMkLst>
            <pc:docMk/>
            <pc:sldMk cId="260793494" sldId="380"/>
            <ac:spMk id="5" creationId="{E2FE1FCD-74DC-D975-99D0-508BFFCF85E8}"/>
          </ac:spMkLst>
        </pc:spChg>
        <pc:spChg chg="add mod">
          <ac:chgData name="Jérémy Sabadie" userId="d4876fca-6389-4ca7-a48f-9e84b75a7455" providerId="ADAL" clId="{5346C72B-FE5E-4DB1-B380-5EE4D99F0F65}" dt="2023-06-20T15:05:04.462" v="148" actId="1076"/>
          <ac:spMkLst>
            <pc:docMk/>
            <pc:sldMk cId="260793494" sldId="380"/>
            <ac:spMk id="8" creationId="{746E1620-FBAB-CFB3-5207-6A9748DAADC2}"/>
          </ac:spMkLst>
        </pc:spChg>
      </pc:sldChg>
      <pc:sldChg chg="addSp delSp modSp mod">
        <pc:chgData name="Jérémy Sabadie" userId="d4876fca-6389-4ca7-a48f-9e84b75a7455" providerId="ADAL" clId="{5346C72B-FE5E-4DB1-B380-5EE4D99F0F65}" dt="2023-06-20T15:06:12.427" v="158" actId="20577"/>
        <pc:sldMkLst>
          <pc:docMk/>
          <pc:sldMk cId="474867784" sldId="381"/>
        </pc:sldMkLst>
        <pc:spChg chg="del">
          <ac:chgData name="Jérémy Sabadie" userId="d4876fca-6389-4ca7-a48f-9e84b75a7455" providerId="ADAL" clId="{5346C72B-FE5E-4DB1-B380-5EE4D99F0F65}" dt="2023-06-20T15:05:55.120" v="154" actId="478"/>
          <ac:spMkLst>
            <pc:docMk/>
            <pc:sldMk cId="474867784" sldId="381"/>
            <ac:spMk id="3" creationId="{3DE51209-F313-E09F-23E0-1C2529D21658}"/>
          </ac:spMkLst>
        </pc:spChg>
        <pc:spChg chg="mod">
          <ac:chgData name="Jérémy Sabadie" userId="d4876fca-6389-4ca7-a48f-9e84b75a7455" providerId="ADAL" clId="{5346C72B-FE5E-4DB1-B380-5EE4D99F0F65}" dt="2023-06-20T15:06:06.235" v="156" actId="1076"/>
          <ac:spMkLst>
            <pc:docMk/>
            <pc:sldMk cId="474867784" sldId="381"/>
            <ac:spMk id="5" creationId="{E2FE1FCD-74DC-D975-99D0-508BFFCF85E8}"/>
          </ac:spMkLst>
        </pc:spChg>
        <pc:spChg chg="add mod">
          <ac:chgData name="Jérémy Sabadie" userId="d4876fca-6389-4ca7-a48f-9e84b75a7455" providerId="ADAL" clId="{5346C72B-FE5E-4DB1-B380-5EE4D99F0F65}" dt="2023-06-20T15:05:56.829" v="155"/>
          <ac:spMkLst>
            <pc:docMk/>
            <pc:sldMk cId="474867784" sldId="381"/>
            <ac:spMk id="7" creationId="{F41FEB8A-32FA-DE72-CB74-3DAF284EC95B}"/>
          </ac:spMkLst>
        </pc:spChg>
        <pc:spChg chg="mod">
          <ac:chgData name="Jérémy Sabadie" userId="d4876fca-6389-4ca7-a48f-9e84b75a7455" providerId="ADAL" clId="{5346C72B-FE5E-4DB1-B380-5EE4D99F0F65}" dt="2023-06-20T15:06:12.427" v="158" actId="20577"/>
          <ac:spMkLst>
            <pc:docMk/>
            <pc:sldMk cId="474867784" sldId="381"/>
            <ac:spMk id="25" creationId="{00000000-0000-0000-0000-000000000000}"/>
          </ac:spMkLst>
        </pc:spChg>
      </pc:sldChg>
      <pc:sldChg chg="addSp delSp modSp mod">
        <pc:chgData name="Jérémy Sabadie" userId="d4876fca-6389-4ca7-a48f-9e84b75a7455" providerId="ADAL" clId="{5346C72B-FE5E-4DB1-B380-5EE4D99F0F65}" dt="2023-06-20T15:05:42.964" v="153" actId="1076"/>
        <pc:sldMkLst>
          <pc:docMk/>
          <pc:sldMk cId="4030173398" sldId="385"/>
        </pc:sldMkLst>
        <pc:spChg chg="del">
          <ac:chgData name="Jérémy Sabadie" userId="d4876fca-6389-4ca7-a48f-9e84b75a7455" providerId="ADAL" clId="{5346C72B-FE5E-4DB1-B380-5EE4D99F0F65}" dt="2023-06-20T15:05:25.326" v="150" actId="478"/>
          <ac:spMkLst>
            <pc:docMk/>
            <pc:sldMk cId="4030173398" sldId="385"/>
            <ac:spMk id="3" creationId="{3DE51209-F313-E09F-23E0-1C2529D21658}"/>
          </ac:spMkLst>
        </pc:spChg>
        <pc:spChg chg="mod">
          <ac:chgData name="Jérémy Sabadie" userId="d4876fca-6389-4ca7-a48f-9e84b75a7455" providerId="ADAL" clId="{5346C72B-FE5E-4DB1-B380-5EE4D99F0F65}" dt="2023-06-20T15:05:42.964" v="153" actId="1076"/>
          <ac:spMkLst>
            <pc:docMk/>
            <pc:sldMk cId="4030173398" sldId="385"/>
            <ac:spMk id="5" creationId="{E2FE1FCD-74DC-D975-99D0-508BFFCF85E8}"/>
          </ac:spMkLst>
        </pc:spChg>
        <pc:spChg chg="add mod">
          <ac:chgData name="Jérémy Sabadie" userId="d4876fca-6389-4ca7-a48f-9e84b75a7455" providerId="ADAL" clId="{5346C72B-FE5E-4DB1-B380-5EE4D99F0F65}" dt="2023-06-20T15:05:33.340" v="152" actId="1076"/>
          <ac:spMkLst>
            <pc:docMk/>
            <pc:sldMk cId="4030173398" sldId="385"/>
            <ac:spMk id="7" creationId="{C6567CCB-5C5E-4F63-08FB-7E48EB0BEDB9}"/>
          </ac:spMkLst>
        </pc:spChg>
      </pc:sldChg>
      <pc:sldChg chg="addSp delSp modSp add mod">
        <pc:chgData name="Jérémy Sabadie" userId="d4876fca-6389-4ca7-a48f-9e84b75a7455" providerId="ADAL" clId="{5346C72B-FE5E-4DB1-B380-5EE4D99F0F65}" dt="2023-06-20T15:13:10.802" v="342" actId="1076"/>
        <pc:sldMkLst>
          <pc:docMk/>
          <pc:sldMk cId="3504641071" sldId="389"/>
        </pc:sldMkLst>
        <pc:spChg chg="add del mod">
          <ac:chgData name="Jérémy Sabadie" userId="d4876fca-6389-4ca7-a48f-9e84b75a7455" providerId="ADAL" clId="{5346C72B-FE5E-4DB1-B380-5EE4D99F0F65}" dt="2023-06-20T15:09:31.047" v="252"/>
          <ac:spMkLst>
            <pc:docMk/>
            <pc:sldMk cId="3504641071" sldId="389"/>
            <ac:spMk id="3" creationId="{05C4FE08-9963-E5AF-2E85-06BEE79C4C99}"/>
          </ac:spMkLst>
        </pc:spChg>
        <pc:spChg chg="mod">
          <ac:chgData name="Jérémy Sabadie" userId="d4876fca-6389-4ca7-a48f-9e84b75a7455" providerId="ADAL" clId="{5346C72B-FE5E-4DB1-B380-5EE4D99F0F65}" dt="2023-06-20T15:07:21.707" v="177" actId="20577"/>
          <ac:spMkLst>
            <pc:docMk/>
            <pc:sldMk cId="3504641071" sldId="389"/>
            <ac:spMk id="4" creationId="{DE218AEE-03D6-0F6F-58B8-304F022FB4A6}"/>
          </ac:spMkLst>
        </pc:spChg>
        <pc:spChg chg="mod">
          <ac:chgData name="Jérémy Sabadie" userId="d4876fca-6389-4ca7-a48f-9e84b75a7455" providerId="ADAL" clId="{5346C72B-FE5E-4DB1-B380-5EE4D99F0F65}" dt="2023-06-20T15:07:28.479" v="178" actId="1076"/>
          <ac:spMkLst>
            <pc:docMk/>
            <pc:sldMk cId="3504641071" sldId="389"/>
            <ac:spMk id="5" creationId="{E2FE1FCD-74DC-D975-99D0-508BFFCF85E8}"/>
          </ac:spMkLst>
        </pc:spChg>
        <pc:spChg chg="add mod">
          <ac:chgData name="Jérémy Sabadie" userId="d4876fca-6389-4ca7-a48f-9e84b75a7455" providerId="ADAL" clId="{5346C72B-FE5E-4DB1-B380-5EE4D99F0F65}" dt="2023-06-20T15:12:55.607" v="340" actId="1076"/>
          <ac:spMkLst>
            <pc:docMk/>
            <pc:sldMk cId="3504641071" sldId="389"/>
            <ac:spMk id="6" creationId="{29A11164-C9EF-8DDF-0683-3BE3E2EE2DAF}"/>
          </ac:spMkLst>
        </pc:spChg>
        <pc:spChg chg="mod ord">
          <ac:chgData name="Jérémy Sabadie" userId="d4876fca-6389-4ca7-a48f-9e84b75a7455" providerId="ADAL" clId="{5346C72B-FE5E-4DB1-B380-5EE4D99F0F65}" dt="2023-06-20T15:13:10.802" v="342" actId="1076"/>
          <ac:spMkLst>
            <pc:docMk/>
            <pc:sldMk cId="3504641071" sldId="389"/>
            <ac:spMk id="7" creationId="{5EBAB9AD-5717-ACBC-F505-F0EC32B532F3}"/>
          </ac:spMkLst>
        </pc:spChg>
        <pc:spChg chg="mod">
          <ac:chgData name="Jérémy Sabadie" userId="d4876fca-6389-4ca7-a48f-9e84b75a7455" providerId="ADAL" clId="{5346C72B-FE5E-4DB1-B380-5EE4D99F0F65}" dt="2023-06-20T15:12:43.614" v="338" actId="1076"/>
          <ac:spMkLst>
            <pc:docMk/>
            <pc:sldMk cId="3504641071" sldId="389"/>
            <ac:spMk id="8" creationId="{0708B691-1BA5-99B6-F11E-BC1399F5986F}"/>
          </ac:spMkLst>
        </pc:spChg>
        <pc:spChg chg="add mod">
          <ac:chgData name="Jérémy Sabadie" userId="d4876fca-6389-4ca7-a48f-9e84b75a7455" providerId="ADAL" clId="{5346C72B-FE5E-4DB1-B380-5EE4D99F0F65}" dt="2023-06-20T15:13:00.646" v="341" actId="1076"/>
          <ac:spMkLst>
            <pc:docMk/>
            <pc:sldMk cId="3504641071" sldId="389"/>
            <ac:spMk id="9" creationId="{47730477-3165-47DE-6E96-B5A8955AF6D1}"/>
          </ac:spMkLst>
        </pc:spChg>
        <pc:spChg chg="mod">
          <ac:chgData name="Jérémy Sabadie" userId="d4876fca-6389-4ca7-a48f-9e84b75a7455" providerId="ADAL" clId="{5346C72B-FE5E-4DB1-B380-5EE4D99F0F65}" dt="2023-06-20T15:07:44.849" v="180" actId="20577"/>
          <ac:spMkLst>
            <pc:docMk/>
            <pc:sldMk cId="3504641071" sldId="389"/>
            <ac:spMk id="25" creationId="{00000000-0000-0000-0000-000000000000}"/>
          </ac:spMkLst>
        </pc:spChg>
      </pc:sldChg>
    </pc:docChg>
  </pc:docChgLst>
  <pc:docChgLst>
    <pc:chgData name="Jérémy Sabadie" userId="d4876fca-6389-4ca7-a48f-9e84b75a7455" providerId="ADAL" clId="{A45259DC-A33F-48F5-9276-C8833F44ECAC}"/>
    <pc:docChg chg="undo custSel modSld">
      <pc:chgData name="Jérémy Sabadie" userId="d4876fca-6389-4ca7-a48f-9e84b75a7455" providerId="ADAL" clId="{A45259DC-A33F-48F5-9276-C8833F44ECAC}" dt="2023-06-17T19:03:31.138" v="180" actId="20577"/>
      <pc:docMkLst>
        <pc:docMk/>
      </pc:docMkLst>
      <pc:sldChg chg="addSp delSp modSp mod">
        <pc:chgData name="Jérémy Sabadie" userId="d4876fca-6389-4ca7-a48f-9e84b75a7455" providerId="ADAL" clId="{A45259DC-A33F-48F5-9276-C8833F44ECAC}" dt="2023-06-17T18:59:29.239" v="51" actId="2711"/>
        <pc:sldMkLst>
          <pc:docMk/>
          <pc:sldMk cId="669168817" sldId="256"/>
        </pc:sldMkLst>
        <pc:spChg chg="mod ord">
          <ac:chgData name="Jérémy Sabadie" userId="d4876fca-6389-4ca7-a48f-9e84b75a7455" providerId="ADAL" clId="{A45259DC-A33F-48F5-9276-C8833F44ECAC}" dt="2023-06-17T18:59:29.239" v="51" actId="2711"/>
          <ac:spMkLst>
            <pc:docMk/>
            <pc:sldMk cId="669168817" sldId="256"/>
            <ac:spMk id="2" creationId="{5EA639B5-BE6B-D40D-0B1F-85D6131F8C99}"/>
          </ac:spMkLst>
        </pc:spChg>
        <pc:spChg chg="mod ord">
          <ac:chgData name="Jérémy Sabadie" userId="d4876fca-6389-4ca7-a48f-9e84b75a7455" providerId="ADAL" clId="{A45259DC-A33F-48F5-9276-C8833F44ECAC}" dt="2023-06-17T18:58:31.834" v="42" actId="113"/>
          <ac:spMkLst>
            <pc:docMk/>
            <pc:sldMk cId="669168817" sldId="256"/>
            <ac:spMk id="3" creationId="{CADF354A-177E-3711-4E7F-27D035FA81AC}"/>
          </ac:spMkLst>
        </pc:spChg>
        <pc:spChg chg="add del mod ord">
          <ac:chgData name="Jérémy Sabadie" userId="d4876fca-6389-4ca7-a48f-9e84b75a7455" providerId="ADAL" clId="{A45259DC-A33F-48F5-9276-C8833F44ECAC}" dt="2023-06-17T18:58:55.356" v="46" actId="14100"/>
          <ac:spMkLst>
            <pc:docMk/>
            <pc:sldMk cId="669168817" sldId="256"/>
            <ac:spMk id="6" creationId="{003469C0-9E1D-51AD-1336-7CBE1899649A}"/>
          </ac:spMkLst>
        </pc:spChg>
        <pc:spChg chg="mod ord">
          <ac:chgData name="Jérémy Sabadie" userId="d4876fca-6389-4ca7-a48f-9e84b75a7455" providerId="ADAL" clId="{A45259DC-A33F-48F5-9276-C8833F44ECAC}" dt="2023-06-17T18:58:21.671" v="41" actId="113"/>
          <ac:spMkLst>
            <pc:docMk/>
            <pc:sldMk cId="669168817" sldId="256"/>
            <ac:spMk id="11" creationId="{69A332A3-14BA-C309-3938-D63E7C2A1EAE}"/>
          </ac:spMkLst>
        </pc:spChg>
        <pc:spChg chg="mod">
          <ac:chgData name="Jérémy Sabadie" userId="d4876fca-6389-4ca7-a48f-9e84b75a7455" providerId="ADAL" clId="{A45259DC-A33F-48F5-9276-C8833F44ECAC}" dt="2023-06-17T18:57:43.488" v="32" actId="1076"/>
          <ac:spMkLst>
            <pc:docMk/>
            <pc:sldMk cId="669168817" sldId="256"/>
            <ac:spMk id="15" creationId="{0CF2F5DF-E785-5341-25B1-14B4D12CA96A}"/>
          </ac:spMkLst>
        </pc:spChg>
      </pc:sldChg>
      <pc:sldChg chg="addSp delSp modSp mod">
        <pc:chgData name="Jérémy Sabadie" userId="d4876fca-6389-4ca7-a48f-9e84b75a7455" providerId="ADAL" clId="{A45259DC-A33F-48F5-9276-C8833F44ECAC}" dt="2023-06-17T19:03:31.138" v="180" actId="20577"/>
        <pc:sldMkLst>
          <pc:docMk/>
          <pc:sldMk cId="2803827080" sldId="258"/>
        </pc:sldMkLst>
        <pc:spChg chg="mod">
          <ac:chgData name="Jérémy Sabadie" userId="d4876fca-6389-4ca7-a48f-9e84b75a7455" providerId="ADAL" clId="{A45259DC-A33F-48F5-9276-C8833F44ECAC}" dt="2023-06-17T18:54:46.368" v="2" actId="2711"/>
          <ac:spMkLst>
            <pc:docMk/>
            <pc:sldMk cId="2803827080" sldId="258"/>
            <ac:spMk id="4" creationId="{A7C9D829-2EB3-EC84-43A2-23B7E367B0F3}"/>
          </ac:spMkLst>
        </pc:spChg>
        <pc:spChg chg="del">
          <ac:chgData name="Jérémy Sabadie" userId="d4876fca-6389-4ca7-a48f-9e84b75a7455" providerId="ADAL" clId="{A45259DC-A33F-48F5-9276-C8833F44ECAC}" dt="2023-06-17T18:56:02.655" v="14" actId="478"/>
          <ac:spMkLst>
            <pc:docMk/>
            <pc:sldMk cId="2803827080" sldId="258"/>
            <ac:spMk id="5" creationId="{00000000-0000-0000-0000-000000000000}"/>
          </ac:spMkLst>
        </pc:spChg>
        <pc:spChg chg="mod">
          <ac:chgData name="Jérémy Sabadie" userId="d4876fca-6389-4ca7-a48f-9e84b75a7455" providerId="ADAL" clId="{A45259DC-A33F-48F5-9276-C8833F44ECAC}" dt="2023-06-17T19:03:31.138" v="180" actId="20577"/>
          <ac:spMkLst>
            <pc:docMk/>
            <pc:sldMk cId="2803827080" sldId="258"/>
            <ac:spMk id="15" creationId="{6233D850-4971-A7BA-4A0C-1C33850A9B1B}"/>
          </ac:spMkLst>
        </pc:spChg>
        <pc:picChg chg="add mod">
          <ac:chgData name="Jérémy Sabadie" userId="d4876fca-6389-4ca7-a48f-9e84b75a7455" providerId="ADAL" clId="{A45259DC-A33F-48F5-9276-C8833F44ECAC}" dt="2023-06-17T18:56:20.119" v="20" actId="14100"/>
          <ac:picMkLst>
            <pc:docMk/>
            <pc:sldMk cId="2803827080" sldId="258"/>
            <ac:picMk id="6" creationId="{2A902C40-CBB7-9844-CE89-5E8060034FE8}"/>
          </ac:picMkLst>
        </pc:picChg>
        <pc:picChg chg="del">
          <ac:chgData name="Jérémy Sabadie" userId="d4876fca-6389-4ca7-a48f-9e84b75a7455" providerId="ADAL" clId="{A45259DC-A33F-48F5-9276-C8833F44ECAC}" dt="2023-06-17T18:56:05.890" v="15" actId="478"/>
          <ac:picMkLst>
            <pc:docMk/>
            <pc:sldMk cId="2803827080" sldId="258"/>
            <ac:picMk id="23" creationId="{00000000-0000-0000-0000-000000000000}"/>
          </ac:picMkLst>
        </pc:picChg>
      </pc:sldChg>
      <pc:sldChg chg="addSp delSp modSp mod">
        <pc:chgData name="Jérémy Sabadie" userId="d4876fca-6389-4ca7-a48f-9e84b75a7455" providerId="ADAL" clId="{A45259DC-A33F-48F5-9276-C8833F44ECAC}" dt="2023-06-17T18:55:47.378" v="13" actId="478"/>
        <pc:sldMkLst>
          <pc:docMk/>
          <pc:sldMk cId="2104400799" sldId="331"/>
        </pc:sldMkLst>
        <pc:spChg chg="mod">
          <ac:chgData name="Jérémy Sabadie" userId="d4876fca-6389-4ca7-a48f-9e84b75a7455" providerId="ADAL" clId="{A45259DC-A33F-48F5-9276-C8833F44ECAC}" dt="2023-06-17T18:55:29.666" v="11" actId="207"/>
          <ac:spMkLst>
            <pc:docMk/>
            <pc:sldMk cId="2104400799" sldId="331"/>
            <ac:spMk id="4" creationId="{A7C9D829-2EB3-EC84-43A2-23B7E367B0F3}"/>
          </ac:spMkLst>
        </pc:spChg>
        <pc:spChg chg="del mod">
          <ac:chgData name="Jérémy Sabadie" userId="d4876fca-6389-4ca7-a48f-9e84b75a7455" providerId="ADAL" clId="{A45259DC-A33F-48F5-9276-C8833F44ECAC}" dt="2023-06-17T18:55:47.378" v="13" actId="478"/>
          <ac:spMkLst>
            <pc:docMk/>
            <pc:sldMk cId="2104400799" sldId="331"/>
            <ac:spMk id="5" creationId="{00000000-0000-0000-0000-000000000000}"/>
          </ac:spMkLst>
        </pc:spChg>
        <pc:picChg chg="add mod">
          <ac:chgData name="Jérémy Sabadie" userId="d4876fca-6389-4ca7-a48f-9e84b75a7455" providerId="ADAL" clId="{A45259DC-A33F-48F5-9276-C8833F44ECAC}" dt="2023-06-17T18:55:23.009" v="10" actId="14100"/>
          <ac:picMkLst>
            <pc:docMk/>
            <pc:sldMk cId="2104400799" sldId="331"/>
            <ac:picMk id="3" creationId="{C72E47B4-FC3A-AE8D-AAAB-9991C3185FA3}"/>
          </ac:picMkLst>
        </pc:picChg>
        <pc:picChg chg="del mod">
          <ac:chgData name="Jérémy Sabadie" userId="d4876fca-6389-4ca7-a48f-9e84b75a7455" providerId="ADAL" clId="{A45259DC-A33F-48F5-9276-C8833F44ECAC}" dt="2023-06-17T18:55:08.319" v="5" actId="478"/>
          <ac:picMkLst>
            <pc:docMk/>
            <pc:sldMk cId="2104400799" sldId="331"/>
            <ac:picMk id="23" creationId="{00000000-0000-0000-0000-000000000000}"/>
          </ac:picMkLst>
        </pc:picChg>
      </pc:sldChg>
    </pc:docChg>
  </pc:docChgLst>
  <pc:docChgLst>
    <pc:chgData name="Jérémy Sabadie" userId="d4876fca-6389-4ca7-a48f-9e84b75a7455" providerId="ADAL" clId="{224F5D1C-BBA7-425E-A321-D6C5928B08E2}"/>
    <pc:docChg chg="undo redo custSel addSld delSld modSld sldOrd">
      <pc:chgData name="Jérémy Sabadie" userId="d4876fca-6389-4ca7-a48f-9e84b75a7455" providerId="ADAL" clId="{224F5D1C-BBA7-425E-A321-D6C5928B08E2}" dt="2023-06-28T12:54:11.428" v="13548" actId="1076"/>
      <pc:docMkLst>
        <pc:docMk/>
      </pc:docMkLst>
      <pc:sldChg chg="addSp delSp modSp mod delDesignElem">
        <pc:chgData name="Jérémy Sabadie" userId="d4876fca-6389-4ca7-a48f-9e84b75a7455" providerId="ADAL" clId="{224F5D1C-BBA7-425E-A321-D6C5928B08E2}" dt="2023-06-21T12:15:39.235" v="7204"/>
        <pc:sldMkLst>
          <pc:docMk/>
          <pc:sldMk cId="669168817" sldId="256"/>
        </pc:sldMkLst>
        <pc:spChg chg="mod">
          <ac:chgData name="Jérémy Sabadie" userId="d4876fca-6389-4ca7-a48f-9e84b75a7455" providerId="ADAL" clId="{224F5D1C-BBA7-425E-A321-D6C5928B08E2}" dt="2023-06-19T13:09:17.823" v="451" actId="207"/>
          <ac:spMkLst>
            <pc:docMk/>
            <pc:sldMk cId="669168817" sldId="256"/>
            <ac:spMk id="2" creationId="{5EA639B5-BE6B-D40D-0B1F-85D6131F8C99}"/>
          </ac:spMkLst>
        </pc:spChg>
        <pc:spChg chg="mod">
          <ac:chgData name="Jérémy Sabadie" userId="d4876fca-6389-4ca7-a48f-9e84b75a7455" providerId="ADAL" clId="{224F5D1C-BBA7-425E-A321-D6C5928B08E2}" dt="2023-06-21T09:04:02.700" v="6268" actId="404"/>
          <ac:spMkLst>
            <pc:docMk/>
            <pc:sldMk cId="669168817" sldId="256"/>
            <ac:spMk id="3" creationId="{CADF354A-177E-3711-4E7F-27D035FA81AC}"/>
          </ac:spMkLst>
        </pc:spChg>
        <pc:spChg chg="add mod">
          <ac:chgData name="Jérémy Sabadie" userId="d4876fca-6389-4ca7-a48f-9e84b75a7455" providerId="ADAL" clId="{224F5D1C-BBA7-425E-A321-D6C5928B08E2}" dt="2023-06-21T12:15:39.235" v="7204"/>
          <ac:spMkLst>
            <pc:docMk/>
            <pc:sldMk cId="669168817" sldId="256"/>
            <ac:spMk id="4" creationId="{B0D72F2F-84B5-59F3-DA28-37A0EC8ECFDD}"/>
          </ac:spMkLst>
        </pc:spChg>
        <pc:spChg chg="del">
          <ac:chgData name="Jérémy Sabadie" userId="d4876fca-6389-4ca7-a48f-9e84b75a7455" providerId="ADAL" clId="{224F5D1C-BBA7-425E-A321-D6C5928B08E2}" dt="2023-06-19T13:08:47.656" v="446" actId="478"/>
          <ac:spMkLst>
            <pc:docMk/>
            <pc:sldMk cId="669168817" sldId="256"/>
            <ac:spMk id="6" creationId="{003469C0-9E1D-51AD-1336-7CBE1899649A}"/>
          </ac:spMkLst>
        </pc:spChg>
        <pc:spChg chg="del">
          <ac:chgData name="Jérémy Sabadie" userId="d4876fca-6389-4ca7-a48f-9e84b75a7455" providerId="ADAL" clId="{224F5D1C-BBA7-425E-A321-D6C5928B08E2}" dt="2023-06-19T13:05:39.715" v="426"/>
          <ac:spMkLst>
            <pc:docMk/>
            <pc:sldMk cId="669168817" sldId="256"/>
            <ac:spMk id="10" creationId="{F0A604E4-7307-451C-93BE-F1F7E1BF3BF8}"/>
          </ac:spMkLst>
        </pc:spChg>
        <pc:spChg chg="mod">
          <ac:chgData name="Jérémy Sabadie" userId="d4876fca-6389-4ca7-a48f-9e84b75a7455" providerId="ADAL" clId="{224F5D1C-BBA7-425E-A321-D6C5928B08E2}" dt="2023-06-19T13:09:07.532" v="449" actId="207"/>
          <ac:spMkLst>
            <pc:docMk/>
            <pc:sldMk cId="669168817" sldId="256"/>
            <ac:spMk id="11" creationId="{69A332A3-14BA-C309-3938-D63E7C2A1EAE}"/>
          </ac:spMkLst>
        </pc:spChg>
        <pc:spChg chg="add del mod">
          <ac:chgData name="Jérémy Sabadie" userId="d4876fca-6389-4ca7-a48f-9e84b75a7455" providerId="ADAL" clId="{224F5D1C-BBA7-425E-A321-D6C5928B08E2}" dt="2023-06-19T13:08:27.049" v="444" actId="1076"/>
          <ac:spMkLst>
            <pc:docMk/>
            <pc:sldMk cId="669168817" sldId="256"/>
            <ac:spMk id="15" creationId="{0CF2F5DF-E785-5341-25B1-14B4D12CA96A}"/>
          </ac:spMkLst>
        </pc:spChg>
        <pc:spChg chg="del">
          <ac:chgData name="Jérémy Sabadie" userId="d4876fca-6389-4ca7-a48f-9e84b75a7455" providerId="ADAL" clId="{224F5D1C-BBA7-425E-A321-D6C5928B08E2}" dt="2023-06-19T13:05:39.715" v="426"/>
          <ac:spMkLst>
            <pc:docMk/>
            <pc:sldMk cId="669168817" sldId="256"/>
            <ac:spMk id="16" creationId="{E37EECFC-A684-4391-AE85-4CDAF5565F61}"/>
          </ac:spMkLst>
        </pc:spChg>
        <pc:spChg chg="del">
          <ac:chgData name="Jérémy Sabadie" userId="d4876fca-6389-4ca7-a48f-9e84b75a7455" providerId="ADAL" clId="{224F5D1C-BBA7-425E-A321-D6C5928B08E2}" dt="2023-06-19T13:05:39.715" v="426"/>
          <ac:spMkLst>
            <pc:docMk/>
            <pc:sldMk cId="669168817" sldId="256"/>
            <ac:spMk id="17" creationId="{F7F3A0AA-35E5-4085-942B-737839030604}"/>
          </ac:spMkLst>
        </pc:spChg>
        <pc:spChg chg="del">
          <ac:chgData name="Jérémy Sabadie" userId="d4876fca-6389-4ca7-a48f-9e84b75a7455" providerId="ADAL" clId="{224F5D1C-BBA7-425E-A321-D6C5928B08E2}" dt="2023-06-19T13:05:39.715" v="426"/>
          <ac:spMkLst>
            <pc:docMk/>
            <pc:sldMk cId="669168817" sldId="256"/>
            <ac:spMk id="18" creationId="{402F5C38-C747-4173-ABBF-656E39E82130}"/>
          </ac:spMkLst>
        </pc:spChg>
      </pc:sldChg>
      <pc:sldChg chg="addSp delSp modSp mod delDesignElem">
        <pc:chgData name="Jérémy Sabadie" userId="d4876fca-6389-4ca7-a48f-9e84b75a7455" providerId="ADAL" clId="{224F5D1C-BBA7-425E-A321-D6C5928B08E2}" dt="2023-06-26T13:22:36.636" v="8941" actId="6549"/>
        <pc:sldMkLst>
          <pc:docMk/>
          <pc:sldMk cId="2803827080" sldId="258"/>
        </pc:sldMkLst>
        <pc:spChg chg="del mod">
          <ac:chgData name="Jérémy Sabadie" userId="d4876fca-6389-4ca7-a48f-9e84b75a7455" providerId="ADAL" clId="{224F5D1C-BBA7-425E-A321-D6C5928B08E2}" dt="2023-06-22T08:50:39.133" v="8061"/>
          <ac:spMkLst>
            <pc:docMk/>
            <pc:sldMk cId="2803827080" sldId="258"/>
            <ac:spMk id="2" creationId="{00000000-0000-0000-0000-000000000000}"/>
          </ac:spMkLst>
        </pc:spChg>
        <pc:spChg chg="add mod ord">
          <ac:chgData name="Jérémy Sabadie" userId="d4876fca-6389-4ca7-a48f-9e84b75a7455" providerId="ADAL" clId="{224F5D1C-BBA7-425E-A321-D6C5928B08E2}" dt="2023-06-21T12:15:00.199" v="7203" actId="167"/>
          <ac:spMkLst>
            <pc:docMk/>
            <pc:sldMk cId="2803827080" sldId="258"/>
            <ac:spMk id="3" creationId="{003D2DB1-2B29-9CAC-B509-1E02F4E38B0D}"/>
          </ac:spMkLst>
        </pc:spChg>
        <pc:spChg chg="mod">
          <ac:chgData name="Jérémy Sabadie" userId="d4876fca-6389-4ca7-a48f-9e84b75a7455" providerId="ADAL" clId="{224F5D1C-BBA7-425E-A321-D6C5928B08E2}" dt="2023-06-20T06:30:44.575" v="1445" actId="1076"/>
          <ac:spMkLst>
            <pc:docMk/>
            <pc:sldMk cId="2803827080" sldId="258"/>
            <ac:spMk id="4" creationId="{A7C9D829-2EB3-EC84-43A2-23B7E367B0F3}"/>
          </ac:spMkLst>
        </pc:spChg>
        <pc:spChg chg="del">
          <ac:chgData name="Jérémy Sabadie" userId="d4876fca-6389-4ca7-a48f-9e84b75a7455" providerId="ADAL" clId="{224F5D1C-BBA7-425E-A321-D6C5928B08E2}" dt="2023-06-19T13:05:39.715" v="426"/>
          <ac:spMkLst>
            <pc:docMk/>
            <pc:sldMk cId="2803827080" sldId="258"/>
            <ac:spMk id="10" creationId="{F0A604E4-7307-451C-93BE-F1F7E1BF3BF8}"/>
          </ac:spMkLst>
        </pc:spChg>
        <pc:spChg chg="mod">
          <ac:chgData name="Jérémy Sabadie" userId="d4876fca-6389-4ca7-a48f-9e84b75a7455" providerId="ADAL" clId="{224F5D1C-BBA7-425E-A321-D6C5928B08E2}" dt="2023-06-19T13:08:43.627" v="445"/>
          <ac:spMkLst>
            <pc:docMk/>
            <pc:sldMk cId="2803827080" sldId="258"/>
            <ac:spMk id="11" creationId="{69A332A3-14BA-C309-3938-D63E7C2A1EAE}"/>
          </ac:spMkLst>
        </pc:spChg>
        <pc:spChg chg="mod ord">
          <ac:chgData name="Jérémy Sabadie" userId="d4876fca-6389-4ca7-a48f-9e84b75a7455" providerId="ADAL" clId="{224F5D1C-BBA7-425E-A321-D6C5928B08E2}" dt="2023-06-19T13:07:24.896" v="439" actId="1076"/>
          <ac:spMkLst>
            <pc:docMk/>
            <pc:sldMk cId="2803827080" sldId="258"/>
            <ac:spMk id="13" creationId="{7C867E70-7366-8212-BF36-36A28014DC37}"/>
          </ac:spMkLst>
        </pc:spChg>
        <pc:spChg chg="mod">
          <ac:chgData name="Jérémy Sabadie" userId="d4876fca-6389-4ca7-a48f-9e84b75a7455" providerId="ADAL" clId="{224F5D1C-BBA7-425E-A321-D6C5928B08E2}" dt="2023-06-26T13:22:36.636" v="8941" actId="6549"/>
          <ac:spMkLst>
            <pc:docMk/>
            <pc:sldMk cId="2803827080" sldId="258"/>
            <ac:spMk id="15" creationId="{6233D850-4971-A7BA-4A0C-1C33850A9B1B}"/>
          </ac:spMkLst>
        </pc:spChg>
        <pc:spChg chg="del mod">
          <ac:chgData name="Jérémy Sabadie" userId="d4876fca-6389-4ca7-a48f-9e84b75a7455" providerId="ADAL" clId="{224F5D1C-BBA7-425E-A321-D6C5928B08E2}" dt="2023-06-19T13:06:11.713" v="428" actId="478"/>
          <ac:spMkLst>
            <pc:docMk/>
            <pc:sldMk cId="2803827080" sldId="258"/>
            <ac:spMk id="16" creationId="{20616FFE-D64A-FCDC-A6B2-0799747279C3}"/>
          </ac:spMkLst>
        </pc:spChg>
        <pc:spChg chg="mod">
          <ac:chgData name="Jérémy Sabadie" userId="d4876fca-6389-4ca7-a48f-9e84b75a7455" providerId="ADAL" clId="{224F5D1C-BBA7-425E-A321-D6C5928B08E2}" dt="2023-06-19T13:14:33.745" v="579" actId="20577"/>
          <ac:spMkLst>
            <pc:docMk/>
            <pc:sldMk cId="2803827080" sldId="258"/>
            <ac:spMk id="24" creationId="{69A332A3-14BA-C309-3938-D63E7C2A1EAE}"/>
          </ac:spMkLst>
        </pc:spChg>
        <pc:picChg chg="mod">
          <ac:chgData name="Jérémy Sabadie" userId="d4876fca-6389-4ca7-a48f-9e84b75a7455" providerId="ADAL" clId="{224F5D1C-BBA7-425E-A321-D6C5928B08E2}" dt="2023-06-26T07:43:28.095" v="8774" actId="1076"/>
          <ac:picMkLst>
            <pc:docMk/>
            <pc:sldMk cId="2803827080" sldId="258"/>
            <ac:picMk id="6" creationId="{2A902C40-CBB7-9844-CE89-5E8060034FE8}"/>
          </ac:picMkLst>
        </pc:picChg>
      </pc:sldChg>
      <pc:sldChg chg="addSp delSp modSp add del mod delDesignElem">
        <pc:chgData name="Jérémy Sabadie" userId="d4876fca-6389-4ca7-a48f-9e84b75a7455" providerId="ADAL" clId="{224F5D1C-BBA7-425E-A321-D6C5928B08E2}" dt="2023-06-28T07:10:59.174" v="11873" actId="1076"/>
        <pc:sldMkLst>
          <pc:docMk/>
          <pc:sldMk cId="1829398728" sldId="260"/>
        </pc:sldMkLst>
        <pc:spChg chg="add mod">
          <ac:chgData name="Jérémy Sabadie" userId="d4876fca-6389-4ca7-a48f-9e84b75a7455" providerId="ADAL" clId="{224F5D1C-BBA7-425E-A321-D6C5928B08E2}" dt="2023-06-19T13:01:35.384" v="362"/>
          <ac:spMkLst>
            <pc:docMk/>
            <pc:sldMk cId="1829398728" sldId="260"/>
            <ac:spMk id="2" creationId="{566F2480-EAD1-F556-BA2B-04AACA18AA96}"/>
          </ac:spMkLst>
        </pc:spChg>
        <pc:spChg chg="add mod ord">
          <ac:chgData name="Jérémy Sabadie" userId="d4876fca-6389-4ca7-a48f-9e84b75a7455" providerId="ADAL" clId="{224F5D1C-BBA7-425E-A321-D6C5928B08E2}" dt="2023-06-20T07:17:04.567" v="2072" actId="166"/>
          <ac:spMkLst>
            <pc:docMk/>
            <pc:sldMk cId="1829398728" sldId="260"/>
            <ac:spMk id="3" creationId="{3DE51209-F313-E09F-23E0-1C2529D21658}"/>
          </ac:spMkLst>
        </pc:spChg>
        <pc:spChg chg="add mod">
          <ac:chgData name="Jérémy Sabadie" userId="d4876fca-6389-4ca7-a48f-9e84b75a7455" providerId="ADAL" clId="{224F5D1C-BBA7-425E-A321-D6C5928B08E2}" dt="2023-06-27T11:42:47.231" v="11020" actId="1076"/>
          <ac:spMkLst>
            <pc:docMk/>
            <pc:sldMk cId="1829398728" sldId="260"/>
            <ac:spMk id="3" creationId="{9DB5D207-8969-E78B-D1E4-0C7955C6EF0B}"/>
          </ac:spMkLst>
        </pc:spChg>
        <pc:spChg chg="add mod">
          <ac:chgData name="Jérémy Sabadie" userId="d4876fca-6389-4ca7-a48f-9e84b75a7455" providerId="ADAL" clId="{224F5D1C-BBA7-425E-A321-D6C5928B08E2}" dt="2023-06-26T13:38:26.844" v="9139" actId="122"/>
          <ac:spMkLst>
            <pc:docMk/>
            <pc:sldMk cId="1829398728" sldId="260"/>
            <ac:spMk id="4" creationId="{DE218AEE-03D6-0F6F-58B8-304F022FB4A6}"/>
          </ac:spMkLst>
        </pc:spChg>
        <pc:spChg chg="add mod">
          <ac:chgData name="Jérémy Sabadie" userId="d4876fca-6389-4ca7-a48f-9e84b75a7455" providerId="ADAL" clId="{224F5D1C-BBA7-425E-A321-D6C5928B08E2}" dt="2023-06-27T11:40:29.880" v="10996" actId="1076"/>
          <ac:spMkLst>
            <pc:docMk/>
            <pc:sldMk cId="1829398728" sldId="260"/>
            <ac:spMk id="5" creationId="{658CDD92-E2E1-5D5A-4F9B-BFED6912290C}"/>
          </ac:spMkLst>
        </pc:spChg>
        <pc:spChg chg="add del mod">
          <ac:chgData name="Jérémy Sabadie" userId="d4876fca-6389-4ca7-a48f-9e84b75a7455" providerId="ADAL" clId="{224F5D1C-BBA7-425E-A321-D6C5928B08E2}" dt="2023-06-21T12:18:33.394" v="7217" actId="478"/>
          <ac:spMkLst>
            <pc:docMk/>
            <pc:sldMk cId="1829398728" sldId="260"/>
            <ac:spMk id="5" creationId="{E2FE1FCD-74DC-D975-99D0-508BFFCF85E8}"/>
          </ac:spMkLst>
        </pc:spChg>
        <pc:spChg chg="add mod ord">
          <ac:chgData name="Jérémy Sabadie" userId="d4876fca-6389-4ca7-a48f-9e84b75a7455" providerId="ADAL" clId="{224F5D1C-BBA7-425E-A321-D6C5928B08E2}" dt="2023-06-28T07:10:59.174" v="11873" actId="1076"/>
          <ac:spMkLst>
            <pc:docMk/>
            <pc:sldMk cId="1829398728" sldId="260"/>
            <ac:spMk id="6" creationId="{231646F0-53AE-EB1B-08F6-E6B11A16928C}"/>
          </ac:spMkLst>
        </pc:spChg>
        <pc:spChg chg="del mod">
          <ac:chgData name="Jérémy Sabadie" userId="d4876fca-6389-4ca7-a48f-9e84b75a7455" providerId="ADAL" clId="{224F5D1C-BBA7-425E-A321-D6C5928B08E2}" dt="2023-06-19T12:59:48.273" v="356" actId="478"/>
          <ac:spMkLst>
            <pc:docMk/>
            <pc:sldMk cId="1829398728" sldId="260"/>
            <ac:spMk id="6" creationId="{F98954F8-AAAF-42C0-24AC-1C15F075B601}"/>
          </ac:spMkLst>
        </pc:spChg>
        <pc:spChg chg="add del mod">
          <ac:chgData name="Jérémy Sabadie" userId="d4876fca-6389-4ca7-a48f-9e84b75a7455" providerId="ADAL" clId="{224F5D1C-BBA7-425E-A321-D6C5928B08E2}" dt="2023-06-19T13:50:56.675" v="683"/>
          <ac:spMkLst>
            <pc:docMk/>
            <pc:sldMk cId="1829398728" sldId="260"/>
            <ac:spMk id="7" creationId="{3298A9EA-38AC-0F2B-B227-BF5CCAAEDE31}"/>
          </ac:spMkLst>
        </pc:spChg>
        <pc:spChg chg="del">
          <ac:chgData name="Jérémy Sabadie" userId="d4876fca-6389-4ca7-a48f-9e84b75a7455" providerId="ADAL" clId="{224F5D1C-BBA7-425E-A321-D6C5928B08E2}" dt="2023-06-21T12:18:29.395" v="7216" actId="478"/>
          <ac:spMkLst>
            <pc:docMk/>
            <pc:sldMk cId="1829398728" sldId="260"/>
            <ac:spMk id="7" creationId="{85F2A996-B7E1-AA21-26B5-6096CC08D6AB}"/>
          </ac:spMkLst>
        </pc:spChg>
        <pc:spChg chg="add mod">
          <ac:chgData name="Jérémy Sabadie" userId="d4876fca-6389-4ca7-a48f-9e84b75a7455" providerId="ADAL" clId="{224F5D1C-BBA7-425E-A321-D6C5928B08E2}" dt="2023-06-27T11:42:32.079" v="11018" actId="1076"/>
          <ac:spMkLst>
            <pc:docMk/>
            <pc:sldMk cId="1829398728" sldId="260"/>
            <ac:spMk id="8" creationId="{0708B691-1BA5-99B6-F11E-BC1399F5986F}"/>
          </ac:spMkLst>
        </pc:spChg>
        <pc:spChg chg="add del mod">
          <ac:chgData name="Jérémy Sabadie" userId="d4876fca-6389-4ca7-a48f-9e84b75a7455" providerId="ADAL" clId="{224F5D1C-BBA7-425E-A321-D6C5928B08E2}" dt="2023-06-19T13:59:56.239" v="917" actId="478"/>
          <ac:spMkLst>
            <pc:docMk/>
            <pc:sldMk cId="1829398728" sldId="260"/>
            <ac:spMk id="9" creationId="{787F12BC-0AE1-DA2B-2509-6DCCD84487CB}"/>
          </ac:spMkLst>
        </pc:spChg>
        <pc:spChg chg="del">
          <ac:chgData name="Jérémy Sabadie" userId="d4876fca-6389-4ca7-a48f-9e84b75a7455" providerId="ADAL" clId="{224F5D1C-BBA7-425E-A321-D6C5928B08E2}" dt="2023-06-19T13:05:39.715" v="426"/>
          <ac:spMkLst>
            <pc:docMk/>
            <pc:sldMk cId="1829398728" sldId="260"/>
            <ac:spMk id="10" creationId="{F0A604E4-7307-451C-93BE-F1F7E1BF3BF8}"/>
          </ac:spMkLst>
        </pc:spChg>
        <pc:spChg chg="del mod">
          <ac:chgData name="Jérémy Sabadie" userId="d4876fca-6389-4ca7-a48f-9e84b75a7455" providerId="ADAL" clId="{224F5D1C-BBA7-425E-A321-D6C5928B08E2}" dt="2023-06-19T13:41:31.412" v="646" actId="478"/>
          <ac:spMkLst>
            <pc:docMk/>
            <pc:sldMk cId="1829398728" sldId="260"/>
            <ac:spMk id="11" creationId="{69A332A3-14BA-C309-3938-D63E7C2A1EAE}"/>
          </ac:spMkLst>
        </pc:spChg>
        <pc:spChg chg="del">
          <ac:chgData name="Jérémy Sabadie" userId="d4876fca-6389-4ca7-a48f-9e84b75a7455" providerId="ADAL" clId="{224F5D1C-BBA7-425E-A321-D6C5928B08E2}" dt="2023-06-19T12:59:05.509" v="342" actId="478"/>
          <ac:spMkLst>
            <pc:docMk/>
            <pc:sldMk cId="1829398728" sldId="260"/>
            <ac:spMk id="13" creationId="{7C867E70-7366-8212-BF36-36A28014DC37}"/>
          </ac:spMkLst>
        </pc:spChg>
        <pc:spChg chg="del mod">
          <ac:chgData name="Jérémy Sabadie" userId="d4876fca-6389-4ca7-a48f-9e84b75a7455" providerId="ADAL" clId="{224F5D1C-BBA7-425E-A321-D6C5928B08E2}" dt="2023-06-19T12:59:01.112" v="341" actId="478"/>
          <ac:spMkLst>
            <pc:docMk/>
            <pc:sldMk cId="1829398728" sldId="260"/>
            <ac:spMk id="24" creationId="{20616FFE-D64A-FCDC-A6B2-0799747279C3}"/>
          </ac:spMkLst>
        </pc:spChg>
        <pc:spChg chg="mod">
          <ac:chgData name="Jérémy Sabadie" userId="d4876fca-6389-4ca7-a48f-9e84b75a7455" providerId="ADAL" clId="{224F5D1C-BBA7-425E-A321-D6C5928B08E2}" dt="2023-06-20T07:16:59.238" v="2071" actId="20577"/>
          <ac:spMkLst>
            <pc:docMk/>
            <pc:sldMk cId="1829398728" sldId="260"/>
            <ac:spMk id="25" creationId="{00000000-0000-0000-0000-000000000000}"/>
          </ac:spMkLst>
        </pc:spChg>
        <pc:spChg chg="mod">
          <ac:chgData name="Jérémy Sabadie" userId="d4876fca-6389-4ca7-a48f-9e84b75a7455" providerId="ADAL" clId="{224F5D1C-BBA7-425E-A321-D6C5928B08E2}" dt="2023-06-21T12:12:49.484" v="7198" actId="20577"/>
          <ac:spMkLst>
            <pc:docMk/>
            <pc:sldMk cId="1829398728" sldId="260"/>
            <ac:spMk id="32" creationId="{69A332A3-14BA-C309-3938-D63E7C2A1EAE}"/>
          </ac:spMkLst>
        </pc:spChg>
        <pc:spChg chg="del mod">
          <ac:chgData name="Jérémy Sabadie" userId="d4876fca-6389-4ca7-a48f-9e84b75a7455" providerId="ADAL" clId="{224F5D1C-BBA7-425E-A321-D6C5928B08E2}" dt="2023-06-21T12:12:35.916" v="7184" actId="478"/>
          <ac:spMkLst>
            <pc:docMk/>
            <pc:sldMk cId="1829398728" sldId="260"/>
            <ac:spMk id="33" creationId="{00000000-0000-0000-0000-000000000000}"/>
          </ac:spMkLst>
        </pc:spChg>
        <pc:spChg chg="del mod">
          <ac:chgData name="Jérémy Sabadie" userId="d4876fca-6389-4ca7-a48f-9e84b75a7455" providerId="ADAL" clId="{224F5D1C-BBA7-425E-A321-D6C5928B08E2}" dt="2023-06-19T12:59:41.211" v="353" actId="478"/>
          <ac:spMkLst>
            <pc:docMk/>
            <pc:sldMk cId="1829398728" sldId="260"/>
            <ac:spMk id="51" creationId="{2A579B0F-9B1F-52AB-8501-01FF5809CDBB}"/>
          </ac:spMkLst>
        </pc:spChg>
        <pc:spChg chg="del">
          <ac:chgData name="Jérémy Sabadie" userId="d4876fca-6389-4ca7-a48f-9e84b75a7455" providerId="ADAL" clId="{224F5D1C-BBA7-425E-A321-D6C5928B08E2}" dt="2023-06-19T12:59:36.708" v="351" actId="478"/>
          <ac:spMkLst>
            <pc:docMk/>
            <pc:sldMk cId="1829398728" sldId="260"/>
            <ac:spMk id="52" creationId="{86D998AB-55B3-1E30-392F-2CAD2CBBA41A}"/>
          </ac:spMkLst>
        </pc:spChg>
        <pc:spChg chg="del mod">
          <ac:chgData name="Jérémy Sabadie" userId="d4876fca-6389-4ca7-a48f-9e84b75a7455" providerId="ADAL" clId="{224F5D1C-BBA7-425E-A321-D6C5928B08E2}" dt="2023-06-19T12:59:20.518" v="347" actId="478"/>
          <ac:spMkLst>
            <pc:docMk/>
            <pc:sldMk cId="1829398728" sldId="260"/>
            <ac:spMk id="53" creationId="{D472B352-CB25-F645-726E-2001042CCBB0}"/>
          </ac:spMkLst>
        </pc:spChg>
        <pc:spChg chg="del mod">
          <ac:chgData name="Jérémy Sabadie" userId="d4876fca-6389-4ca7-a48f-9e84b75a7455" providerId="ADAL" clId="{224F5D1C-BBA7-425E-A321-D6C5928B08E2}" dt="2023-06-19T12:59:14.354" v="345" actId="478"/>
          <ac:spMkLst>
            <pc:docMk/>
            <pc:sldMk cId="1829398728" sldId="260"/>
            <ac:spMk id="54" creationId="{36BD6D88-89BD-6B61-DAB8-71D43D839318}"/>
          </ac:spMkLst>
        </pc:spChg>
        <pc:spChg chg="del">
          <ac:chgData name="Jérémy Sabadie" userId="d4876fca-6389-4ca7-a48f-9e84b75a7455" providerId="ADAL" clId="{224F5D1C-BBA7-425E-A321-D6C5928B08E2}" dt="2023-06-19T12:59:09.523" v="343" actId="478"/>
          <ac:spMkLst>
            <pc:docMk/>
            <pc:sldMk cId="1829398728" sldId="260"/>
            <ac:spMk id="56" creationId="{947022A3-A4C3-941A-53EA-E7BE966ED760}"/>
          </ac:spMkLst>
        </pc:spChg>
        <pc:spChg chg="del mod">
          <ac:chgData name="Jérémy Sabadie" userId="d4876fca-6389-4ca7-a48f-9e84b75a7455" providerId="ADAL" clId="{224F5D1C-BBA7-425E-A321-D6C5928B08E2}" dt="2023-06-19T12:58:49.309" v="337" actId="478"/>
          <ac:spMkLst>
            <pc:docMk/>
            <pc:sldMk cId="1829398728" sldId="260"/>
            <ac:spMk id="58" creationId="{73BF8127-0DB4-6DB5-79C2-BCCA8D940D7B}"/>
          </ac:spMkLst>
        </pc:spChg>
        <pc:spChg chg="del mod">
          <ac:chgData name="Jérémy Sabadie" userId="d4876fca-6389-4ca7-a48f-9e84b75a7455" providerId="ADAL" clId="{224F5D1C-BBA7-425E-A321-D6C5928B08E2}" dt="2023-06-19T12:59:56.466" v="359" actId="478"/>
          <ac:spMkLst>
            <pc:docMk/>
            <pc:sldMk cId="1829398728" sldId="260"/>
            <ac:spMk id="59" creationId="{14C0D769-88C5-3424-71F6-53A4966B3100}"/>
          </ac:spMkLst>
        </pc:spChg>
        <pc:spChg chg="del">
          <ac:chgData name="Jérémy Sabadie" userId="d4876fca-6389-4ca7-a48f-9e84b75a7455" providerId="ADAL" clId="{224F5D1C-BBA7-425E-A321-D6C5928B08E2}" dt="2023-06-19T12:59:53.056" v="357" actId="478"/>
          <ac:spMkLst>
            <pc:docMk/>
            <pc:sldMk cId="1829398728" sldId="260"/>
            <ac:spMk id="60" creationId="{509C94F8-7C62-C7A8-B575-291340277B75}"/>
          </ac:spMkLst>
        </pc:spChg>
        <pc:spChg chg="del">
          <ac:chgData name="Jérémy Sabadie" userId="d4876fca-6389-4ca7-a48f-9e84b75a7455" providerId="ADAL" clId="{224F5D1C-BBA7-425E-A321-D6C5928B08E2}" dt="2023-06-19T12:59:28.718" v="349" actId="478"/>
          <ac:spMkLst>
            <pc:docMk/>
            <pc:sldMk cId="1829398728" sldId="260"/>
            <ac:spMk id="61" creationId="{0FDFF9FA-2E34-16B4-1550-F267CBC80A77}"/>
          </ac:spMkLst>
        </pc:spChg>
        <pc:spChg chg="del">
          <ac:chgData name="Jérémy Sabadie" userId="d4876fca-6389-4ca7-a48f-9e84b75a7455" providerId="ADAL" clId="{224F5D1C-BBA7-425E-A321-D6C5928B08E2}" dt="2023-06-19T12:59:32.629" v="350" actId="478"/>
          <ac:spMkLst>
            <pc:docMk/>
            <pc:sldMk cId="1829398728" sldId="260"/>
            <ac:spMk id="62" creationId="{F7AD43E7-D4FD-D3B2-973E-53F71C6AFC57}"/>
          </ac:spMkLst>
        </pc:spChg>
        <pc:spChg chg="del mod">
          <ac:chgData name="Jérémy Sabadie" userId="d4876fca-6389-4ca7-a48f-9e84b75a7455" providerId="ADAL" clId="{224F5D1C-BBA7-425E-A321-D6C5928B08E2}" dt="2023-06-19T12:58:55.295" v="339" actId="478"/>
          <ac:spMkLst>
            <pc:docMk/>
            <pc:sldMk cId="1829398728" sldId="260"/>
            <ac:spMk id="64" creationId="{49E12962-3E9B-1FB1-CF4E-A8274FBFCCD7}"/>
          </ac:spMkLst>
        </pc:spChg>
        <pc:spChg chg="del">
          <ac:chgData name="Jérémy Sabadie" userId="d4876fca-6389-4ca7-a48f-9e84b75a7455" providerId="ADAL" clId="{224F5D1C-BBA7-425E-A321-D6C5928B08E2}" dt="2023-06-19T12:58:51.869" v="338" actId="478"/>
          <ac:spMkLst>
            <pc:docMk/>
            <pc:sldMk cId="1829398728" sldId="260"/>
            <ac:spMk id="65" creationId="{5D3D66EA-C346-DAB2-7274-95839B650AAB}"/>
          </ac:spMkLst>
        </pc:spChg>
        <pc:spChg chg="del">
          <ac:chgData name="Jérémy Sabadie" userId="d4876fca-6389-4ca7-a48f-9e84b75a7455" providerId="ADAL" clId="{224F5D1C-BBA7-425E-A321-D6C5928B08E2}" dt="2023-06-19T12:59:24.194" v="348" actId="478"/>
          <ac:spMkLst>
            <pc:docMk/>
            <pc:sldMk cId="1829398728" sldId="260"/>
            <ac:spMk id="69" creationId="{6B2AADA0-7082-13E0-7D1E-6B451B3F5945}"/>
          </ac:spMkLst>
        </pc:spChg>
        <pc:picChg chg="del">
          <ac:chgData name="Jérémy Sabadie" userId="d4876fca-6389-4ca7-a48f-9e84b75a7455" providerId="ADAL" clId="{224F5D1C-BBA7-425E-A321-D6C5928B08E2}" dt="2023-06-19T12:59:44.979" v="354" actId="478"/>
          <ac:picMkLst>
            <pc:docMk/>
            <pc:sldMk cId="1829398728" sldId="260"/>
            <ac:picMk id="50" creationId="{3F46695B-5B14-7039-0914-AB8FF72D74AB}"/>
          </ac:picMkLst>
        </pc:picChg>
      </pc:sldChg>
      <pc:sldChg chg="delSp modSp add del delDesignElem">
        <pc:chgData name="Jérémy Sabadie" userId="d4876fca-6389-4ca7-a48f-9e84b75a7455" providerId="ADAL" clId="{224F5D1C-BBA7-425E-A321-D6C5928B08E2}" dt="2023-06-19T14:01:37.627" v="957" actId="47"/>
        <pc:sldMkLst>
          <pc:docMk/>
          <pc:sldMk cId="3775037483" sldId="281"/>
        </pc:sldMkLst>
        <pc:spChg chg="del">
          <ac:chgData name="Jérémy Sabadie" userId="d4876fca-6389-4ca7-a48f-9e84b75a7455" providerId="ADAL" clId="{224F5D1C-BBA7-425E-A321-D6C5928B08E2}" dt="2023-06-19T13:05:39.715" v="426"/>
          <ac:spMkLst>
            <pc:docMk/>
            <pc:sldMk cId="3775037483" sldId="281"/>
            <ac:spMk id="10" creationId="{F0A604E4-7307-451C-93BE-F1F7E1BF3BF8}"/>
          </ac:spMkLst>
        </pc:spChg>
        <pc:spChg chg="mod">
          <ac:chgData name="Jérémy Sabadie" userId="d4876fca-6389-4ca7-a48f-9e84b75a7455" providerId="ADAL" clId="{224F5D1C-BBA7-425E-A321-D6C5928B08E2}" dt="2023-06-19T13:08:43.627" v="445"/>
          <ac:spMkLst>
            <pc:docMk/>
            <pc:sldMk cId="3775037483" sldId="281"/>
            <ac:spMk id="11" creationId="{69A332A3-14BA-C309-3938-D63E7C2A1EAE}"/>
          </ac:spMkLst>
        </pc:spChg>
      </pc:sldChg>
      <pc:sldChg chg="delSp modSp add del delDesignElem">
        <pc:chgData name="Jérémy Sabadie" userId="d4876fca-6389-4ca7-a48f-9e84b75a7455" providerId="ADAL" clId="{224F5D1C-BBA7-425E-A321-D6C5928B08E2}" dt="2023-06-19T14:01:40.446" v="958" actId="47"/>
        <pc:sldMkLst>
          <pc:docMk/>
          <pc:sldMk cId="3315278649" sldId="282"/>
        </pc:sldMkLst>
        <pc:spChg chg="del">
          <ac:chgData name="Jérémy Sabadie" userId="d4876fca-6389-4ca7-a48f-9e84b75a7455" providerId="ADAL" clId="{224F5D1C-BBA7-425E-A321-D6C5928B08E2}" dt="2023-06-19T13:05:39.715" v="426"/>
          <ac:spMkLst>
            <pc:docMk/>
            <pc:sldMk cId="3315278649" sldId="282"/>
            <ac:spMk id="10" creationId="{F0A604E4-7307-451C-93BE-F1F7E1BF3BF8}"/>
          </ac:spMkLst>
        </pc:spChg>
        <pc:spChg chg="mod">
          <ac:chgData name="Jérémy Sabadie" userId="d4876fca-6389-4ca7-a48f-9e84b75a7455" providerId="ADAL" clId="{224F5D1C-BBA7-425E-A321-D6C5928B08E2}" dt="2023-06-19T13:08:43.627" v="445"/>
          <ac:spMkLst>
            <pc:docMk/>
            <pc:sldMk cId="3315278649" sldId="282"/>
            <ac:spMk id="11" creationId="{69A332A3-14BA-C309-3938-D63E7C2A1EAE}"/>
          </ac:spMkLst>
        </pc:spChg>
      </pc:sldChg>
      <pc:sldChg chg="del">
        <pc:chgData name="Jérémy Sabadie" userId="d4876fca-6389-4ca7-a48f-9e84b75a7455" providerId="ADAL" clId="{224F5D1C-BBA7-425E-A321-D6C5928B08E2}" dt="2023-06-19T12:47:05.432" v="271" actId="2696"/>
        <pc:sldMkLst>
          <pc:docMk/>
          <pc:sldMk cId="70402531" sldId="302"/>
        </pc:sldMkLst>
      </pc:sldChg>
      <pc:sldChg chg="add del">
        <pc:chgData name="Jérémy Sabadie" userId="d4876fca-6389-4ca7-a48f-9e84b75a7455" providerId="ADAL" clId="{224F5D1C-BBA7-425E-A321-D6C5928B08E2}" dt="2023-06-19T12:55:50.569" v="315"/>
        <pc:sldMkLst>
          <pc:docMk/>
          <pc:sldMk cId="794658632" sldId="302"/>
        </pc:sldMkLst>
      </pc:sldChg>
      <pc:sldChg chg="add del">
        <pc:chgData name="Jérémy Sabadie" userId="d4876fca-6389-4ca7-a48f-9e84b75a7455" providerId="ADAL" clId="{224F5D1C-BBA7-425E-A321-D6C5928B08E2}" dt="2023-06-19T12:55:33.402" v="313"/>
        <pc:sldMkLst>
          <pc:docMk/>
          <pc:sldMk cId="2901721189" sldId="302"/>
        </pc:sldMkLst>
      </pc:sldChg>
      <pc:sldChg chg="delSp modSp del delDesignElem">
        <pc:chgData name="Jérémy Sabadie" userId="d4876fca-6389-4ca7-a48f-9e84b75a7455" providerId="ADAL" clId="{224F5D1C-BBA7-425E-A321-D6C5928B08E2}" dt="2023-06-19T13:44:52.747" v="660" actId="2696"/>
        <pc:sldMkLst>
          <pc:docMk/>
          <pc:sldMk cId="2324678488" sldId="311"/>
        </pc:sldMkLst>
        <pc:spChg chg="del">
          <ac:chgData name="Jérémy Sabadie" userId="d4876fca-6389-4ca7-a48f-9e84b75a7455" providerId="ADAL" clId="{224F5D1C-BBA7-425E-A321-D6C5928B08E2}" dt="2023-06-19T13:05:39.715" v="426"/>
          <ac:spMkLst>
            <pc:docMk/>
            <pc:sldMk cId="2324678488" sldId="311"/>
            <ac:spMk id="10" creationId="{F0A604E4-7307-451C-93BE-F1F7E1BF3BF8}"/>
          </ac:spMkLst>
        </pc:spChg>
        <pc:spChg chg="mod">
          <ac:chgData name="Jérémy Sabadie" userId="d4876fca-6389-4ca7-a48f-9e84b75a7455" providerId="ADAL" clId="{224F5D1C-BBA7-425E-A321-D6C5928B08E2}" dt="2023-06-19T13:08:43.627" v="445"/>
          <ac:spMkLst>
            <pc:docMk/>
            <pc:sldMk cId="2324678488" sldId="311"/>
            <ac:spMk id="11" creationId="{69A332A3-14BA-C309-3938-D63E7C2A1EAE}"/>
          </ac:spMkLst>
        </pc:spChg>
      </pc:sldChg>
      <pc:sldChg chg="delSp modSp del delDesignElem">
        <pc:chgData name="Jérémy Sabadie" userId="d4876fca-6389-4ca7-a48f-9e84b75a7455" providerId="ADAL" clId="{224F5D1C-BBA7-425E-A321-D6C5928B08E2}" dt="2023-06-19T14:00:22.748" v="922" actId="47"/>
        <pc:sldMkLst>
          <pc:docMk/>
          <pc:sldMk cId="3871789506" sldId="319"/>
        </pc:sldMkLst>
        <pc:spChg chg="del">
          <ac:chgData name="Jérémy Sabadie" userId="d4876fca-6389-4ca7-a48f-9e84b75a7455" providerId="ADAL" clId="{224F5D1C-BBA7-425E-A321-D6C5928B08E2}" dt="2023-06-19T13:05:39.715" v="426"/>
          <ac:spMkLst>
            <pc:docMk/>
            <pc:sldMk cId="3871789506" sldId="319"/>
            <ac:spMk id="10" creationId="{F0A604E4-7307-451C-93BE-F1F7E1BF3BF8}"/>
          </ac:spMkLst>
        </pc:spChg>
        <pc:spChg chg="mod">
          <ac:chgData name="Jérémy Sabadie" userId="d4876fca-6389-4ca7-a48f-9e84b75a7455" providerId="ADAL" clId="{224F5D1C-BBA7-425E-A321-D6C5928B08E2}" dt="2023-06-19T13:08:43.627" v="445"/>
          <ac:spMkLst>
            <pc:docMk/>
            <pc:sldMk cId="3871789506" sldId="319"/>
            <ac:spMk id="11" creationId="{69A332A3-14BA-C309-3938-D63E7C2A1EAE}"/>
          </ac:spMkLst>
        </pc:spChg>
      </pc:sldChg>
      <pc:sldChg chg="delSp modSp del delDesignElem">
        <pc:chgData name="Jérémy Sabadie" userId="d4876fca-6389-4ca7-a48f-9e84b75a7455" providerId="ADAL" clId="{224F5D1C-BBA7-425E-A321-D6C5928B08E2}" dt="2023-06-19T14:00:16.743" v="919" actId="47"/>
        <pc:sldMkLst>
          <pc:docMk/>
          <pc:sldMk cId="228643035" sldId="321"/>
        </pc:sldMkLst>
        <pc:spChg chg="del">
          <ac:chgData name="Jérémy Sabadie" userId="d4876fca-6389-4ca7-a48f-9e84b75a7455" providerId="ADAL" clId="{224F5D1C-BBA7-425E-A321-D6C5928B08E2}" dt="2023-06-19T13:05:39.715" v="426"/>
          <ac:spMkLst>
            <pc:docMk/>
            <pc:sldMk cId="228643035" sldId="321"/>
            <ac:spMk id="10" creationId="{F0A604E4-7307-451C-93BE-F1F7E1BF3BF8}"/>
          </ac:spMkLst>
        </pc:spChg>
        <pc:spChg chg="mod">
          <ac:chgData name="Jérémy Sabadie" userId="d4876fca-6389-4ca7-a48f-9e84b75a7455" providerId="ADAL" clId="{224F5D1C-BBA7-425E-A321-D6C5928B08E2}" dt="2023-06-19T13:08:43.627" v="445"/>
          <ac:spMkLst>
            <pc:docMk/>
            <pc:sldMk cId="228643035" sldId="321"/>
            <ac:spMk id="11" creationId="{69A332A3-14BA-C309-3938-D63E7C2A1EAE}"/>
          </ac:spMkLst>
        </pc:spChg>
      </pc:sldChg>
      <pc:sldChg chg="delSp modSp del delDesignElem">
        <pc:chgData name="Jérémy Sabadie" userId="d4876fca-6389-4ca7-a48f-9e84b75a7455" providerId="ADAL" clId="{224F5D1C-BBA7-425E-A321-D6C5928B08E2}" dt="2023-06-19T14:00:29.982" v="935" actId="47"/>
        <pc:sldMkLst>
          <pc:docMk/>
          <pc:sldMk cId="3632591241" sldId="330"/>
        </pc:sldMkLst>
        <pc:spChg chg="del">
          <ac:chgData name="Jérémy Sabadie" userId="d4876fca-6389-4ca7-a48f-9e84b75a7455" providerId="ADAL" clId="{224F5D1C-BBA7-425E-A321-D6C5928B08E2}" dt="2023-06-19T13:05:39.715" v="426"/>
          <ac:spMkLst>
            <pc:docMk/>
            <pc:sldMk cId="3632591241" sldId="330"/>
            <ac:spMk id="10" creationId="{F0A604E4-7307-451C-93BE-F1F7E1BF3BF8}"/>
          </ac:spMkLst>
        </pc:spChg>
        <pc:spChg chg="mod">
          <ac:chgData name="Jérémy Sabadie" userId="d4876fca-6389-4ca7-a48f-9e84b75a7455" providerId="ADAL" clId="{224F5D1C-BBA7-425E-A321-D6C5928B08E2}" dt="2023-06-19T13:08:43.627" v="445"/>
          <ac:spMkLst>
            <pc:docMk/>
            <pc:sldMk cId="3632591241" sldId="330"/>
            <ac:spMk id="11" creationId="{69A332A3-14BA-C309-3938-D63E7C2A1EAE}"/>
          </ac:spMkLst>
        </pc:spChg>
      </pc:sldChg>
      <pc:sldChg chg="addSp delSp modSp del mod">
        <pc:chgData name="Jérémy Sabadie" userId="d4876fca-6389-4ca7-a48f-9e84b75a7455" providerId="ADAL" clId="{224F5D1C-BBA7-425E-A321-D6C5928B08E2}" dt="2023-06-19T12:47:28.250" v="272" actId="47"/>
        <pc:sldMkLst>
          <pc:docMk/>
          <pc:sldMk cId="2104400799" sldId="331"/>
        </pc:sldMkLst>
        <pc:spChg chg="add mod">
          <ac:chgData name="Jérémy Sabadie" userId="d4876fca-6389-4ca7-a48f-9e84b75a7455" providerId="ADAL" clId="{224F5D1C-BBA7-425E-A321-D6C5928B08E2}" dt="2023-06-19T12:33:05.620" v="226" actId="1076"/>
          <ac:spMkLst>
            <pc:docMk/>
            <pc:sldMk cId="2104400799" sldId="331"/>
            <ac:spMk id="2" creationId="{BB140AD7-E1A4-5A0D-A6B4-28C2B8A3DEEB}"/>
          </ac:spMkLst>
        </pc:spChg>
        <pc:spChg chg="mod">
          <ac:chgData name="Jérémy Sabadie" userId="d4876fca-6389-4ca7-a48f-9e84b75a7455" providerId="ADAL" clId="{224F5D1C-BBA7-425E-A321-D6C5928B08E2}" dt="2023-06-19T12:33:34.201" v="228" actId="20577"/>
          <ac:spMkLst>
            <pc:docMk/>
            <pc:sldMk cId="2104400799" sldId="331"/>
            <ac:spMk id="4" creationId="{A7C9D829-2EB3-EC84-43A2-23B7E367B0F3}"/>
          </ac:spMkLst>
        </pc:spChg>
        <pc:spChg chg="add del mod">
          <ac:chgData name="Jérémy Sabadie" userId="d4876fca-6389-4ca7-a48f-9e84b75a7455" providerId="ADAL" clId="{224F5D1C-BBA7-425E-A321-D6C5928B08E2}" dt="2023-06-19T12:45:34.166" v="269" actId="47"/>
          <ac:spMkLst>
            <pc:docMk/>
            <pc:sldMk cId="2104400799" sldId="331"/>
            <ac:spMk id="5" creationId="{044055E4-04C4-BA91-111D-441733DBCDEA}"/>
          </ac:spMkLst>
        </pc:spChg>
        <pc:spChg chg="del">
          <ac:chgData name="Jérémy Sabadie" userId="d4876fca-6389-4ca7-a48f-9e84b75a7455" providerId="ADAL" clId="{224F5D1C-BBA7-425E-A321-D6C5928B08E2}" dt="2023-06-19T12:32:55.586" v="224" actId="478"/>
          <ac:spMkLst>
            <pc:docMk/>
            <pc:sldMk cId="2104400799" sldId="331"/>
            <ac:spMk id="15" creationId="{6233D850-4971-A7BA-4A0C-1C33850A9B1B}"/>
          </ac:spMkLst>
        </pc:spChg>
        <pc:picChg chg="del">
          <ac:chgData name="Jérémy Sabadie" userId="d4876fca-6389-4ca7-a48f-9e84b75a7455" providerId="ADAL" clId="{224F5D1C-BBA7-425E-A321-D6C5928B08E2}" dt="2023-06-19T12:44:29.648" v="265" actId="478"/>
          <ac:picMkLst>
            <pc:docMk/>
            <pc:sldMk cId="2104400799" sldId="331"/>
            <ac:picMk id="3" creationId="{C72E47B4-FC3A-AE8D-AAAB-9991C3185FA3}"/>
          </ac:picMkLst>
        </pc:picChg>
      </pc:sldChg>
      <pc:sldChg chg="delSp modSp del delDesignElem">
        <pc:chgData name="Jérémy Sabadie" userId="d4876fca-6389-4ca7-a48f-9e84b75a7455" providerId="ADAL" clId="{224F5D1C-BBA7-425E-A321-D6C5928B08E2}" dt="2023-06-19T13:44:09.602" v="655" actId="2696"/>
        <pc:sldMkLst>
          <pc:docMk/>
          <pc:sldMk cId="2588926161" sldId="332"/>
        </pc:sldMkLst>
        <pc:spChg chg="del">
          <ac:chgData name="Jérémy Sabadie" userId="d4876fca-6389-4ca7-a48f-9e84b75a7455" providerId="ADAL" clId="{224F5D1C-BBA7-425E-A321-D6C5928B08E2}" dt="2023-06-19T13:05:39.715" v="426"/>
          <ac:spMkLst>
            <pc:docMk/>
            <pc:sldMk cId="2588926161" sldId="332"/>
            <ac:spMk id="10" creationId="{F0A604E4-7307-451C-93BE-F1F7E1BF3BF8}"/>
          </ac:spMkLst>
        </pc:spChg>
        <pc:spChg chg="mod">
          <ac:chgData name="Jérémy Sabadie" userId="d4876fca-6389-4ca7-a48f-9e84b75a7455" providerId="ADAL" clId="{224F5D1C-BBA7-425E-A321-D6C5928B08E2}" dt="2023-06-19T13:08:43.627" v="445"/>
          <ac:spMkLst>
            <pc:docMk/>
            <pc:sldMk cId="2588926161" sldId="332"/>
            <ac:spMk id="11" creationId="{69A332A3-14BA-C309-3938-D63E7C2A1EAE}"/>
          </ac:spMkLst>
        </pc:spChg>
      </pc:sldChg>
      <pc:sldChg chg="delSp modSp del delDesignElem">
        <pc:chgData name="Jérémy Sabadie" userId="d4876fca-6389-4ca7-a48f-9e84b75a7455" providerId="ADAL" clId="{224F5D1C-BBA7-425E-A321-D6C5928B08E2}" dt="2023-06-19T13:44:43.682" v="658" actId="2696"/>
        <pc:sldMkLst>
          <pc:docMk/>
          <pc:sldMk cId="1104344458" sldId="333"/>
        </pc:sldMkLst>
        <pc:spChg chg="del">
          <ac:chgData name="Jérémy Sabadie" userId="d4876fca-6389-4ca7-a48f-9e84b75a7455" providerId="ADAL" clId="{224F5D1C-BBA7-425E-A321-D6C5928B08E2}" dt="2023-06-19T13:05:39.715" v="426"/>
          <ac:spMkLst>
            <pc:docMk/>
            <pc:sldMk cId="1104344458" sldId="333"/>
            <ac:spMk id="10" creationId="{F0A604E4-7307-451C-93BE-F1F7E1BF3BF8}"/>
          </ac:spMkLst>
        </pc:spChg>
        <pc:spChg chg="mod">
          <ac:chgData name="Jérémy Sabadie" userId="d4876fca-6389-4ca7-a48f-9e84b75a7455" providerId="ADAL" clId="{224F5D1C-BBA7-425E-A321-D6C5928B08E2}" dt="2023-06-19T13:08:43.627" v="445"/>
          <ac:spMkLst>
            <pc:docMk/>
            <pc:sldMk cId="1104344458" sldId="333"/>
            <ac:spMk id="11" creationId="{69A332A3-14BA-C309-3938-D63E7C2A1EAE}"/>
          </ac:spMkLst>
        </pc:spChg>
      </pc:sldChg>
      <pc:sldChg chg="delSp modSp del delDesignElem">
        <pc:chgData name="Jérémy Sabadie" userId="d4876fca-6389-4ca7-a48f-9e84b75a7455" providerId="ADAL" clId="{224F5D1C-BBA7-425E-A321-D6C5928B08E2}" dt="2023-06-19T13:45:07.777" v="662" actId="2696"/>
        <pc:sldMkLst>
          <pc:docMk/>
          <pc:sldMk cId="3740849875" sldId="334"/>
        </pc:sldMkLst>
        <pc:spChg chg="del">
          <ac:chgData name="Jérémy Sabadie" userId="d4876fca-6389-4ca7-a48f-9e84b75a7455" providerId="ADAL" clId="{224F5D1C-BBA7-425E-A321-D6C5928B08E2}" dt="2023-06-19T13:05:39.715" v="426"/>
          <ac:spMkLst>
            <pc:docMk/>
            <pc:sldMk cId="3740849875" sldId="334"/>
            <ac:spMk id="10" creationId="{F0A604E4-7307-451C-93BE-F1F7E1BF3BF8}"/>
          </ac:spMkLst>
        </pc:spChg>
        <pc:spChg chg="mod">
          <ac:chgData name="Jérémy Sabadie" userId="d4876fca-6389-4ca7-a48f-9e84b75a7455" providerId="ADAL" clId="{224F5D1C-BBA7-425E-A321-D6C5928B08E2}" dt="2023-06-19T13:08:43.627" v="445"/>
          <ac:spMkLst>
            <pc:docMk/>
            <pc:sldMk cId="3740849875" sldId="334"/>
            <ac:spMk id="11" creationId="{69A332A3-14BA-C309-3938-D63E7C2A1EAE}"/>
          </ac:spMkLst>
        </pc:spChg>
      </pc:sldChg>
      <pc:sldChg chg="delSp modSp del delDesignElem">
        <pc:chgData name="Jérémy Sabadie" userId="d4876fca-6389-4ca7-a48f-9e84b75a7455" providerId="ADAL" clId="{224F5D1C-BBA7-425E-A321-D6C5928B08E2}" dt="2023-06-19T13:45:17.387" v="664" actId="2696"/>
        <pc:sldMkLst>
          <pc:docMk/>
          <pc:sldMk cId="2546825305" sldId="335"/>
        </pc:sldMkLst>
        <pc:spChg chg="del">
          <ac:chgData name="Jérémy Sabadie" userId="d4876fca-6389-4ca7-a48f-9e84b75a7455" providerId="ADAL" clId="{224F5D1C-BBA7-425E-A321-D6C5928B08E2}" dt="2023-06-19T13:05:39.715" v="426"/>
          <ac:spMkLst>
            <pc:docMk/>
            <pc:sldMk cId="2546825305" sldId="335"/>
            <ac:spMk id="10" creationId="{F0A604E4-7307-451C-93BE-F1F7E1BF3BF8}"/>
          </ac:spMkLst>
        </pc:spChg>
        <pc:spChg chg="mod">
          <ac:chgData name="Jérémy Sabadie" userId="d4876fca-6389-4ca7-a48f-9e84b75a7455" providerId="ADAL" clId="{224F5D1C-BBA7-425E-A321-D6C5928B08E2}" dt="2023-06-19T13:08:43.627" v="445"/>
          <ac:spMkLst>
            <pc:docMk/>
            <pc:sldMk cId="2546825305" sldId="335"/>
            <ac:spMk id="11" creationId="{69A332A3-14BA-C309-3938-D63E7C2A1EAE}"/>
          </ac:spMkLst>
        </pc:spChg>
      </pc:sldChg>
      <pc:sldChg chg="delSp modSp del delDesignElem">
        <pc:chgData name="Jérémy Sabadie" userId="d4876fca-6389-4ca7-a48f-9e84b75a7455" providerId="ADAL" clId="{224F5D1C-BBA7-425E-A321-D6C5928B08E2}" dt="2023-06-19T14:00:26.539" v="928" actId="47"/>
        <pc:sldMkLst>
          <pc:docMk/>
          <pc:sldMk cId="3761216406" sldId="336"/>
        </pc:sldMkLst>
        <pc:spChg chg="del">
          <ac:chgData name="Jérémy Sabadie" userId="d4876fca-6389-4ca7-a48f-9e84b75a7455" providerId="ADAL" clId="{224F5D1C-BBA7-425E-A321-D6C5928B08E2}" dt="2023-06-19T13:05:39.715" v="426"/>
          <ac:spMkLst>
            <pc:docMk/>
            <pc:sldMk cId="3761216406" sldId="336"/>
            <ac:spMk id="10" creationId="{F0A604E4-7307-451C-93BE-F1F7E1BF3BF8}"/>
          </ac:spMkLst>
        </pc:spChg>
        <pc:spChg chg="mod">
          <ac:chgData name="Jérémy Sabadie" userId="d4876fca-6389-4ca7-a48f-9e84b75a7455" providerId="ADAL" clId="{224F5D1C-BBA7-425E-A321-D6C5928B08E2}" dt="2023-06-19T13:08:43.627" v="445"/>
          <ac:spMkLst>
            <pc:docMk/>
            <pc:sldMk cId="3761216406" sldId="336"/>
            <ac:spMk id="11" creationId="{69A332A3-14BA-C309-3938-D63E7C2A1EAE}"/>
          </ac:spMkLst>
        </pc:spChg>
      </pc:sldChg>
      <pc:sldChg chg="delSp modSp del delDesignElem">
        <pc:chgData name="Jérémy Sabadie" userId="d4876fca-6389-4ca7-a48f-9e84b75a7455" providerId="ADAL" clId="{224F5D1C-BBA7-425E-A321-D6C5928B08E2}" dt="2023-06-19T14:00:38.836" v="946" actId="47"/>
        <pc:sldMkLst>
          <pc:docMk/>
          <pc:sldMk cId="3411504369" sldId="338"/>
        </pc:sldMkLst>
        <pc:spChg chg="del">
          <ac:chgData name="Jérémy Sabadie" userId="d4876fca-6389-4ca7-a48f-9e84b75a7455" providerId="ADAL" clId="{224F5D1C-BBA7-425E-A321-D6C5928B08E2}" dt="2023-06-19T13:05:39.715" v="426"/>
          <ac:spMkLst>
            <pc:docMk/>
            <pc:sldMk cId="3411504369" sldId="338"/>
            <ac:spMk id="10" creationId="{F0A604E4-7307-451C-93BE-F1F7E1BF3BF8}"/>
          </ac:spMkLst>
        </pc:spChg>
        <pc:spChg chg="mod">
          <ac:chgData name="Jérémy Sabadie" userId="d4876fca-6389-4ca7-a48f-9e84b75a7455" providerId="ADAL" clId="{224F5D1C-BBA7-425E-A321-D6C5928B08E2}" dt="2023-06-19T13:08:43.627" v="445"/>
          <ac:spMkLst>
            <pc:docMk/>
            <pc:sldMk cId="3411504369" sldId="338"/>
            <ac:spMk id="11" creationId="{69A332A3-14BA-C309-3938-D63E7C2A1EAE}"/>
          </ac:spMkLst>
        </pc:spChg>
      </pc:sldChg>
      <pc:sldChg chg="delSp modSp del delDesignElem">
        <pc:chgData name="Jérémy Sabadie" userId="d4876fca-6389-4ca7-a48f-9e84b75a7455" providerId="ADAL" clId="{224F5D1C-BBA7-425E-A321-D6C5928B08E2}" dt="2023-06-19T13:44:48.273" v="659" actId="2696"/>
        <pc:sldMkLst>
          <pc:docMk/>
          <pc:sldMk cId="2165897508" sldId="339"/>
        </pc:sldMkLst>
        <pc:spChg chg="del">
          <ac:chgData name="Jérémy Sabadie" userId="d4876fca-6389-4ca7-a48f-9e84b75a7455" providerId="ADAL" clId="{224F5D1C-BBA7-425E-A321-D6C5928B08E2}" dt="2023-06-19T13:05:39.715" v="426"/>
          <ac:spMkLst>
            <pc:docMk/>
            <pc:sldMk cId="2165897508" sldId="339"/>
            <ac:spMk id="10" creationId="{F0A604E4-7307-451C-93BE-F1F7E1BF3BF8}"/>
          </ac:spMkLst>
        </pc:spChg>
        <pc:spChg chg="mod">
          <ac:chgData name="Jérémy Sabadie" userId="d4876fca-6389-4ca7-a48f-9e84b75a7455" providerId="ADAL" clId="{224F5D1C-BBA7-425E-A321-D6C5928B08E2}" dt="2023-06-19T13:08:43.627" v="445"/>
          <ac:spMkLst>
            <pc:docMk/>
            <pc:sldMk cId="2165897508" sldId="339"/>
            <ac:spMk id="11" creationId="{69A332A3-14BA-C309-3938-D63E7C2A1EAE}"/>
          </ac:spMkLst>
        </pc:spChg>
      </pc:sldChg>
      <pc:sldChg chg="delSp modSp del delDesignElem">
        <pc:chgData name="Jérémy Sabadie" userId="d4876fca-6389-4ca7-a48f-9e84b75a7455" providerId="ADAL" clId="{224F5D1C-BBA7-425E-A321-D6C5928B08E2}" dt="2023-06-19T13:44:39.033" v="657" actId="2696"/>
        <pc:sldMkLst>
          <pc:docMk/>
          <pc:sldMk cId="1301891486" sldId="341"/>
        </pc:sldMkLst>
        <pc:spChg chg="del">
          <ac:chgData name="Jérémy Sabadie" userId="d4876fca-6389-4ca7-a48f-9e84b75a7455" providerId="ADAL" clId="{224F5D1C-BBA7-425E-A321-D6C5928B08E2}" dt="2023-06-19T13:05:39.715" v="426"/>
          <ac:spMkLst>
            <pc:docMk/>
            <pc:sldMk cId="1301891486" sldId="341"/>
            <ac:spMk id="10" creationId="{F0A604E4-7307-451C-93BE-F1F7E1BF3BF8}"/>
          </ac:spMkLst>
        </pc:spChg>
        <pc:spChg chg="mod">
          <ac:chgData name="Jérémy Sabadie" userId="d4876fca-6389-4ca7-a48f-9e84b75a7455" providerId="ADAL" clId="{224F5D1C-BBA7-425E-A321-D6C5928B08E2}" dt="2023-06-19T13:08:43.627" v="445"/>
          <ac:spMkLst>
            <pc:docMk/>
            <pc:sldMk cId="1301891486" sldId="341"/>
            <ac:spMk id="11" creationId="{69A332A3-14BA-C309-3938-D63E7C2A1EAE}"/>
          </ac:spMkLst>
        </pc:spChg>
      </pc:sldChg>
      <pc:sldChg chg="delSp modSp del delDesignElem">
        <pc:chgData name="Jérémy Sabadie" userId="d4876fca-6389-4ca7-a48f-9e84b75a7455" providerId="ADAL" clId="{224F5D1C-BBA7-425E-A321-D6C5928B08E2}" dt="2023-06-19T13:44:29.419" v="656" actId="2696"/>
        <pc:sldMkLst>
          <pc:docMk/>
          <pc:sldMk cId="3759700487" sldId="342"/>
        </pc:sldMkLst>
        <pc:spChg chg="del">
          <ac:chgData name="Jérémy Sabadie" userId="d4876fca-6389-4ca7-a48f-9e84b75a7455" providerId="ADAL" clId="{224F5D1C-BBA7-425E-A321-D6C5928B08E2}" dt="2023-06-19T13:05:39.715" v="426"/>
          <ac:spMkLst>
            <pc:docMk/>
            <pc:sldMk cId="3759700487" sldId="342"/>
            <ac:spMk id="10" creationId="{F0A604E4-7307-451C-93BE-F1F7E1BF3BF8}"/>
          </ac:spMkLst>
        </pc:spChg>
        <pc:spChg chg="mod">
          <ac:chgData name="Jérémy Sabadie" userId="d4876fca-6389-4ca7-a48f-9e84b75a7455" providerId="ADAL" clId="{224F5D1C-BBA7-425E-A321-D6C5928B08E2}" dt="2023-06-19T13:08:43.627" v="445"/>
          <ac:spMkLst>
            <pc:docMk/>
            <pc:sldMk cId="3759700487" sldId="342"/>
            <ac:spMk id="11" creationId="{69A332A3-14BA-C309-3938-D63E7C2A1EAE}"/>
          </ac:spMkLst>
        </pc:spChg>
      </pc:sldChg>
      <pc:sldChg chg="addSp delSp modSp del mod delDesignElem">
        <pc:chgData name="Jérémy Sabadie" userId="d4876fca-6389-4ca7-a48f-9e84b75a7455" providerId="ADAL" clId="{224F5D1C-BBA7-425E-A321-D6C5928B08E2}" dt="2023-06-19T14:00:06.760" v="918" actId="2696"/>
        <pc:sldMkLst>
          <pc:docMk/>
          <pc:sldMk cId="4147007589" sldId="343"/>
        </pc:sldMkLst>
        <pc:spChg chg="add mod">
          <ac:chgData name="Jérémy Sabadie" userId="d4876fca-6389-4ca7-a48f-9e84b75a7455" providerId="ADAL" clId="{224F5D1C-BBA7-425E-A321-D6C5928B08E2}" dt="2023-06-19T13:54:46.716" v="763"/>
          <ac:spMkLst>
            <pc:docMk/>
            <pc:sldMk cId="4147007589" sldId="343"/>
            <ac:spMk id="4" creationId="{B5029115-DCEA-1D5C-98D6-F3D76908F9F6}"/>
          </ac:spMkLst>
        </pc:spChg>
        <pc:spChg chg="del">
          <ac:chgData name="Jérémy Sabadie" userId="d4876fca-6389-4ca7-a48f-9e84b75a7455" providerId="ADAL" clId="{224F5D1C-BBA7-425E-A321-D6C5928B08E2}" dt="2023-06-19T13:05:39.715" v="426"/>
          <ac:spMkLst>
            <pc:docMk/>
            <pc:sldMk cId="4147007589" sldId="343"/>
            <ac:spMk id="10" creationId="{F0A604E4-7307-451C-93BE-F1F7E1BF3BF8}"/>
          </ac:spMkLst>
        </pc:spChg>
        <pc:spChg chg="mod">
          <ac:chgData name="Jérémy Sabadie" userId="d4876fca-6389-4ca7-a48f-9e84b75a7455" providerId="ADAL" clId="{224F5D1C-BBA7-425E-A321-D6C5928B08E2}" dt="2023-06-19T13:08:43.627" v="445"/>
          <ac:spMkLst>
            <pc:docMk/>
            <pc:sldMk cId="4147007589" sldId="343"/>
            <ac:spMk id="11" creationId="{69A332A3-14BA-C309-3938-D63E7C2A1EAE}"/>
          </ac:spMkLst>
        </pc:spChg>
        <pc:spChg chg="del">
          <ac:chgData name="Jérémy Sabadie" userId="d4876fca-6389-4ca7-a48f-9e84b75a7455" providerId="ADAL" clId="{224F5D1C-BBA7-425E-A321-D6C5928B08E2}" dt="2023-06-19T13:54:44.914" v="762" actId="478"/>
          <ac:spMkLst>
            <pc:docMk/>
            <pc:sldMk cId="4147007589" sldId="343"/>
            <ac:spMk id="24" creationId="{00000000-0000-0000-0000-000000000000}"/>
          </ac:spMkLst>
        </pc:spChg>
      </pc:sldChg>
      <pc:sldChg chg="delSp modSp del delDesignElem">
        <pc:chgData name="Jérémy Sabadie" userId="d4876fca-6389-4ca7-a48f-9e84b75a7455" providerId="ADAL" clId="{224F5D1C-BBA7-425E-A321-D6C5928B08E2}" dt="2023-06-19T13:44:01.691" v="654" actId="2696"/>
        <pc:sldMkLst>
          <pc:docMk/>
          <pc:sldMk cId="2905327340" sldId="344"/>
        </pc:sldMkLst>
        <pc:spChg chg="del">
          <ac:chgData name="Jérémy Sabadie" userId="d4876fca-6389-4ca7-a48f-9e84b75a7455" providerId="ADAL" clId="{224F5D1C-BBA7-425E-A321-D6C5928B08E2}" dt="2023-06-19T13:05:39.715" v="426"/>
          <ac:spMkLst>
            <pc:docMk/>
            <pc:sldMk cId="2905327340" sldId="344"/>
            <ac:spMk id="10" creationId="{F0A604E4-7307-451C-93BE-F1F7E1BF3BF8}"/>
          </ac:spMkLst>
        </pc:spChg>
        <pc:spChg chg="mod">
          <ac:chgData name="Jérémy Sabadie" userId="d4876fca-6389-4ca7-a48f-9e84b75a7455" providerId="ADAL" clId="{224F5D1C-BBA7-425E-A321-D6C5928B08E2}" dt="2023-06-19T13:08:43.627" v="445"/>
          <ac:spMkLst>
            <pc:docMk/>
            <pc:sldMk cId="2905327340" sldId="344"/>
            <ac:spMk id="11" creationId="{69A332A3-14BA-C309-3938-D63E7C2A1EAE}"/>
          </ac:spMkLst>
        </pc:spChg>
      </pc:sldChg>
      <pc:sldChg chg="delSp modSp del delDesignElem">
        <pc:chgData name="Jérémy Sabadie" userId="d4876fca-6389-4ca7-a48f-9e84b75a7455" providerId="ADAL" clId="{224F5D1C-BBA7-425E-A321-D6C5928B08E2}" dt="2023-06-19T13:45:13.953" v="663" actId="2696"/>
        <pc:sldMkLst>
          <pc:docMk/>
          <pc:sldMk cId="3353153300" sldId="345"/>
        </pc:sldMkLst>
        <pc:spChg chg="del">
          <ac:chgData name="Jérémy Sabadie" userId="d4876fca-6389-4ca7-a48f-9e84b75a7455" providerId="ADAL" clId="{224F5D1C-BBA7-425E-A321-D6C5928B08E2}" dt="2023-06-19T13:05:39.715" v="426"/>
          <ac:spMkLst>
            <pc:docMk/>
            <pc:sldMk cId="3353153300" sldId="345"/>
            <ac:spMk id="10" creationId="{F0A604E4-7307-451C-93BE-F1F7E1BF3BF8}"/>
          </ac:spMkLst>
        </pc:spChg>
        <pc:spChg chg="mod">
          <ac:chgData name="Jérémy Sabadie" userId="d4876fca-6389-4ca7-a48f-9e84b75a7455" providerId="ADAL" clId="{224F5D1C-BBA7-425E-A321-D6C5928B08E2}" dt="2023-06-19T13:08:43.627" v="445"/>
          <ac:spMkLst>
            <pc:docMk/>
            <pc:sldMk cId="3353153300" sldId="345"/>
            <ac:spMk id="11" creationId="{69A332A3-14BA-C309-3938-D63E7C2A1EAE}"/>
          </ac:spMkLst>
        </pc:spChg>
      </pc:sldChg>
      <pc:sldChg chg="delSp modSp del delDesignElem">
        <pc:chgData name="Jérémy Sabadie" userId="d4876fca-6389-4ca7-a48f-9e84b75a7455" providerId="ADAL" clId="{224F5D1C-BBA7-425E-A321-D6C5928B08E2}" dt="2023-06-19T14:00:35.307" v="944" actId="47"/>
        <pc:sldMkLst>
          <pc:docMk/>
          <pc:sldMk cId="1659721069" sldId="347"/>
        </pc:sldMkLst>
        <pc:spChg chg="del">
          <ac:chgData name="Jérémy Sabadie" userId="d4876fca-6389-4ca7-a48f-9e84b75a7455" providerId="ADAL" clId="{224F5D1C-BBA7-425E-A321-D6C5928B08E2}" dt="2023-06-19T13:05:39.715" v="426"/>
          <ac:spMkLst>
            <pc:docMk/>
            <pc:sldMk cId="1659721069" sldId="347"/>
            <ac:spMk id="10" creationId="{F0A604E4-7307-451C-93BE-F1F7E1BF3BF8}"/>
          </ac:spMkLst>
        </pc:spChg>
        <pc:spChg chg="mod">
          <ac:chgData name="Jérémy Sabadie" userId="d4876fca-6389-4ca7-a48f-9e84b75a7455" providerId="ADAL" clId="{224F5D1C-BBA7-425E-A321-D6C5928B08E2}" dt="2023-06-19T13:08:43.627" v="445"/>
          <ac:spMkLst>
            <pc:docMk/>
            <pc:sldMk cId="1659721069" sldId="347"/>
            <ac:spMk id="11" creationId="{69A332A3-14BA-C309-3938-D63E7C2A1EAE}"/>
          </ac:spMkLst>
        </pc:spChg>
      </pc:sldChg>
      <pc:sldChg chg="delSp del delDesignElem">
        <pc:chgData name="Jérémy Sabadie" userId="d4876fca-6389-4ca7-a48f-9e84b75a7455" providerId="ADAL" clId="{224F5D1C-BBA7-425E-A321-D6C5928B08E2}" dt="2023-06-19T14:00:21.885" v="921" actId="47"/>
        <pc:sldMkLst>
          <pc:docMk/>
          <pc:sldMk cId="647253917" sldId="348"/>
        </pc:sldMkLst>
        <pc:spChg chg="del">
          <ac:chgData name="Jérémy Sabadie" userId="d4876fca-6389-4ca7-a48f-9e84b75a7455" providerId="ADAL" clId="{224F5D1C-BBA7-425E-A321-D6C5928B08E2}" dt="2023-06-19T13:05:39.715" v="426"/>
          <ac:spMkLst>
            <pc:docMk/>
            <pc:sldMk cId="647253917" sldId="348"/>
            <ac:spMk id="10" creationId="{F0A604E4-7307-451C-93BE-F1F7E1BF3BF8}"/>
          </ac:spMkLst>
        </pc:spChg>
      </pc:sldChg>
      <pc:sldChg chg="delSp modSp del delDesignElem">
        <pc:chgData name="Jérémy Sabadie" userId="d4876fca-6389-4ca7-a48f-9e84b75a7455" providerId="ADAL" clId="{224F5D1C-BBA7-425E-A321-D6C5928B08E2}" dt="2023-06-19T14:00:25.922" v="927" actId="47"/>
        <pc:sldMkLst>
          <pc:docMk/>
          <pc:sldMk cId="2059941298" sldId="350"/>
        </pc:sldMkLst>
        <pc:spChg chg="del">
          <ac:chgData name="Jérémy Sabadie" userId="d4876fca-6389-4ca7-a48f-9e84b75a7455" providerId="ADAL" clId="{224F5D1C-BBA7-425E-A321-D6C5928B08E2}" dt="2023-06-19T13:05:39.715" v="426"/>
          <ac:spMkLst>
            <pc:docMk/>
            <pc:sldMk cId="2059941298" sldId="350"/>
            <ac:spMk id="10" creationId="{F0A604E4-7307-451C-93BE-F1F7E1BF3BF8}"/>
          </ac:spMkLst>
        </pc:spChg>
        <pc:spChg chg="mod">
          <ac:chgData name="Jérémy Sabadie" userId="d4876fca-6389-4ca7-a48f-9e84b75a7455" providerId="ADAL" clId="{224F5D1C-BBA7-425E-A321-D6C5928B08E2}" dt="2023-06-19T13:08:43.627" v="445"/>
          <ac:spMkLst>
            <pc:docMk/>
            <pc:sldMk cId="2059941298" sldId="350"/>
            <ac:spMk id="11" creationId="{69A332A3-14BA-C309-3938-D63E7C2A1EAE}"/>
          </ac:spMkLst>
        </pc:spChg>
      </pc:sldChg>
      <pc:sldChg chg="delSp modSp del delDesignElem">
        <pc:chgData name="Jérémy Sabadie" userId="d4876fca-6389-4ca7-a48f-9e84b75a7455" providerId="ADAL" clId="{224F5D1C-BBA7-425E-A321-D6C5928B08E2}" dt="2023-06-19T14:00:31.618" v="938" actId="47"/>
        <pc:sldMkLst>
          <pc:docMk/>
          <pc:sldMk cId="2869740371" sldId="351"/>
        </pc:sldMkLst>
        <pc:spChg chg="del">
          <ac:chgData name="Jérémy Sabadie" userId="d4876fca-6389-4ca7-a48f-9e84b75a7455" providerId="ADAL" clId="{224F5D1C-BBA7-425E-A321-D6C5928B08E2}" dt="2023-06-19T13:05:39.715" v="426"/>
          <ac:spMkLst>
            <pc:docMk/>
            <pc:sldMk cId="2869740371" sldId="351"/>
            <ac:spMk id="10" creationId="{F0A604E4-7307-451C-93BE-F1F7E1BF3BF8}"/>
          </ac:spMkLst>
        </pc:spChg>
        <pc:spChg chg="mod">
          <ac:chgData name="Jérémy Sabadie" userId="d4876fca-6389-4ca7-a48f-9e84b75a7455" providerId="ADAL" clId="{224F5D1C-BBA7-425E-A321-D6C5928B08E2}" dt="2023-06-19T13:08:43.627" v="445"/>
          <ac:spMkLst>
            <pc:docMk/>
            <pc:sldMk cId="2869740371" sldId="351"/>
            <ac:spMk id="11" creationId="{69A332A3-14BA-C309-3938-D63E7C2A1EAE}"/>
          </ac:spMkLst>
        </pc:spChg>
      </pc:sldChg>
      <pc:sldChg chg="delSp modSp del delDesignElem">
        <pc:chgData name="Jérémy Sabadie" userId="d4876fca-6389-4ca7-a48f-9e84b75a7455" providerId="ADAL" clId="{224F5D1C-BBA7-425E-A321-D6C5928B08E2}" dt="2023-06-19T14:00:37.901" v="945" actId="47"/>
        <pc:sldMkLst>
          <pc:docMk/>
          <pc:sldMk cId="581299213" sldId="352"/>
        </pc:sldMkLst>
        <pc:spChg chg="del">
          <ac:chgData name="Jérémy Sabadie" userId="d4876fca-6389-4ca7-a48f-9e84b75a7455" providerId="ADAL" clId="{224F5D1C-BBA7-425E-A321-D6C5928B08E2}" dt="2023-06-19T13:05:39.715" v="426"/>
          <ac:spMkLst>
            <pc:docMk/>
            <pc:sldMk cId="581299213" sldId="352"/>
            <ac:spMk id="10" creationId="{F0A604E4-7307-451C-93BE-F1F7E1BF3BF8}"/>
          </ac:spMkLst>
        </pc:spChg>
        <pc:spChg chg="mod">
          <ac:chgData name="Jérémy Sabadie" userId="d4876fca-6389-4ca7-a48f-9e84b75a7455" providerId="ADAL" clId="{224F5D1C-BBA7-425E-A321-D6C5928B08E2}" dt="2023-06-19T13:08:43.627" v="445"/>
          <ac:spMkLst>
            <pc:docMk/>
            <pc:sldMk cId="581299213" sldId="352"/>
            <ac:spMk id="11" creationId="{69A332A3-14BA-C309-3938-D63E7C2A1EAE}"/>
          </ac:spMkLst>
        </pc:spChg>
      </pc:sldChg>
      <pc:sldChg chg="delSp modSp del delDesignElem">
        <pc:chgData name="Jérémy Sabadie" userId="d4876fca-6389-4ca7-a48f-9e84b75a7455" providerId="ADAL" clId="{224F5D1C-BBA7-425E-A321-D6C5928B08E2}" dt="2023-06-19T14:00:32.805" v="940" actId="47"/>
        <pc:sldMkLst>
          <pc:docMk/>
          <pc:sldMk cId="2362866965" sldId="353"/>
        </pc:sldMkLst>
        <pc:spChg chg="del">
          <ac:chgData name="Jérémy Sabadie" userId="d4876fca-6389-4ca7-a48f-9e84b75a7455" providerId="ADAL" clId="{224F5D1C-BBA7-425E-A321-D6C5928B08E2}" dt="2023-06-19T13:05:39.715" v="426"/>
          <ac:spMkLst>
            <pc:docMk/>
            <pc:sldMk cId="2362866965" sldId="353"/>
            <ac:spMk id="10" creationId="{F0A604E4-7307-451C-93BE-F1F7E1BF3BF8}"/>
          </ac:spMkLst>
        </pc:spChg>
        <pc:spChg chg="mod">
          <ac:chgData name="Jérémy Sabadie" userId="d4876fca-6389-4ca7-a48f-9e84b75a7455" providerId="ADAL" clId="{224F5D1C-BBA7-425E-A321-D6C5928B08E2}" dt="2023-06-19T13:08:43.627" v="445"/>
          <ac:spMkLst>
            <pc:docMk/>
            <pc:sldMk cId="2362866965" sldId="353"/>
            <ac:spMk id="11" creationId="{69A332A3-14BA-C309-3938-D63E7C2A1EAE}"/>
          </ac:spMkLst>
        </pc:spChg>
      </pc:sldChg>
      <pc:sldChg chg="addSp delSp modSp mod ord delDesignElem modNotesTx">
        <pc:chgData name="Jérémy Sabadie" userId="d4876fca-6389-4ca7-a48f-9e84b75a7455" providerId="ADAL" clId="{224F5D1C-BBA7-425E-A321-D6C5928B08E2}" dt="2023-06-28T07:08:16.824" v="11866" actId="20577"/>
        <pc:sldMkLst>
          <pc:docMk/>
          <pc:sldMk cId="706758572" sldId="354"/>
        </pc:sldMkLst>
        <pc:spChg chg="add del mod">
          <ac:chgData name="Jérémy Sabadie" userId="d4876fca-6389-4ca7-a48f-9e84b75a7455" providerId="ADAL" clId="{224F5D1C-BBA7-425E-A321-D6C5928B08E2}" dt="2023-06-27T07:11:16.582" v="9451" actId="478"/>
          <ac:spMkLst>
            <pc:docMk/>
            <pc:sldMk cId="706758572" sldId="354"/>
            <ac:spMk id="2" creationId="{43D24030-8371-5CF5-5CF3-01431B0F0EC0}"/>
          </ac:spMkLst>
        </pc:spChg>
        <pc:spChg chg="add mod">
          <ac:chgData name="Jérémy Sabadie" userId="d4876fca-6389-4ca7-a48f-9e84b75a7455" providerId="ADAL" clId="{224F5D1C-BBA7-425E-A321-D6C5928B08E2}" dt="2023-06-28T07:07:07.226" v="11857" actId="1076"/>
          <ac:spMkLst>
            <pc:docMk/>
            <pc:sldMk cId="706758572" sldId="354"/>
            <ac:spMk id="2" creationId="{A9D6DB9D-56D9-1F08-8C06-3A5E90A291AC}"/>
          </ac:spMkLst>
        </pc:spChg>
        <pc:spChg chg="del">
          <ac:chgData name="Jérémy Sabadie" userId="d4876fca-6389-4ca7-a48f-9e84b75a7455" providerId="ADAL" clId="{224F5D1C-BBA7-425E-A321-D6C5928B08E2}" dt="2023-06-19T12:39:59.428" v="251" actId="478"/>
          <ac:spMkLst>
            <pc:docMk/>
            <pc:sldMk cId="706758572" sldId="354"/>
            <ac:spMk id="4" creationId="{83A998E2-3A96-5BF8-D629-05BFFCBF20D1}"/>
          </ac:spMkLst>
        </pc:spChg>
        <pc:spChg chg="del">
          <ac:chgData name="Jérémy Sabadie" userId="d4876fca-6389-4ca7-a48f-9e84b75a7455" providerId="ADAL" clId="{224F5D1C-BBA7-425E-A321-D6C5928B08E2}" dt="2023-06-19T12:37:12.138" v="250" actId="478"/>
          <ac:spMkLst>
            <pc:docMk/>
            <pc:sldMk cId="706758572" sldId="354"/>
            <ac:spMk id="5" creationId="{12F7BCB2-7AFD-4FF7-2CA7-79AE79E34E55}"/>
          </ac:spMkLst>
        </pc:spChg>
        <pc:spChg chg="del mod">
          <ac:chgData name="Jérémy Sabadie" userId="d4876fca-6389-4ca7-a48f-9e84b75a7455" providerId="ADAL" clId="{224F5D1C-BBA7-425E-A321-D6C5928B08E2}" dt="2023-06-26T13:23:17.047" v="8943" actId="478"/>
          <ac:spMkLst>
            <pc:docMk/>
            <pc:sldMk cId="706758572" sldId="354"/>
            <ac:spMk id="5" creationId="{B931F1A9-D355-BA46-64CB-3D3F02EE6D77}"/>
          </ac:spMkLst>
        </pc:spChg>
        <pc:spChg chg="del">
          <ac:chgData name="Jérémy Sabadie" userId="d4876fca-6389-4ca7-a48f-9e84b75a7455" providerId="ADAL" clId="{224F5D1C-BBA7-425E-A321-D6C5928B08E2}" dt="2023-06-19T12:40:04.185" v="252" actId="478"/>
          <ac:spMkLst>
            <pc:docMk/>
            <pc:sldMk cId="706758572" sldId="354"/>
            <ac:spMk id="6" creationId="{E97E318F-06B0-22F1-4CA0-2B0D15C65624}"/>
          </ac:spMkLst>
        </pc:spChg>
        <pc:spChg chg="del">
          <ac:chgData name="Jérémy Sabadie" userId="d4876fca-6389-4ca7-a48f-9e84b75a7455" providerId="ADAL" clId="{224F5D1C-BBA7-425E-A321-D6C5928B08E2}" dt="2023-06-19T12:36:56.463" v="247" actId="478"/>
          <ac:spMkLst>
            <pc:docMk/>
            <pc:sldMk cId="706758572" sldId="354"/>
            <ac:spMk id="9" creationId="{0B1CFF1B-37CC-B3BC-2526-44CA763BBB48}"/>
          </ac:spMkLst>
        </pc:spChg>
        <pc:spChg chg="del">
          <ac:chgData name="Jérémy Sabadie" userId="d4876fca-6389-4ca7-a48f-9e84b75a7455" providerId="ADAL" clId="{224F5D1C-BBA7-425E-A321-D6C5928B08E2}" dt="2023-06-19T13:05:39.715" v="426"/>
          <ac:spMkLst>
            <pc:docMk/>
            <pc:sldMk cId="706758572" sldId="354"/>
            <ac:spMk id="10" creationId="{F0A604E4-7307-451C-93BE-F1F7E1BF3BF8}"/>
          </ac:spMkLst>
        </pc:spChg>
        <pc:spChg chg="del mod">
          <ac:chgData name="Jérémy Sabadie" userId="d4876fca-6389-4ca7-a48f-9e84b75a7455" providerId="ADAL" clId="{224F5D1C-BBA7-425E-A321-D6C5928B08E2}" dt="2023-06-19T13:16:28.527" v="603" actId="478"/>
          <ac:spMkLst>
            <pc:docMk/>
            <pc:sldMk cId="706758572" sldId="354"/>
            <ac:spMk id="11" creationId="{69A332A3-14BA-C309-3938-D63E7C2A1EAE}"/>
          </ac:spMkLst>
        </pc:spChg>
        <pc:spChg chg="del">
          <ac:chgData name="Jérémy Sabadie" userId="d4876fca-6389-4ca7-a48f-9e84b75a7455" providerId="ADAL" clId="{224F5D1C-BBA7-425E-A321-D6C5928B08E2}" dt="2023-06-19T12:37:00.096" v="248" actId="478"/>
          <ac:spMkLst>
            <pc:docMk/>
            <pc:sldMk cId="706758572" sldId="354"/>
            <ac:spMk id="14" creationId="{FFAA83D5-5FD3-7292-9D99-FE3738A9B02C}"/>
          </ac:spMkLst>
        </pc:spChg>
        <pc:spChg chg="del">
          <ac:chgData name="Jérémy Sabadie" userId="d4876fca-6389-4ca7-a48f-9e84b75a7455" providerId="ADAL" clId="{224F5D1C-BBA7-425E-A321-D6C5928B08E2}" dt="2023-06-19T12:37:04.355" v="249" actId="478"/>
          <ac:spMkLst>
            <pc:docMk/>
            <pc:sldMk cId="706758572" sldId="354"/>
            <ac:spMk id="15" creationId="{3178A676-94A6-3D4F-A810-21277A7F302A}"/>
          </ac:spMkLst>
        </pc:spChg>
        <pc:spChg chg="add mod ord topLvl">
          <ac:chgData name="Jérémy Sabadie" userId="d4876fca-6389-4ca7-a48f-9e84b75a7455" providerId="ADAL" clId="{224F5D1C-BBA7-425E-A321-D6C5928B08E2}" dt="2023-06-27T07:09:31.849" v="9436" actId="164"/>
          <ac:spMkLst>
            <pc:docMk/>
            <pc:sldMk cId="706758572" sldId="354"/>
            <ac:spMk id="15" creationId="{981AB4B7-2EC7-927A-FC59-0B6116A3B3CA}"/>
          </ac:spMkLst>
        </pc:spChg>
        <pc:spChg chg="mod">
          <ac:chgData name="Jérémy Sabadie" userId="d4876fca-6389-4ca7-a48f-9e84b75a7455" providerId="ADAL" clId="{224F5D1C-BBA7-425E-A321-D6C5928B08E2}" dt="2023-06-23T10:02:52.993" v="8264" actId="1076"/>
          <ac:spMkLst>
            <pc:docMk/>
            <pc:sldMk cId="706758572" sldId="354"/>
            <ac:spMk id="17" creationId="{00000000-0000-0000-0000-000000000000}"/>
          </ac:spMkLst>
        </pc:spChg>
        <pc:spChg chg="add del mod">
          <ac:chgData name="Jérémy Sabadie" userId="d4876fca-6389-4ca7-a48f-9e84b75a7455" providerId="ADAL" clId="{224F5D1C-BBA7-425E-A321-D6C5928B08E2}" dt="2023-06-19T12:56:25.216" v="319"/>
          <ac:spMkLst>
            <pc:docMk/>
            <pc:sldMk cId="706758572" sldId="354"/>
            <ac:spMk id="18" creationId="{256A9918-6137-0D7C-5C56-007C045818CB}"/>
          </ac:spMkLst>
        </pc:spChg>
        <pc:spChg chg="mod">
          <ac:chgData name="Jérémy Sabadie" userId="d4876fca-6389-4ca7-a48f-9e84b75a7455" providerId="ADAL" clId="{224F5D1C-BBA7-425E-A321-D6C5928B08E2}" dt="2023-06-20T07:15:26.304" v="2064" actId="20577"/>
          <ac:spMkLst>
            <pc:docMk/>
            <pc:sldMk cId="706758572" sldId="354"/>
            <ac:spMk id="19" creationId="{00000000-0000-0000-0000-000000000000}"/>
          </ac:spMkLst>
        </pc:spChg>
        <pc:spChg chg="add del mod">
          <ac:chgData name="Jérémy Sabadie" userId="d4876fca-6389-4ca7-a48f-9e84b75a7455" providerId="ADAL" clId="{224F5D1C-BBA7-425E-A321-D6C5928B08E2}" dt="2023-06-19T12:57:16.020" v="323" actId="478"/>
          <ac:spMkLst>
            <pc:docMk/>
            <pc:sldMk cId="706758572" sldId="354"/>
            <ac:spMk id="20" creationId="{04C71E9C-EDB0-3802-6059-B2E77075CA3E}"/>
          </ac:spMkLst>
        </pc:spChg>
        <pc:spChg chg="add mod ord">
          <ac:chgData name="Jérémy Sabadie" userId="d4876fca-6389-4ca7-a48f-9e84b75a7455" providerId="ADAL" clId="{224F5D1C-BBA7-425E-A321-D6C5928B08E2}" dt="2023-06-20T07:15:40.093" v="2065" actId="166"/>
          <ac:spMkLst>
            <pc:docMk/>
            <pc:sldMk cId="706758572" sldId="354"/>
            <ac:spMk id="21" creationId="{192BE20A-E62A-1F41-8453-287477071396}"/>
          </ac:spMkLst>
        </pc:spChg>
        <pc:spChg chg="add mod">
          <ac:chgData name="Jérémy Sabadie" userId="d4876fca-6389-4ca7-a48f-9e84b75a7455" providerId="ADAL" clId="{224F5D1C-BBA7-425E-A321-D6C5928B08E2}" dt="2023-06-27T07:12:19.030" v="9455" actId="1076"/>
          <ac:spMkLst>
            <pc:docMk/>
            <pc:sldMk cId="706758572" sldId="354"/>
            <ac:spMk id="21" creationId="{62B3561C-3923-9EFF-D455-3C432CE5C135}"/>
          </ac:spMkLst>
        </pc:spChg>
        <pc:spChg chg="add del mod">
          <ac:chgData name="Jérémy Sabadie" userId="d4876fca-6389-4ca7-a48f-9e84b75a7455" providerId="ADAL" clId="{224F5D1C-BBA7-425E-A321-D6C5928B08E2}" dt="2023-06-26T13:23:22.168" v="8944" actId="478"/>
          <ac:spMkLst>
            <pc:docMk/>
            <pc:sldMk cId="706758572" sldId="354"/>
            <ac:spMk id="22" creationId="{4226B0E0-F770-AF4E-A73C-B3B6088D8313}"/>
          </ac:spMkLst>
        </pc:spChg>
        <pc:spChg chg="mod">
          <ac:chgData name="Jérémy Sabadie" userId="d4876fca-6389-4ca7-a48f-9e84b75a7455" providerId="ADAL" clId="{224F5D1C-BBA7-425E-A321-D6C5928B08E2}" dt="2023-06-26T13:26:53.567" v="8954" actId="122"/>
          <ac:spMkLst>
            <pc:docMk/>
            <pc:sldMk cId="706758572" sldId="354"/>
            <ac:spMk id="32" creationId="{00000000-0000-0000-0000-000000000000}"/>
          </ac:spMkLst>
        </pc:spChg>
        <pc:spChg chg="mod">
          <ac:chgData name="Jérémy Sabadie" userId="d4876fca-6389-4ca7-a48f-9e84b75a7455" providerId="ADAL" clId="{224F5D1C-BBA7-425E-A321-D6C5928B08E2}" dt="2023-06-21T12:09:33.342" v="7177" actId="2711"/>
          <ac:spMkLst>
            <pc:docMk/>
            <pc:sldMk cId="706758572" sldId="354"/>
            <ac:spMk id="33" creationId="{69A332A3-14BA-C309-3938-D63E7C2A1EAE}"/>
          </ac:spMkLst>
        </pc:spChg>
        <pc:spChg chg="del mod">
          <ac:chgData name="Jérémy Sabadie" userId="d4876fca-6389-4ca7-a48f-9e84b75a7455" providerId="ADAL" clId="{224F5D1C-BBA7-425E-A321-D6C5928B08E2}" dt="2023-06-21T12:09:02.384" v="7162" actId="478"/>
          <ac:spMkLst>
            <pc:docMk/>
            <pc:sldMk cId="706758572" sldId="354"/>
            <ac:spMk id="34" creationId="{00000000-0000-0000-0000-000000000000}"/>
          </ac:spMkLst>
        </pc:spChg>
        <pc:spChg chg="mod">
          <ac:chgData name="Jérémy Sabadie" userId="d4876fca-6389-4ca7-a48f-9e84b75a7455" providerId="ADAL" clId="{224F5D1C-BBA7-425E-A321-D6C5928B08E2}" dt="2023-06-26T13:26:24.121" v="8948" actId="164"/>
          <ac:spMkLst>
            <pc:docMk/>
            <pc:sldMk cId="706758572" sldId="354"/>
            <ac:spMk id="45" creationId="{1083CD26-8A4F-4C6D-0666-F7F225A8ADEB}"/>
          </ac:spMkLst>
        </pc:spChg>
        <pc:spChg chg="del">
          <ac:chgData name="Jérémy Sabadie" userId="d4876fca-6389-4ca7-a48f-9e84b75a7455" providerId="ADAL" clId="{224F5D1C-BBA7-425E-A321-D6C5928B08E2}" dt="2023-06-19T12:36:39.879" v="246" actId="478"/>
          <ac:spMkLst>
            <pc:docMk/>
            <pc:sldMk cId="706758572" sldId="354"/>
            <ac:spMk id="46" creationId="{83AD953E-0E80-A7D1-E74D-47C2CB9AF2B6}"/>
          </ac:spMkLst>
        </pc:spChg>
        <pc:spChg chg="del">
          <ac:chgData name="Jérémy Sabadie" userId="d4876fca-6389-4ca7-a48f-9e84b75a7455" providerId="ADAL" clId="{224F5D1C-BBA7-425E-A321-D6C5928B08E2}" dt="2023-06-19T12:36:33.478" v="243" actId="478"/>
          <ac:spMkLst>
            <pc:docMk/>
            <pc:sldMk cId="706758572" sldId="354"/>
            <ac:spMk id="47" creationId="{FAD1A29A-F80A-3A9B-F481-1B4CFE31EE8F}"/>
          </ac:spMkLst>
        </pc:spChg>
        <pc:spChg chg="del mod">
          <ac:chgData name="Jérémy Sabadie" userId="d4876fca-6389-4ca7-a48f-9e84b75a7455" providerId="ADAL" clId="{224F5D1C-BBA7-425E-A321-D6C5928B08E2}" dt="2023-06-19T12:36:36.878" v="245" actId="478"/>
          <ac:spMkLst>
            <pc:docMk/>
            <pc:sldMk cId="706758572" sldId="354"/>
            <ac:spMk id="48" creationId="{1DAD4773-147B-9F7A-C7CF-F5B0D50E560C}"/>
          </ac:spMkLst>
        </pc:spChg>
        <pc:spChg chg="del">
          <ac:chgData name="Jérémy Sabadie" userId="d4876fca-6389-4ca7-a48f-9e84b75a7455" providerId="ADAL" clId="{224F5D1C-BBA7-425E-A321-D6C5928B08E2}" dt="2023-06-19T12:36:30.654" v="242" actId="478"/>
          <ac:spMkLst>
            <pc:docMk/>
            <pc:sldMk cId="706758572" sldId="354"/>
            <ac:spMk id="49" creationId="{4B73854B-B116-7A15-F848-50358ED840F3}"/>
          </ac:spMkLst>
        </pc:spChg>
        <pc:spChg chg="del">
          <ac:chgData name="Jérémy Sabadie" userId="d4876fca-6389-4ca7-a48f-9e84b75a7455" providerId="ADAL" clId="{224F5D1C-BBA7-425E-A321-D6C5928B08E2}" dt="2023-06-19T12:36:26.446" v="241" actId="478"/>
          <ac:spMkLst>
            <pc:docMk/>
            <pc:sldMk cId="706758572" sldId="354"/>
            <ac:spMk id="50" creationId="{F36657F1-8851-C702-8C54-B5607A208F80}"/>
          </ac:spMkLst>
        </pc:spChg>
        <pc:spChg chg="del mod">
          <ac:chgData name="Jérémy Sabadie" userId="d4876fca-6389-4ca7-a48f-9e84b75a7455" providerId="ADAL" clId="{224F5D1C-BBA7-425E-A321-D6C5928B08E2}" dt="2023-06-19T12:36:22.617" v="240" actId="478"/>
          <ac:spMkLst>
            <pc:docMk/>
            <pc:sldMk cId="706758572" sldId="354"/>
            <ac:spMk id="51" creationId="{608C3EDE-7354-B65F-90F0-3120A9E08E50}"/>
          </ac:spMkLst>
        </pc:spChg>
        <pc:spChg chg="mod">
          <ac:chgData name="Jérémy Sabadie" userId="d4876fca-6389-4ca7-a48f-9e84b75a7455" providerId="ADAL" clId="{224F5D1C-BBA7-425E-A321-D6C5928B08E2}" dt="2023-06-26T13:26:24.121" v="8948" actId="164"/>
          <ac:spMkLst>
            <pc:docMk/>
            <pc:sldMk cId="706758572" sldId="354"/>
            <ac:spMk id="52" creationId="{06B6CD58-B235-E46B-FC20-CBDA1D26FA55}"/>
          </ac:spMkLst>
        </pc:spChg>
        <pc:spChg chg="mod">
          <ac:chgData name="Jérémy Sabadie" userId="d4876fca-6389-4ca7-a48f-9e84b75a7455" providerId="ADAL" clId="{224F5D1C-BBA7-425E-A321-D6C5928B08E2}" dt="2023-06-26T13:26:24.121" v="8948" actId="164"/>
          <ac:spMkLst>
            <pc:docMk/>
            <pc:sldMk cId="706758572" sldId="354"/>
            <ac:spMk id="53" creationId="{2AB9D2AD-F717-7C00-15B7-4467E7B76E09}"/>
          </ac:spMkLst>
        </pc:spChg>
        <pc:spChg chg="mod">
          <ac:chgData name="Jérémy Sabadie" userId="d4876fca-6389-4ca7-a48f-9e84b75a7455" providerId="ADAL" clId="{224F5D1C-BBA7-425E-A321-D6C5928B08E2}" dt="2023-06-26T13:26:24.121" v="8948" actId="164"/>
          <ac:spMkLst>
            <pc:docMk/>
            <pc:sldMk cId="706758572" sldId="354"/>
            <ac:spMk id="54" creationId="{39FBBE11-8764-A5F4-037F-E9058304F0A4}"/>
          </ac:spMkLst>
        </pc:spChg>
        <pc:spChg chg="mod">
          <ac:chgData name="Jérémy Sabadie" userId="d4876fca-6389-4ca7-a48f-9e84b75a7455" providerId="ADAL" clId="{224F5D1C-BBA7-425E-A321-D6C5928B08E2}" dt="2023-06-26T13:26:24.121" v="8948" actId="164"/>
          <ac:spMkLst>
            <pc:docMk/>
            <pc:sldMk cId="706758572" sldId="354"/>
            <ac:spMk id="55" creationId="{9559C0A7-35AC-684D-3F2C-F0BDC624C1B3}"/>
          </ac:spMkLst>
        </pc:spChg>
        <pc:spChg chg="mod">
          <ac:chgData name="Jérémy Sabadie" userId="d4876fca-6389-4ca7-a48f-9e84b75a7455" providerId="ADAL" clId="{224F5D1C-BBA7-425E-A321-D6C5928B08E2}" dt="2023-06-26T13:26:24.121" v="8948" actId="164"/>
          <ac:spMkLst>
            <pc:docMk/>
            <pc:sldMk cId="706758572" sldId="354"/>
            <ac:spMk id="56" creationId="{038AFE8F-BAC1-88CE-7203-A2C684574F62}"/>
          </ac:spMkLst>
        </pc:spChg>
        <pc:spChg chg="mod">
          <ac:chgData name="Jérémy Sabadie" userId="d4876fca-6389-4ca7-a48f-9e84b75a7455" providerId="ADAL" clId="{224F5D1C-BBA7-425E-A321-D6C5928B08E2}" dt="2023-06-26T13:26:24.121" v="8948" actId="164"/>
          <ac:spMkLst>
            <pc:docMk/>
            <pc:sldMk cId="706758572" sldId="354"/>
            <ac:spMk id="57" creationId="{DE3FB871-C2D1-31A0-6AAD-073A319B7116}"/>
          </ac:spMkLst>
        </pc:spChg>
        <pc:grpChg chg="add mod">
          <ac:chgData name="Jérémy Sabadie" userId="d4876fca-6389-4ca7-a48f-9e84b75a7455" providerId="ADAL" clId="{224F5D1C-BBA7-425E-A321-D6C5928B08E2}" dt="2023-06-28T07:07:24.119" v="11859" actId="1076"/>
          <ac:grpSpMkLst>
            <pc:docMk/>
            <pc:sldMk cId="706758572" sldId="354"/>
            <ac:grpSpMk id="4" creationId="{859EBDFE-2594-37D2-E171-6F28EF4E9FE8}"/>
          </ac:grpSpMkLst>
        </pc:grpChg>
        <pc:grpChg chg="add del mod">
          <ac:chgData name="Jérémy Sabadie" userId="d4876fca-6389-4ca7-a48f-9e84b75a7455" providerId="ADAL" clId="{224F5D1C-BBA7-425E-A321-D6C5928B08E2}" dt="2023-06-27T07:09:27.360" v="9435" actId="165"/>
          <ac:grpSpMkLst>
            <pc:docMk/>
            <pc:sldMk cId="706758572" sldId="354"/>
            <ac:grpSpMk id="18" creationId="{245B4B31-2BC5-B8FB-65DA-C2A283284960}"/>
          </ac:grpSpMkLst>
        </pc:grpChg>
        <pc:grpChg chg="add mod">
          <ac:chgData name="Jérémy Sabadie" userId="d4876fca-6389-4ca7-a48f-9e84b75a7455" providerId="ADAL" clId="{224F5D1C-BBA7-425E-A321-D6C5928B08E2}" dt="2023-06-28T07:07:32.609" v="11861" actId="1076"/>
          <ac:grpSpMkLst>
            <pc:docMk/>
            <pc:sldMk cId="706758572" sldId="354"/>
            <ac:grpSpMk id="20" creationId="{2AF5AEDA-B3D8-F172-5710-33FE86DF28D8}"/>
          </ac:grpSpMkLst>
        </pc:grpChg>
        <pc:picChg chg="mod ord">
          <ac:chgData name="Jérémy Sabadie" userId="d4876fca-6389-4ca7-a48f-9e84b75a7455" providerId="ADAL" clId="{224F5D1C-BBA7-425E-A321-D6C5928B08E2}" dt="2023-06-26T13:26:24.121" v="8948" actId="164"/>
          <ac:picMkLst>
            <pc:docMk/>
            <pc:sldMk cId="706758572" sldId="354"/>
            <ac:picMk id="3" creationId="{8E55EA17-1210-12B4-E385-E7DF8CE98210}"/>
          </ac:picMkLst>
        </pc:picChg>
        <pc:picChg chg="add mod ord">
          <ac:chgData name="Jérémy Sabadie" userId="d4876fca-6389-4ca7-a48f-9e84b75a7455" providerId="ADAL" clId="{224F5D1C-BBA7-425E-A321-D6C5928B08E2}" dt="2023-06-28T07:07:57.910" v="11865" actId="14100"/>
          <ac:picMkLst>
            <pc:docMk/>
            <pc:sldMk cId="706758572" sldId="354"/>
            <ac:picMk id="5" creationId="{E9C23142-A91C-75E4-1B7D-FFA6E6A59488}"/>
          </ac:picMkLst>
        </pc:picChg>
        <pc:picChg chg="add mod">
          <ac:chgData name="Jérémy Sabadie" userId="d4876fca-6389-4ca7-a48f-9e84b75a7455" providerId="ADAL" clId="{224F5D1C-BBA7-425E-A321-D6C5928B08E2}" dt="2023-06-28T07:07:44.168" v="11863" actId="1076"/>
          <ac:picMkLst>
            <pc:docMk/>
            <pc:sldMk cId="706758572" sldId="354"/>
            <ac:picMk id="6" creationId="{EACA9FC9-501E-959F-E458-300C4C489A51}"/>
          </ac:picMkLst>
        </pc:picChg>
        <pc:picChg chg="add del mod">
          <ac:chgData name="Jérémy Sabadie" userId="d4876fca-6389-4ca7-a48f-9e84b75a7455" providerId="ADAL" clId="{224F5D1C-BBA7-425E-A321-D6C5928B08E2}" dt="2023-06-19T12:40:42.879" v="258" actId="931"/>
          <ac:picMkLst>
            <pc:docMk/>
            <pc:sldMk cId="706758572" sldId="354"/>
            <ac:picMk id="7" creationId="{BB0DCF0F-6AFB-1048-FF51-27D16B05B562}"/>
          </ac:picMkLst>
        </pc:picChg>
        <pc:picChg chg="add del mod">
          <ac:chgData name="Jérémy Sabadie" userId="d4876fca-6389-4ca7-a48f-9e84b75a7455" providerId="ADAL" clId="{224F5D1C-BBA7-425E-A321-D6C5928B08E2}" dt="2023-06-23T10:09:12.604" v="8270" actId="478"/>
          <ac:picMkLst>
            <pc:docMk/>
            <pc:sldMk cId="706758572" sldId="354"/>
            <ac:picMk id="7" creationId="{CC8C48DA-C95C-82BC-859E-0CF7445DF7FD}"/>
          </ac:picMkLst>
        </pc:picChg>
        <pc:picChg chg="add mod">
          <ac:chgData name="Jérémy Sabadie" userId="d4876fca-6389-4ca7-a48f-9e84b75a7455" providerId="ADAL" clId="{224F5D1C-BBA7-425E-A321-D6C5928B08E2}" dt="2023-06-27T07:11:05.976" v="9449" actId="1076"/>
          <ac:picMkLst>
            <pc:docMk/>
            <pc:sldMk cId="706758572" sldId="354"/>
            <ac:picMk id="7" creationId="{D495BA40-C204-F774-7C4F-B1DAC815A1EC}"/>
          </ac:picMkLst>
        </pc:picChg>
        <pc:picChg chg="add mod">
          <ac:chgData name="Jérémy Sabadie" userId="d4876fca-6389-4ca7-a48f-9e84b75a7455" providerId="ADAL" clId="{224F5D1C-BBA7-425E-A321-D6C5928B08E2}" dt="2023-06-28T07:07:18.128" v="11858" actId="1076"/>
          <ac:picMkLst>
            <pc:docMk/>
            <pc:sldMk cId="706758572" sldId="354"/>
            <ac:picMk id="9" creationId="{9FE46303-5EA8-F214-EAB0-059BA254B08F}"/>
          </ac:picMkLst>
        </pc:picChg>
        <pc:picChg chg="add del mod">
          <ac:chgData name="Jérémy Sabadie" userId="d4876fca-6389-4ca7-a48f-9e84b75a7455" providerId="ADAL" clId="{224F5D1C-BBA7-425E-A321-D6C5928B08E2}" dt="2023-06-27T07:05:31.447" v="9399" actId="478"/>
          <ac:picMkLst>
            <pc:docMk/>
            <pc:sldMk cId="706758572" sldId="354"/>
            <ac:picMk id="10" creationId="{AE5E1C71-4D07-0D1F-36C3-309585F76507}"/>
          </ac:picMkLst>
        </pc:picChg>
        <pc:picChg chg="add mod topLvl">
          <ac:chgData name="Jérémy Sabadie" userId="d4876fca-6389-4ca7-a48f-9e84b75a7455" providerId="ADAL" clId="{224F5D1C-BBA7-425E-A321-D6C5928B08E2}" dt="2023-06-27T07:09:31.849" v="9436" actId="164"/>
          <ac:picMkLst>
            <pc:docMk/>
            <pc:sldMk cId="706758572" sldId="354"/>
            <ac:picMk id="14" creationId="{C5855BD7-5F35-2B10-258A-B9C72BE36E69}"/>
          </ac:picMkLst>
        </pc:picChg>
        <pc:picChg chg="add mod ord">
          <ac:chgData name="Jérémy Sabadie" userId="d4876fca-6389-4ca7-a48f-9e84b75a7455" providerId="ADAL" clId="{224F5D1C-BBA7-425E-A321-D6C5928B08E2}" dt="2023-06-27T07:10:56.568" v="9448" actId="1076"/>
          <ac:picMkLst>
            <pc:docMk/>
            <pc:sldMk cId="706758572" sldId="354"/>
            <ac:picMk id="16" creationId="{CC09C6F4-CDF6-6499-4BEA-756244DDAF5F}"/>
          </ac:picMkLst>
        </pc:picChg>
        <pc:picChg chg="mod">
          <ac:chgData name="Jérémy Sabadie" userId="d4876fca-6389-4ca7-a48f-9e84b75a7455" providerId="ADAL" clId="{224F5D1C-BBA7-425E-A321-D6C5928B08E2}" dt="2023-06-27T07:10:51.846" v="9447" actId="1076"/>
          <ac:picMkLst>
            <pc:docMk/>
            <pc:sldMk cId="706758572" sldId="354"/>
            <ac:picMk id="59" creationId="{2128ADE8-030F-5A00-7E52-CFE43229A190}"/>
          </ac:picMkLst>
        </pc:picChg>
        <pc:inkChg chg="mod">
          <ac:chgData name="Jérémy Sabadie" userId="d4876fca-6389-4ca7-a48f-9e84b75a7455" providerId="ADAL" clId="{224F5D1C-BBA7-425E-A321-D6C5928B08E2}" dt="2023-06-26T13:26:24.121" v="8948" actId="164"/>
          <ac:inkMkLst>
            <pc:docMk/>
            <pc:sldMk cId="706758572" sldId="354"/>
            <ac:inkMk id="38" creationId="{0E59AA3A-BA05-0453-3ED3-750141FE7B1F}"/>
          </ac:inkMkLst>
        </pc:inkChg>
        <pc:inkChg chg="mod">
          <ac:chgData name="Jérémy Sabadie" userId="d4876fca-6389-4ca7-a48f-9e84b75a7455" providerId="ADAL" clId="{224F5D1C-BBA7-425E-A321-D6C5928B08E2}" dt="2023-06-26T13:26:24.121" v="8948" actId="164"/>
          <ac:inkMkLst>
            <pc:docMk/>
            <pc:sldMk cId="706758572" sldId="354"/>
            <ac:inkMk id="39" creationId="{D958037C-0D1B-3D5E-B357-8AAA357F025C}"/>
          </ac:inkMkLst>
        </pc:inkChg>
        <pc:inkChg chg="mod">
          <ac:chgData name="Jérémy Sabadie" userId="d4876fca-6389-4ca7-a48f-9e84b75a7455" providerId="ADAL" clId="{224F5D1C-BBA7-425E-A321-D6C5928B08E2}" dt="2023-06-26T13:26:24.121" v="8948" actId="164"/>
          <ac:inkMkLst>
            <pc:docMk/>
            <pc:sldMk cId="706758572" sldId="354"/>
            <ac:inkMk id="40" creationId="{5F0609DD-AAAB-96EF-CDC1-C9D3B54FFC4E}"/>
          </ac:inkMkLst>
        </pc:inkChg>
        <pc:inkChg chg="mod">
          <ac:chgData name="Jérémy Sabadie" userId="d4876fca-6389-4ca7-a48f-9e84b75a7455" providerId="ADAL" clId="{224F5D1C-BBA7-425E-A321-D6C5928B08E2}" dt="2023-06-26T13:26:24.121" v="8948" actId="164"/>
          <ac:inkMkLst>
            <pc:docMk/>
            <pc:sldMk cId="706758572" sldId="354"/>
            <ac:inkMk id="41" creationId="{AF7E850E-0BFA-F0B0-F251-51FB2F655CFE}"/>
          </ac:inkMkLst>
        </pc:inkChg>
        <pc:inkChg chg="mod">
          <ac:chgData name="Jérémy Sabadie" userId="d4876fca-6389-4ca7-a48f-9e84b75a7455" providerId="ADAL" clId="{224F5D1C-BBA7-425E-A321-D6C5928B08E2}" dt="2023-06-26T13:26:24.121" v="8948" actId="164"/>
          <ac:inkMkLst>
            <pc:docMk/>
            <pc:sldMk cId="706758572" sldId="354"/>
            <ac:inkMk id="42" creationId="{690DF14F-ED34-D035-665A-C0F62F5CED31}"/>
          </ac:inkMkLst>
        </pc:inkChg>
        <pc:inkChg chg="mod">
          <ac:chgData name="Jérémy Sabadie" userId="d4876fca-6389-4ca7-a48f-9e84b75a7455" providerId="ADAL" clId="{224F5D1C-BBA7-425E-A321-D6C5928B08E2}" dt="2023-06-26T13:26:24.121" v="8948" actId="164"/>
          <ac:inkMkLst>
            <pc:docMk/>
            <pc:sldMk cId="706758572" sldId="354"/>
            <ac:inkMk id="43" creationId="{9301BC9F-A767-EB82-7F12-1E068BCABBDB}"/>
          </ac:inkMkLst>
        </pc:inkChg>
        <pc:inkChg chg="mod">
          <ac:chgData name="Jérémy Sabadie" userId="d4876fca-6389-4ca7-a48f-9e84b75a7455" providerId="ADAL" clId="{224F5D1C-BBA7-425E-A321-D6C5928B08E2}" dt="2023-06-26T13:26:24.121" v="8948" actId="164"/>
          <ac:inkMkLst>
            <pc:docMk/>
            <pc:sldMk cId="706758572" sldId="354"/>
            <ac:inkMk id="44" creationId="{C97CD7E0-8FA6-8A5E-849B-57CC53D14E2D}"/>
          </ac:inkMkLst>
        </pc:inkChg>
      </pc:sldChg>
      <pc:sldChg chg="delSp modSp del delDesignElem">
        <pc:chgData name="Jérémy Sabadie" userId="d4876fca-6389-4ca7-a48f-9e84b75a7455" providerId="ADAL" clId="{224F5D1C-BBA7-425E-A321-D6C5928B08E2}" dt="2023-06-19T14:00:27.025" v="929" actId="47"/>
        <pc:sldMkLst>
          <pc:docMk/>
          <pc:sldMk cId="3037856162" sldId="355"/>
        </pc:sldMkLst>
        <pc:spChg chg="del">
          <ac:chgData name="Jérémy Sabadie" userId="d4876fca-6389-4ca7-a48f-9e84b75a7455" providerId="ADAL" clId="{224F5D1C-BBA7-425E-A321-D6C5928B08E2}" dt="2023-06-19T13:05:39.715" v="426"/>
          <ac:spMkLst>
            <pc:docMk/>
            <pc:sldMk cId="3037856162" sldId="355"/>
            <ac:spMk id="10" creationId="{F0A604E4-7307-451C-93BE-F1F7E1BF3BF8}"/>
          </ac:spMkLst>
        </pc:spChg>
        <pc:spChg chg="mod">
          <ac:chgData name="Jérémy Sabadie" userId="d4876fca-6389-4ca7-a48f-9e84b75a7455" providerId="ADAL" clId="{224F5D1C-BBA7-425E-A321-D6C5928B08E2}" dt="2023-06-19T13:08:43.627" v="445"/>
          <ac:spMkLst>
            <pc:docMk/>
            <pc:sldMk cId="3037856162" sldId="355"/>
            <ac:spMk id="11" creationId="{69A332A3-14BA-C309-3938-D63E7C2A1EAE}"/>
          </ac:spMkLst>
        </pc:spChg>
      </pc:sldChg>
      <pc:sldChg chg="delSp modSp del delDesignElem">
        <pc:chgData name="Jérémy Sabadie" userId="d4876fca-6389-4ca7-a48f-9e84b75a7455" providerId="ADAL" clId="{224F5D1C-BBA7-425E-A321-D6C5928B08E2}" dt="2023-06-19T14:00:24.418" v="925" actId="47"/>
        <pc:sldMkLst>
          <pc:docMk/>
          <pc:sldMk cId="2146211113" sldId="356"/>
        </pc:sldMkLst>
        <pc:spChg chg="del">
          <ac:chgData name="Jérémy Sabadie" userId="d4876fca-6389-4ca7-a48f-9e84b75a7455" providerId="ADAL" clId="{224F5D1C-BBA7-425E-A321-D6C5928B08E2}" dt="2023-06-19T13:05:39.715" v="426"/>
          <ac:spMkLst>
            <pc:docMk/>
            <pc:sldMk cId="2146211113" sldId="356"/>
            <ac:spMk id="10" creationId="{F0A604E4-7307-451C-93BE-F1F7E1BF3BF8}"/>
          </ac:spMkLst>
        </pc:spChg>
        <pc:spChg chg="mod">
          <ac:chgData name="Jérémy Sabadie" userId="d4876fca-6389-4ca7-a48f-9e84b75a7455" providerId="ADAL" clId="{224F5D1C-BBA7-425E-A321-D6C5928B08E2}" dt="2023-06-19T13:08:43.627" v="445"/>
          <ac:spMkLst>
            <pc:docMk/>
            <pc:sldMk cId="2146211113" sldId="356"/>
            <ac:spMk id="11" creationId="{69A332A3-14BA-C309-3938-D63E7C2A1EAE}"/>
          </ac:spMkLst>
        </pc:spChg>
      </pc:sldChg>
      <pc:sldChg chg="delSp modSp del delDesignElem">
        <pc:chgData name="Jérémy Sabadie" userId="d4876fca-6389-4ca7-a48f-9e84b75a7455" providerId="ADAL" clId="{224F5D1C-BBA7-425E-A321-D6C5928B08E2}" dt="2023-06-19T14:00:25.173" v="926" actId="47"/>
        <pc:sldMkLst>
          <pc:docMk/>
          <pc:sldMk cId="1783198335" sldId="357"/>
        </pc:sldMkLst>
        <pc:spChg chg="del">
          <ac:chgData name="Jérémy Sabadie" userId="d4876fca-6389-4ca7-a48f-9e84b75a7455" providerId="ADAL" clId="{224F5D1C-BBA7-425E-A321-D6C5928B08E2}" dt="2023-06-19T13:05:39.715" v="426"/>
          <ac:spMkLst>
            <pc:docMk/>
            <pc:sldMk cId="1783198335" sldId="357"/>
            <ac:spMk id="10" creationId="{F0A604E4-7307-451C-93BE-F1F7E1BF3BF8}"/>
          </ac:spMkLst>
        </pc:spChg>
        <pc:spChg chg="mod">
          <ac:chgData name="Jérémy Sabadie" userId="d4876fca-6389-4ca7-a48f-9e84b75a7455" providerId="ADAL" clId="{224F5D1C-BBA7-425E-A321-D6C5928B08E2}" dt="2023-06-19T13:08:43.627" v="445"/>
          <ac:spMkLst>
            <pc:docMk/>
            <pc:sldMk cId="1783198335" sldId="357"/>
            <ac:spMk id="11" creationId="{69A332A3-14BA-C309-3938-D63E7C2A1EAE}"/>
          </ac:spMkLst>
        </pc:spChg>
      </pc:sldChg>
      <pc:sldChg chg="delSp modSp del delDesignElem">
        <pc:chgData name="Jérémy Sabadie" userId="d4876fca-6389-4ca7-a48f-9e84b75a7455" providerId="ADAL" clId="{224F5D1C-BBA7-425E-A321-D6C5928B08E2}" dt="2023-06-19T14:00:23.886" v="924" actId="47"/>
        <pc:sldMkLst>
          <pc:docMk/>
          <pc:sldMk cId="951335391" sldId="358"/>
        </pc:sldMkLst>
        <pc:spChg chg="del">
          <ac:chgData name="Jérémy Sabadie" userId="d4876fca-6389-4ca7-a48f-9e84b75a7455" providerId="ADAL" clId="{224F5D1C-BBA7-425E-A321-D6C5928B08E2}" dt="2023-06-19T13:05:39.715" v="426"/>
          <ac:spMkLst>
            <pc:docMk/>
            <pc:sldMk cId="951335391" sldId="358"/>
            <ac:spMk id="10" creationId="{F0A604E4-7307-451C-93BE-F1F7E1BF3BF8}"/>
          </ac:spMkLst>
        </pc:spChg>
        <pc:spChg chg="mod">
          <ac:chgData name="Jérémy Sabadie" userId="d4876fca-6389-4ca7-a48f-9e84b75a7455" providerId="ADAL" clId="{224F5D1C-BBA7-425E-A321-D6C5928B08E2}" dt="2023-06-19T13:08:43.627" v="445"/>
          <ac:spMkLst>
            <pc:docMk/>
            <pc:sldMk cId="951335391" sldId="358"/>
            <ac:spMk id="11" creationId="{69A332A3-14BA-C309-3938-D63E7C2A1EAE}"/>
          </ac:spMkLst>
        </pc:spChg>
      </pc:sldChg>
      <pc:sldChg chg="delSp modSp del delDesignElem">
        <pc:chgData name="Jérémy Sabadie" userId="d4876fca-6389-4ca7-a48f-9e84b75a7455" providerId="ADAL" clId="{224F5D1C-BBA7-425E-A321-D6C5928B08E2}" dt="2023-06-19T14:00:29.460" v="934" actId="47"/>
        <pc:sldMkLst>
          <pc:docMk/>
          <pc:sldMk cId="2911016024" sldId="359"/>
        </pc:sldMkLst>
        <pc:spChg chg="del">
          <ac:chgData name="Jérémy Sabadie" userId="d4876fca-6389-4ca7-a48f-9e84b75a7455" providerId="ADAL" clId="{224F5D1C-BBA7-425E-A321-D6C5928B08E2}" dt="2023-06-19T13:05:39.715" v="426"/>
          <ac:spMkLst>
            <pc:docMk/>
            <pc:sldMk cId="2911016024" sldId="359"/>
            <ac:spMk id="10" creationId="{F0A604E4-7307-451C-93BE-F1F7E1BF3BF8}"/>
          </ac:spMkLst>
        </pc:spChg>
        <pc:spChg chg="mod">
          <ac:chgData name="Jérémy Sabadie" userId="d4876fca-6389-4ca7-a48f-9e84b75a7455" providerId="ADAL" clId="{224F5D1C-BBA7-425E-A321-D6C5928B08E2}" dt="2023-06-19T13:08:43.627" v="445"/>
          <ac:spMkLst>
            <pc:docMk/>
            <pc:sldMk cId="2911016024" sldId="359"/>
            <ac:spMk id="11" creationId="{69A332A3-14BA-C309-3938-D63E7C2A1EAE}"/>
          </ac:spMkLst>
        </pc:spChg>
      </pc:sldChg>
      <pc:sldChg chg="delSp modSp del delDesignElem">
        <pc:chgData name="Jérémy Sabadie" userId="d4876fca-6389-4ca7-a48f-9e84b75a7455" providerId="ADAL" clId="{224F5D1C-BBA7-425E-A321-D6C5928B08E2}" dt="2023-06-19T14:00:28.997" v="933" actId="47"/>
        <pc:sldMkLst>
          <pc:docMk/>
          <pc:sldMk cId="2286539855" sldId="360"/>
        </pc:sldMkLst>
        <pc:spChg chg="del">
          <ac:chgData name="Jérémy Sabadie" userId="d4876fca-6389-4ca7-a48f-9e84b75a7455" providerId="ADAL" clId="{224F5D1C-BBA7-425E-A321-D6C5928B08E2}" dt="2023-06-19T13:05:39.715" v="426"/>
          <ac:spMkLst>
            <pc:docMk/>
            <pc:sldMk cId="2286539855" sldId="360"/>
            <ac:spMk id="10" creationId="{F0A604E4-7307-451C-93BE-F1F7E1BF3BF8}"/>
          </ac:spMkLst>
        </pc:spChg>
        <pc:spChg chg="mod">
          <ac:chgData name="Jérémy Sabadie" userId="d4876fca-6389-4ca7-a48f-9e84b75a7455" providerId="ADAL" clId="{224F5D1C-BBA7-425E-A321-D6C5928B08E2}" dt="2023-06-19T13:08:43.627" v="445"/>
          <ac:spMkLst>
            <pc:docMk/>
            <pc:sldMk cId="2286539855" sldId="360"/>
            <ac:spMk id="11" creationId="{69A332A3-14BA-C309-3938-D63E7C2A1EAE}"/>
          </ac:spMkLst>
        </pc:spChg>
      </pc:sldChg>
      <pc:sldChg chg="delSp modSp del delDesignElem">
        <pc:chgData name="Jérémy Sabadie" userId="d4876fca-6389-4ca7-a48f-9e84b75a7455" providerId="ADAL" clId="{224F5D1C-BBA7-425E-A321-D6C5928B08E2}" dt="2023-06-19T14:00:27.480" v="930" actId="47"/>
        <pc:sldMkLst>
          <pc:docMk/>
          <pc:sldMk cId="3855817126" sldId="361"/>
        </pc:sldMkLst>
        <pc:spChg chg="del">
          <ac:chgData name="Jérémy Sabadie" userId="d4876fca-6389-4ca7-a48f-9e84b75a7455" providerId="ADAL" clId="{224F5D1C-BBA7-425E-A321-D6C5928B08E2}" dt="2023-06-19T13:05:39.715" v="426"/>
          <ac:spMkLst>
            <pc:docMk/>
            <pc:sldMk cId="3855817126" sldId="361"/>
            <ac:spMk id="10" creationId="{F0A604E4-7307-451C-93BE-F1F7E1BF3BF8}"/>
          </ac:spMkLst>
        </pc:spChg>
        <pc:spChg chg="mod">
          <ac:chgData name="Jérémy Sabadie" userId="d4876fca-6389-4ca7-a48f-9e84b75a7455" providerId="ADAL" clId="{224F5D1C-BBA7-425E-A321-D6C5928B08E2}" dt="2023-06-19T13:08:43.627" v="445"/>
          <ac:spMkLst>
            <pc:docMk/>
            <pc:sldMk cId="3855817126" sldId="361"/>
            <ac:spMk id="11" creationId="{69A332A3-14BA-C309-3938-D63E7C2A1EAE}"/>
          </ac:spMkLst>
        </pc:spChg>
      </pc:sldChg>
      <pc:sldChg chg="delSp modSp del delDesignElem">
        <pc:chgData name="Jérémy Sabadie" userId="d4876fca-6389-4ca7-a48f-9e84b75a7455" providerId="ADAL" clId="{224F5D1C-BBA7-425E-A321-D6C5928B08E2}" dt="2023-06-19T14:00:31.064" v="937" actId="47"/>
        <pc:sldMkLst>
          <pc:docMk/>
          <pc:sldMk cId="388135749" sldId="362"/>
        </pc:sldMkLst>
        <pc:spChg chg="del">
          <ac:chgData name="Jérémy Sabadie" userId="d4876fca-6389-4ca7-a48f-9e84b75a7455" providerId="ADAL" clId="{224F5D1C-BBA7-425E-A321-D6C5928B08E2}" dt="2023-06-19T13:05:39.715" v="426"/>
          <ac:spMkLst>
            <pc:docMk/>
            <pc:sldMk cId="388135749" sldId="362"/>
            <ac:spMk id="10" creationId="{F0A604E4-7307-451C-93BE-F1F7E1BF3BF8}"/>
          </ac:spMkLst>
        </pc:spChg>
        <pc:spChg chg="mod">
          <ac:chgData name="Jérémy Sabadie" userId="d4876fca-6389-4ca7-a48f-9e84b75a7455" providerId="ADAL" clId="{224F5D1C-BBA7-425E-A321-D6C5928B08E2}" dt="2023-06-19T13:08:43.627" v="445"/>
          <ac:spMkLst>
            <pc:docMk/>
            <pc:sldMk cId="388135749" sldId="362"/>
            <ac:spMk id="11" creationId="{69A332A3-14BA-C309-3938-D63E7C2A1EAE}"/>
          </ac:spMkLst>
        </pc:spChg>
      </pc:sldChg>
      <pc:sldChg chg="delSp modSp del delDesignElem">
        <pc:chgData name="Jérémy Sabadie" userId="d4876fca-6389-4ca7-a48f-9e84b75a7455" providerId="ADAL" clId="{224F5D1C-BBA7-425E-A321-D6C5928B08E2}" dt="2023-06-19T14:00:18.966" v="920" actId="47"/>
        <pc:sldMkLst>
          <pc:docMk/>
          <pc:sldMk cId="1324890905" sldId="364"/>
        </pc:sldMkLst>
        <pc:spChg chg="del">
          <ac:chgData name="Jérémy Sabadie" userId="d4876fca-6389-4ca7-a48f-9e84b75a7455" providerId="ADAL" clId="{224F5D1C-BBA7-425E-A321-D6C5928B08E2}" dt="2023-06-19T13:05:39.715" v="426"/>
          <ac:spMkLst>
            <pc:docMk/>
            <pc:sldMk cId="1324890905" sldId="364"/>
            <ac:spMk id="10" creationId="{F0A604E4-7307-451C-93BE-F1F7E1BF3BF8}"/>
          </ac:spMkLst>
        </pc:spChg>
        <pc:spChg chg="mod">
          <ac:chgData name="Jérémy Sabadie" userId="d4876fca-6389-4ca7-a48f-9e84b75a7455" providerId="ADAL" clId="{224F5D1C-BBA7-425E-A321-D6C5928B08E2}" dt="2023-06-19T13:08:43.627" v="445"/>
          <ac:spMkLst>
            <pc:docMk/>
            <pc:sldMk cId="1324890905" sldId="364"/>
            <ac:spMk id="11" creationId="{69A332A3-14BA-C309-3938-D63E7C2A1EAE}"/>
          </ac:spMkLst>
        </pc:spChg>
      </pc:sldChg>
      <pc:sldChg chg="delSp modSp del delDesignElem">
        <pc:chgData name="Jérémy Sabadie" userId="d4876fca-6389-4ca7-a48f-9e84b75a7455" providerId="ADAL" clId="{224F5D1C-BBA7-425E-A321-D6C5928B08E2}" dt="2023-06-19T13:45:00.905" v="661" actId="2696"/>
        <pc:sldMkLst>
          <pc:docMk/>
          <pc:sldMk cId="1893261146" sldId="365"/>
        </pc:sldMkLst>
        <pc:spChg chg="del">
          <ac:chgData name="Jérémy Sabadie" userId="d4876fca-6389-4ca7-a48f-9e84b75a7455" providerId="ADAL" clId="{224F5D1C-BBA7-425E-A321-D6C5928B08E2}" dt="2023-06-19T13:05:39.715" v="426"/>
          <ac:spMkLst>
            <pc:docMk/>
            <pc:sldMk cId="1893261146" sldId="365"/>
            <ac:spMk id="10" creationId="{F0A604E4-7307-451C-93BE-F1F7E1BF3BF8}"/>
          </ac:spMkLst>
        </pc:spChg>
        <pc:spChg chg="mod">
          <ac:chgData name="Jérémy Sabadie" userId="d4876fca-6389-4ca7-a48f-9e84b75a7455" providerId="ADAL" clId="{224F5D1C-BBA7-425E-A321-D6C5928B08E2}" dt="2023-06-19T13:08:43.627" v="445"/>
          <ac:spMkLst>
            <pc:docMk/>
            <pc:sldMk cId="1893261146" sldId="365"/>
            <ac:spMk id="11" creationId="{69A332A3-14BA-C309-3938-D63E7C2A1EAE}"/>
          </ac:spMkLst>
        </pc:spChg>
      </pc:sldChg>
      <pc:sldChg chg="delSp modSp del delDesignElem">
        <pc:chgData name="Jérémy Sabadie" userId="d4876fca-6389-4ca7-a48f-9e84b75a7455" providerId="ADAL" clId="{224F5D1C-BBA7-425E-A321-D6C5928B08E2}" dt="2023-06-19T14:00:32.182" v="939" actId="47"/>
        <pc:sldMkLst>
          <pc:docMk/>
          <pc:sldMk cId="3653060047" sldId="366"/>
        </pc:sldMkLst>
        <pc:spChg chg="del">
          <ac:chgData name="Jérémy Sabadie" userId="d4876fca-6389-4ca7-a48f-9e84b75a7455" providerId="ADAL" clId="{224F5D1C-BBA7-425E-A321-D6C5928B08E2}" dt="2023-06-19T13:05:39.715" v="426"/>
          <ac:spMkLst>
            <pc:docMk/>
            <pc:sldMk cId="3653060047" sldId="366"/>
            <ac:spMk id="10" creationId="{F0A604E4-7307-451C-93BE-F1F7E1BF3BF8}"/>
          </ac:spMkLst>
        </pc:spChg>
        <pc:spChg chg="mod">
          <ac:chgData name="Jérémy Sabadie" userId="d4876fca-6389-4ca7-a48f-9e84b75a7455" providerId="ADAL" clId="{224F5D1C-BBA7-425E-A321-D6C5928B08E2}" dt="2023-06-19T13:08:43.627" v="445"/>
          <ac:spMkLst>
            <pc:docMk/>
            <pc:sldMk cId="3653060047" sldId="366"/>
            <ac:spMk id="11" creationId="{69A332A3-14BA-C309-3938-D63E7C2A1EAE}"/>
          </ac:spMkLst>
        </pc:spChg>
      </pc:sldChg>
      <pc:sldChg chg="delSp modSp del delDesignElem">
        <pc:chgData name="Jérémy Sabadie" userId="d4876fca-6389-4ca7-a48f-9e84b75a7455" providerId="ADAL" clId="{224F5D1C-BBA7-425E-A321-D6C5928B08E2}" dt="2023-06-19T14:00:30.462" v="936" actId="47"/>
        <pc:sldMkLst>
          <pc:docMk/>
          <pc:sldMk cId="53336603" sldId="367"/>
        </pc:sldMkLst>
        <pc:spChg chg="del">
          <ac:chgData name="Jérémy Sabadie" userId="d4876fca-6389-4ca7-a48f-9e84b75a7455" providerId="ADAL" clId="{224F5D1C-BBA7-425E-A321-D6C5928B08E2}" dt="2023-06-19T13:05:39.715" v="426"/>
          <ac:spMkLst>
            <pc:docMk/>
            <pc:sldMk cId="53336603" sldId="367"/>
            <ac:spMk id="10" creationId="{F0A604E4-7307-451C-93BE-F1F7E1BF3BF8}"/>
          </ac:spMkLst>
        </pc:spChg>
        <pc:spChg chg="mod">
          <ac:chgData name="Jérémy Sabadie" userId="d4876fca-6389-4ca7-a48f-9e84b75a7455" providerId="ADAL" clId="{224F5D1C-BBA7-425E-A321-D6C5928B08E2}" dt="2023-06-19T13:08:43.627" v="445"/>
          <ac:spMkLst>
            <pc:docMk/>
            <pc:sldMk cId="53336603" sldId="367"/>
            <ac:spMk id="11" creationId="{69A332A3-14BA-C309-3938-D63E7C2A1EAE}"/>
          </ac:spMkLst>
        </pc:spChg>
      </pc:sldChg>
      <pc:sldChg chg="delSp modSp del delDesignElem">
        <pc:chgData name="Jérémy Sabadie" userId="d4876fca-6389-4ca7-a48f-9e84b75a7455" providerId="ADAL" clId="{224F5D1C-BBA7-425E-A321-D6C5928B08E2}" dt="2023-06-19T14:00:28.459" v="932" actId="47"/>
        <pc:sldMkLst>
          <pc:docMk/>
          <pc:sldMk cId="157422133" sldId="368"/>
        </pc:sldMkLst>
        <pc:spChg chg="del">
          <ac:chgData name="Jérémy Sabadie" userId="d4876fca-6389-4ca7-a48f-9e84b75a7455" providerId="ADAL" clId="{224F5D1C-BBA7-425E-A321-D6C5928B08E2}" dt="2023-06-19T13:05:39.715" v="426"/>
          <ac:spMkLst>
            <pc:docMk/>
            <pc:sldMk cId="157422133" sldId="368"/>
            <ac:spMk id="10" creationId="{F0A604E4-7307-451C-93BE-F1F7E1BF3BF8}"/>
          </ac:spMkLst>
        </pc:spChg>
        <pc:spChg chg="mod">
          <ac:chgData name="Jérémy Sabadie" userId="d4876fca-6389-4ca7-a48f-9e84b75a7455" providerId="ADAL" clId="{224F5D1C-BBA7-425E-A321-D6C5928B08E2}" dt="2023-06-19T13:08:43.627" v="445"/>
          <ac:spMkLst>
            <pc:docMk/>
            <pc:sldMk cId="157422133" sldId="368"/>
            <ac:spMk id="11" creationId="{69A332A3-14BA-C309-3938-D63E7C2A1EAE}"/>
          </ac:spMkLst>
        </pc:spChg>
      </pc:sldChg>
      <pc:sldChg chg="delSp modSp del delDesignElem">
        <pc:chgData name="Jérémy Sabadie" userId="d4876fca-6389-4ca7-a48f-9e84b75a7455" providerId="ADAL" clId="{224F5D1C-BBA7-425E-A321-D6C5928B08E2}" dt="2023-06-19T14:00:33.437" v="941" actId="47"/>
        <pc:sldMkLst>
          <pc:docMk/>
          <pc:sldMk cId="1995728106" sldId="369"/>
        </pc:sldMkLst>
        <pc:spChg chg="del">
          <ac:chgData name="Jérémy Sabadie" userId="d4876fca-6389-4ca7-a48f-9e84b75a7455" providerId="ADAL" clId="{224F5D1C-BBA7-425E-A321-D6C5928B08E2}" dt="2023-06-19T13:05:39.715" v="426"/>
          <ac:spMkLst>
            <pc:docMk/>
            <pc:sldMk cId="1995728106" sldId="369"/>
            <ac:spMk id="10" creationId="{F0A604E4-7307-451C-93BE-F1F7E1BF3BF8}"/>
          </ac:spMkLst>
        </pc:spChg>
        <pc:spChg chg="mod">
          <ac:chgData name="Jérémy Sabadie" userId="d4876fca-6389-4ca7-a48f-9e84b75a7455" providerId="ADAL" clId="{224F5D1C-BBA7-425E-A321-D6C5928B08E2}" dt="2023-06-19T13:08:43.627" v="445"/>
          <ac:spMkLst>
            <pc:docMk/>
            <pc:sldMk cId="1995728106" sldId="369"/>
            <ac:spMk id="11" creationId="{69A332A3-14BA-C309-3938-D63E7C2A1EAE}"/>
          </ac:spMkLst>
        </pc:spChg>
      </pc:sldChg>
      <pc:sldChg chg="delSp modSp del delDesignElem">
        <pc:chgData name="Jérémy Sabadie" userId="d4876fca-6389-4ca7-a48f-9e84b75a7455" providerId="ADAL" clId="{224F5D1C-BBA7-425E-A321-D6C5928B08E2}" dt="2023-06-19T14:00:34.638" v="943" actId="47"/>
        <pc:sldMkLst>
          <pc:docMk/>
          <pc:sldMk cId="247801936" sldId="370"/>
        </pc:sldMkLst>
        <pc:spChg chg="del">
          <ac:chgData name="Jérémy Sabadie" userId="d4876fca-6389-4ca7-a48f-9e84b75a7455" providerId="ADAL" clId="{224F5D1C-BBA7-425E-A321-D6C5928B08E2}" dt="2023-06-19T13:05:39.715" v="426"/>
          <ac:spMkLst>
            <pc:docMk/>
            <pc:sldMk cId="247801936" sldId="370"/>
            <ac:spMk id="10" creationId="{F0A604E4-7307-451C-93BE-F1F7E1BF3BF8}"/>
          </ac:spMkLst>
        </pc:spChg>
        <pc:spChg chg="mod">
          <ac:chgData name="Jérémy Sabadie" userId="d4876fca-6389-4ca7-a48f-9e84b75a7455" providerId="ADAL" clId="{224F5D1C-BBA7-425E-A321-D6C5928B08E2}" dt="2023-06-19T13:08:43.627" v="445"/>
          <ac:spMkLst>
            <pc:docMk/>
            <pc:sldMk cId="247801936" sldId="370"/>
            <ac:spMk id="11" creationId="{69A332A3-14BA-C309-3938-D63E7C2A1EAE}"/>
          </ac:spMkLst>
        </pc:spChg>
      </pc:sldChg>
      <pc:sldChg chg="delSp modSp del delDesignElem">
        <pc:chgData name="Jérémy Sabadie" userId="d4876fca-6389-4ca7-a48f-9e84b75a7455" providerId="ADAL" clId="{224F5D1C-BBA7-425E-A321-D6C5928B08E2}" dt="2023-06-19T14:00:34.038" v="942" actId="47"/>
        <pc:sldMkLst>
          <pc:docMk/>
          <pc:sldMk cId="738181131" sldId="371"/>
        </pc:sldMkLst>
        <pc:spChg chg="del">
          <ac:chgData name="Jérémy Sabadie" userId="d4876fca-6389-4ca7-a48f-9e84b75a7455" providerId="ADAL" clId="{224F5D1C-BBA7-425E-A321-D6C5928B08E2}" dt="2023-06-19T13:05:39.715" v="426"/>
          <ac:spMkLst>
            <pc:docMk/>
            <pc:sldMk cId="738181131" sldId="371"/>
            <ac:spMk id="10" creationId="{F0A604E4-7307-451C-93BE-F1F7E1BF3BF8}"/>
          </ac:spMkLst>
        </pc:spChg>
        <pc:spChg chg="mod">
          <ac:chgData name="Jérémy Sabadie" userId="d4876fca-6389-4ca7-a48f-9e84b75a7455" providerId="ADAL" clId="{224F5D1C-BBA7-425E-A321-D6C5928B08E2}" dt="2023-06-19T13:08:43.627" v="445"/>
          <ac:spMkLst>
            <pc:docMk/>
            <pc:sldMk cId="738181131" sldId="371"/>
            <ac:spMk id="11" creationId="{69A332A3-14BA-C309-3938-D63E7C2A1EAE}"/>
          </ac:spMkLst>
        </pc:spChg>
      </pc:sldChg>
      <pc:sldChg chg="delSp modSp del delDesignElem">
        <pc:chgData name="Jérémy Sabadie" userId="d4876fca-6389-4ca7-a48f-9e84b75a7455" providerId="ADAL" clId="{224F5D1C-BBA7-425E-A321-D6C5928B08E2}" dt="2023-06-19T14:00:23.286" v="923" actId="47"/>
        <pc:sldMkLst>
          <pc:docMk/>
          <pc:sldMk cId="2588662420" sldId="372"/>
        </pc:sldMkLst>
        <pc:spChg chg="del">
          <ac:chgData name="Jérémy Sabadie" userId="d4876fca-6389-4ca7-a48f-9e84b75a7455" providerId="ADAL" clId="{224F5D1C-BBA7-425E-A321-D6C5928B08E2}" dt="2023-06-19T13:05:39.715" v="426"/>
          <ac:spMkLst>
            <pc:docMk/>
            <pc:sldMk cId="2588662420" sldId="372"/>
            <ac:spMk id="10" creationId="{F0A604E4-7307-451C-93BE-F1F7E1BF3BF8}"/>
          </ac:spMkLst>
        </pc:spChg>
        <pc:spChg chg="mod">
          <ac:chgData name="Jérémy Sabadie" userId="d4876fca-6389-4ca7-a48f-9e84b75a7455" providerId="ADAL" clId="{224F5D1C-BBA7-425E-A321-D6C5928B08E2}" dt="2023-06-19T13:08:43.627" v="445"/>
          <ac:spMkLst>
            <pc:docMk/>
            <pc:sldMk cId="2588662420" sldId="372"/>
            <ac:spMk id="11" creationId="{69A332A3-14BA-C309-3938-D63E7C2A1EAE}"/>
          </ac:spMkLst>
        </pc:spChg>
      </pc:sldChg>
      <pc:sldChg chg="delSp modSp del delDesignElem">
        <pc:chgData name="Jérémy Sabadie" userId="d4876fca-6389-4ca7-a48f-9e84b75a7455" providerId="ADAL" clId="{224F5D1C-BBA7-425E-A321-D6C5928B08E2}" dt="2023-06-19T14:00:27.896" v="931" actId="47"/>
        <pc:sldMkLst>
          <pc:docMk/>
          <pc:sldMk cId="1467438265" sldId="373"/>
        </pc:sldMkLst>
        <pc:spChg chg="del">
          <ac:chgData name="Jérémy Sabadie" userId="d4876fca-6389-4ca7-a48f-9e84b75a7455" providerId="ADAL" clId="{224F5D1C-BBA7-425E-A321-D6C5928B08E2}" dt="2023-06-19T13:05:39.715" v="426"/>
          <ac:spMkLst>
            <pc:docMk/>
            <pc:sldMk cId="1467438265" sldId="373"/>
            <ac:spMk id="10" creationId="{F0A604E4-7307-451C-93BE-F1F7E1BF3BF8}"/>
          </ac:spMkLst>
        </pc:spChg>
        <pc:spChg chg="mod">
          <ac:chgData name="Jérémy Sabadie" userId="d4876fca-6389-4ca7-a48f-9e84b75a7455" providerId="ADAL" clId="{224F5D1C-BBA7-425E-A321-D6C5928B08E2}" dt="2023-06-19T13:08:43.627" v="445"/>
          <ac:spMkLst>
            <pc:docMk/>
            <pc:sldMk cId="1467438265" sldId="373"/>
            <ac:spMk id="11" creationId="{69A332A3-14BA-C309-3938-D63E7C2A1EAE}"/>
          </ac:spMkLst>
        </pc:spChg>
      </pc:sldChg>
      <pc:sldChg chg="addSp delSp modSp new add del mod ord modNotesTx">
        <pc:chgData name="Jérémy Sabadie" userId="d4876fca-6389-4ca7-a48f-9e84b75a7455" providerId="ADAL" clId="{224F5D1C-BBA7-425E-A321-D6C5928B08E2}" dt="2023-06-27T07:13:59.586" v="9460" actId="478"/>
        <pc:sldMkLst>
          <pc:docMk/>
          <pc:sldMk cId="4240947025" sldId="374"/>
        </pc:sldMkLst>
        <pc:spChg chg="mod">
          <ac:chgData name="Jérémy Sabadie" userId="d4876fca-6389-4ca7-a48f-9e84b75a7455" providerId="ADAL" clId="{224F5D1C-BBA7-425E-A321-D6C5928B08E2}" dt="2023-06-26T13:39:00.277" v="9146" actId="122"/>
          <ac:spMkLst>
            <pc:docMk/>
            <pc:sldMk cId="4240947025" sldId="374"/>
            <ac:spMk id="2" creationId="{312673E4-0ED0-D7B5-4C5F-7C482EA9D0E6}"/>
          </ac:spMkLst>
        </pc:spChg>
        <pc:spChg chg="del mod">
          <ac:chgData name="Jérémy Sabadie" userId="d4876fca-6389-4ca7-a48f-9e84b75a7455" providerId="ADAL" clId="{224F5D1C-BBA7-425E-A321-D6C5928B08E2}" dt="2023-06-26T13:38:42.191" v="9141" actId="478"/>
          <ac:spMkLst>
            <pc:docMk/>
            <pc:sldMk cId="4240947025" sldId="374"/>
            <ac:spMk id="3" creationId="{04B77DE1-7040-5986-1235-30DD64A02007}"/>
          </ac:spMkLst>
        </pc:spChg>
        <pc:spChg chg="add mod">
          <ac:chgData name="Jérémy Sabadie" userId="d4876fca-6389-4ca7-a48f-9e84b75a7455" providerId="ADAL" clId="{224F5D1C-BBA7-425E-A321-D6C5928B08E2}" dt="2023-06-26T13:39:36.746" v="9150" actId="1076"/>
          <ac:spMkLst>
            <pc:docMk/>
            <pc:sldMk cId="4240947025" sldId="374"/>
            <ac:spMk id="6" creationId="{A6880480-8BEE-3613-5540-0A6DF4A8242C}"/>
          </ac:spMkLst>
        </pc:spChg>
        <pc:spChg chg="mod">
          <ac:chgData name="Jérémy Sabadie" userId="d4876fca-6389-4ca7-a48f-9e84b75a7455" providerId="ADAL" clId="{224F5D1C-BBA7-425E-A321-D6C5928B08E2}" dt="2023-06-27T07:13:41.389" v="9456"/>
          <ac:spMkLst>
            <pc:docMk/>
            <pc:sldMk cId="4240947025" sldId="374"/>
            <ac:spMk id="7" creationId="{0F08CC55-8735-3B86-1F3B-9BD4CD368810}"/>
          </ac:spMkLst>
        </pc:spChg>
        <pc:spChg chg="add mod">
          <ac:chgData name="Jérémy Sabadie" userId="d4876fca-6389-4ca7-a48f-9e84b75a7455" providerId="ADAL" clId="{224F5D1C-BBA7-425E-A321-D6C5928B08E2}" dt="2023-06-20T07:12:32.083" v="2030" actId="20577"/>
          <ac:spMkLst>
            <pc:docMk/>
            <pc:sldMk cId="4240947025" sldId="374"/>
            <ac:spMk id="8" creationId="{6ECC56A8-4D01-1199-02C4-9B56D2FCE7B2}"/>
          </ac:spMkLst>
        </pc:spChg>
        <pc:spChg chg="add del mod">
          <ac:chgData name="Jérémy Sabadie" userId="d4876fca-6389-4ca7-a48f-9e84b75a7455" providerId="ADAL" clId="{224F5D1C-BBA7-425E-A321-D6C5928B08E2}" dt="2023-06-26T13:38:45.719" v="9142" actId="478"/>
          <ac:spMkLst>
            <pc:docMk/>
            <pc:sldMk cId="4240947025" sldId="374"/>
            <ac:spMk id="9" creationId="{61BADE7E-71BD-3975-7529-71828FA5C8D2}"/>
          </ac:spMkLst>
        </pc:spChg>
        <pc:spChg chg="add del mod ord">
          <ac:chgData name="Jérémy Sabadie" userId="d4876fca-6389-4ca7-a48f-9e84b75a7455" providerId="ADAL" clId="{224F5D1C-BBA7-425E-A321-D6C5928B08E2}" dt="2023-06-21T12:13:28.136" v="7199" actId="478"/>
          <ac:spMkLst>
            <pc:docMk/>
            <pc:sldMk cId="4240947025" sldId="374"/>
            <ac:spMk id="10" creationId="{007B7DE7-4897-68A1-1BDA-300D3FD69E95}"/>
          </ac:spMkLst>
        </pc:spChg>
        <pc:spChg chg="add del mod">
          <ac:chgData name="Jérémy Sabadie" userId="d4876fca-6389-4ca7-a48f-9e84b75a7455" providerId="ADAL" clId="{224F5D1C-BBA7-425E-A321-D6C5928B08E2}" dt="2023-06-19T13:43:05.324" v="651"/>
          <ac:spMkLst>
            <pc:docMk/>
            <pc:sldMk cId="4240947025" sldId="374"/>
            <ac:spMk id="11" creationId="{19F9871E-EF9A-1878-77DF-82363F3E7034}"/>
          </ac:spMkLst>
        </pc:spChg>
        <pc:spChg chg="add mod">
          <ac:chgData name="Jérémy Sabadie" userId="d4876fca-6389-4ca7-a48f-9e84b75a7455" providerId="ADAL" clId="{224F5D1C-BBA7-425E-A321-D6C5928B08E2}" dt="2023-06-20T07:16:25.420" v="2069" actId="20577"/>
          <ac:spMkLst>
            <pc:docMk/>
            <pc:sldMk cId="4240947025" sldId="374"/>
            <ac:spMk id="12" creationId="{37BAD361-9FA8-A9FC-7E1E-A3E90BDE3EEF}"/>
          </ac:spMkLst>
        </pc:spChg>
        <pc:spChg chg="del">
          <ac:chgData name="Jérémy Sabadie" userId="d4876fca-6389-4ca7-a48f-9e84b75a7455" providerId="ADAL" clId="{224F5D1C-BBA7-425E-A321-D6C5928B08E2}" dt="2023-06-21T06:43:25.830" v="4915" actId="478"/>
          <ac:spMkLst>
            <pc:docMk/>
            <pc:sldMk cId="4240947025" sldId="374"/>
            <ac:spMk id="13" creationId="{8D59C10C-6050-3592-6E3A-597AAD08565D}"/>
          </ac:spMkLst>
        </pc:spChg>
        <pc:spChg chg="add mod">
          <ac:chgData name="Jérémy Sabadie" userId="d4876fca-6389-4ca7-a48f-9e84b75a7455" providerId="ADAL" clId="{224F5D1C-BBA7-425E-A321-D6C5928B08E2}" dt="2023-06-26T13:39:45.886" v="9151" actId="1076"/>
          <ac:spMkLst>
            <pc:docMk/>
            <pc:sldMk cId="4240947025" sldId="374"/>
            <ac:spMk id="15" creationId="{CFE99681-16D2-CEAC-C10C-E2E0E78046A5}"/>
          </ac:spMkLst>
        </pc:spChg>
        <pc:grpChg chg="add del mod">
          <ac:chgData name="Jérémy Sabadie" userId="d4876fca-6389-4ca7-a48f-9e84b75a7455" providerId="ADAL" clId="{224F5D1C-BBA7-425E-A321-D6C5928B08E2}" dt="2023-06-27T07:13:59.586" v="9460" actId="478"/>
          <ac:grpSpMkLst>
            <pc:docMk/>
            <pc:sldMk cId="4240947025" sldId="374"/>
            <ac:grpSpMk id="3" creationId="{61358645-9748-0099-D3FE-7C791EAA9E66}"/>
          </ac:grpSpMkLst>
        </pc:grpChg>
        <pc:picChg chg="add mod">
          <ac:chgData name="Jérémy Sabadie" userId="d4876fca-6389-4ca7-a48f-9e84b75a7455" providerId="ADAL" clId="{224F5D1C-BBA7-425E-A321-D6C5928B08E2}" dt="2023-06-26T13:39:12.918" v="9147" actId="14100"/>
          <ac:picMkLst>
            <pc:docMk/>
            <pc:sldMk cId="4240947025" sldId="374"/>
            <ac:picMk id="5" creationId="{4EF8C03C-C42F-9CCD-CFA2-C3A20223166B}"/>
          </ac:picMkLst>
        </pc:picChg>
        <pc:picChg chg="add del mod">
          <ac:chgData name="Jérémy Sabadie" userId="d4876fca-6389-4ca7-a48f-9e84b75a7455" providerId="ADAL" clId="{224F5D1C-BBA7-425E-A321-D6C5928B08E2}" dt="2023-06-20T06:33:56.441" v="1452" actId="478"/>
          <ac:picMkLst>
            <pc:docMk/>
            <pc:sldMk cId="4240947025" sldId="374"/>
            <ac:picMk id="6" creationId="{04B182BE-DB62-7490-58F4-7FB5E0ABBED4}"/>
          </ac:picMkLst>
        </pc:picChg>
        <pc:picChg chg="add del">
          <ac:chgData name="Jérémy Sabadie" userId="d4876fca-6389-4ca7-a48f-9e84b75a7455" providerId="ADAL" clId="{224F5D1C-BBA7-425E-A321-D6C5928B08E2}" dt="2023-06-19T13:17:33.329" v="608" actId="22"/>
          <ac:picMkLst>
            <pc:docMk/>
            <pc:sldMk cId="4240947025" sldId="374"/>
            <ac:picMk id="7" creationId="{FE3E07F0-2252-AE9D-977B-173624761BB3}"/>
          </ac:picMkLst>
        </pc:picChg>
        <pc:picChg chg="mod">
          <ac:chgData name="Jérémy Sabadie" userId="d4876fca-6389-4ca7-a48f-9e84b75a7455" providerId="ADAL" clId="{224F5D1C-BBA7-425E-A321-D6C5928B08E2}" dt="2023-06-27T07:13:41.389" v="9456"/>
          <ac:picMkLst>
            <pc:docMk/>
            <pc:sldMk cId="4240947025" sldId="374"/>
            <ac:picMk id="9" creationId="{AB3CA5D7-CC3A-BF02-DA85-7F496218346C}"/>
          </ac:picMkLst>
        </pc:picChg>
        <pc:picChg chg="add mod">
          <ac:chgData name="Jérémy Sabadie" userId="d4876fca-6389-4ca7-a48f-9e84b75a7455" providerId="ADAL" clId="{224F5D1C-BBA7-425E-A321-D6C5928B08E2}" dt="2023-06-26T13:40:11.235" v="9154" actId="1076"/>
          <ac:picMkLst>
            <pc:docMk/>
            <pc:sldMk cId="4240947025" sldId="374"/>
            <ac:picMk id="11" creationId="{51101F18-8A8F-55A5-E16C-989BDA577E2F}"/>
          </ac:picMkLst>
        </pc:picChg>
        <pc:cxnChg chg="add mod">
          <ac:chgData name="Jérémy Sabadie" userId="d4876fca-6389-4ca7-a48f-9e84b75a7455" providerId="ADAL" clId="{224F5D1C-BBA7-425E-A321-D6C5928B08E2}" dt="2023-06-26T13:39:52.963" v="9152" actId="14100"/>
          <ac:cxnSpMkLst>
            <pc:docMk/>
            <pc:sldMk cId="4240947025" sldId="374"/>
            <ac:cxnSpMk id="8" creationId="{2C12C781-BD11-A7EC-54E4-884F79355384}"/>
          </ac:cxnSpMkLst>
        </pc:cxnChg>
        <pc:cxnChg chg="add mod">
          <ac:chgData name="Jérémy Sabadie" userId="d4876fca-6389-4ca7-a48f-9e84b75a7455" providerId="ADAL" clId="{224F5D1C-BBA7-425E-A321-D6C5928B08E2}" dt="2023-06-26T13:40:03.409" v="9153" actId="14100"/>
          <ac:cxnSpMkLst>
            <pc:docMk/>
            <pc:sldMk cId="4240947025" sldId="374"/>
            <ac:cxnSpMk id="13" creationId="{1B363029-18F9-B5F1-CBC5-57D918698DDC}"/>
          </ac:cxnSpMkLst>
        </pc:cxnChg>
      </pc:sldChg>
      <pc:sldChg chg="add del">
        <pc:chgData name="Jérémy Sabadie" userId="d4876fca-6389-4ca7-a48f-9e84b75a7455" providerId="ADAL" clId="{224F5D1C-BBA7-425E-A321-D6C5928B08E2}" dt="2023-06-19T14:01:26.647" v="953" actId="2890"/>
        <pc:sldMkLst>
          <pc:docMk/>
          <pc:sldMk cId="267517772" sldId="375"/>
        </pc:sldMkLst>
      </pc:sldChg>
      <pc:sldChg chg="addSp delSp modSp add mod ord">
        <pc:chgData name="Jérémy Sabadie" userId="d4876fca-6389-4ca7-a48f-9e84b75a7455" providerId="ADAL" clId="{224F5D1C-BBA7-425E-A321-D6C5928B08E2}" dt="2023-06-27T07:22:20.033" v="9549" actId="2710"/>
        <pc:sldMkLst>
          <pc:docMk/>
          <pc:sldMk cId="836529471" sldId="375"/>
        </pc:sldMkLst>
        <pc:spChg chg="mod ord">
          <ac:chgData name="Jérémy Sabadie" userId="d4876fca-6389-4ca7-a48f-9e84b75a7455" providerId="ADAL" clId="{224F5D1C-BBA7-425E-A321-D6C5928B08E2}" dt="2023-06-20T10:00:13.762" v="3526"/>
          <ac:spMkLst>
            <pc:docMk/>
            <pc:sldMk cId="836529471" sldId="375"/>
            <ac:spMk id="3" creationId="{3DE51209-F313-E09F-23E0-1C2529D21658}"/>
          </ac:spMkLst>
        </pc:spChg>
        <pc:spChg chg="mod">
          <ac:chgData name="Jérémy Sabadie" userId="d4876fca-6389-4ca7-a48f-9e84b75a7455" providerId="ADAL" clId="{224F5D1C-BBA7-425E-A321-D6C5928B08E2}" dt="2023-06-21T06:48:51.772" v="4930" actId="20577"/>
          <ac:spMkLst>
            <pc:docMk/>
            <pc:sldMk cId="836529471" sldId="375"/>
            <ac:spMk id="4" creationId="{DE218AEE-03D6-0F6F-58B8-304F022FB4A6}"/>
          </ac:spMkLst>
        </pc:spChg>
        <pc:spChg chg="del mod">
          <ac:chgData name="Jérémy Sabadie" userId="d4876fca-6389-4ca7-a48f-9e84b75a7455" providerId="ADAL" clId="{224F5D1C-BBA7-425E-A321-D6C5928B08E2}" dt="2023-06-21T12:19:42.924" v="7223" actId="478"/>
          <ac:spMkLst>
            <pc:docMk/>
            <pc:sldMk cId="836529471" sldId="375"/>
            <ac:spMk id="5" creationId="{E2FE1FCD-74DC-D975-99D0-508BFFCF85E8}"/>
          </ac:spMkLst>
        </pc:spChg>
        <pc:spChg chg="del mod">
          <ac:chgData name="Jérémy Sabadie" userId="d4876fca-6389-4ca7-a48f-9e84b75a7455" providerId="ADAL" clId="{224F5D1C-BBA7-425E-A321-D6C5928B08E2}" dt="2023-06-21T12:19:39.310" v="7222" actId="478"/>
          <ac:spMkLst>
            <pc:docMk/>
            <pc:sldMk cId="836529471" sldId="375"/>
            <ac:spMk id="7" creationId="{5EBAB9AD-5717-ACBC-F505-F0EC32B532F3}"/>
          </ac:spMkLst>
        </pc:spChg>
        <pc:spChg chg="mod">
          <ac:chgData name="Jérémy Sabadie" userId="d4876fca-6389-4ca7-a48f-9e84b75a7455" providerId="ADAL" clId="{224F5D1C-BBA7-425E-A321-D6C5928B08E2}" dt="2023-06-27T07:22:20.033" v="9549" actId="2710"/>
          <ac:spMkLst>
            <pc:docMk/>
            <pc:sldMk cId="836529471" sldId="375"/>
            <ac:spMk id="8" creationId="{0708B691-1BA5-99B6-F11E-BC1399F5986F}"/>
          </ac:spMkLst>
        </pc:spChg>
        <pc:spChg chg="mod">
          <ac:chgData name="Jérémy Sabadie" userId="d4876fca-6389-4ca7-a48f-9e84b75a7455" providerId="ADAL" clId="{224F5D1C-BBA7-425E-A321-D6C5928B08E2}" dt="2023-06-20T07:17:17.898" v="2074" actId="20577"/>
          <ac:spMkLst>
            <pc:docMk/>
            <pc:sldMk cId="836529471" sldId="375"/>
            <ac:spMk id="25" creationId="{00000000-0000-0000-0000-000000000000}"/>
          </ac:spMkLst>
        </pc:spChg>
        <pc:spChg chg="mod">
          <ac:chgData name="Jérémy Sabadie" userId="d4876fca-6389-4ca7-a48f-9e84b75a7455" providerId="ADAL" clId="{224F5D1C-BBA7-425E-A321-D6C5928B08E2}" dt="2023-06-22T08:52:31.506" v="8082"/>
          <ac:spMkLst>
            <pc:docMk/>
            <pc:sldMk cId="836529471" sldId="375"/>
            <ac:spMk id="32" creationId="{69A332A3-14BA-C309-3938-D63E7C2A1EAE}"/>
          </ac:spMkLst>
        </pc:spChg>
        <pc:spChg chg="del">
          <ac:chgData name="Jérémy Sabadie" userId="d4876fca-6389-4ca7-a48f-9e84b75a7455" providerId="ADAL" clId="{224F5D1C-BBA7-425E-A321-D6C5928B08E2}" dt="2023-06-22T08:52:27.966" v="8081" actId="478"/>
          <ac:spMkLst>
            <pc:docMk/>
            <pc:sldMk cId="836529471" sldId="375"/>
            <ac:spMk id="33" creationId="{00000000-0000-0000-0000-000000000000}"/>
          </ac:spMkLst>
        </pc:spChg>
        <pc:picChg chg="add mod">
          <ac:chgData name="Jérémy Sabadie" userId="d4876fca-6389-4ca7-a48f-9e84b75a7455" providerId="ADAL" clId="{224F5D1C-BBA7-425E-A321-D6C5928B08E2}" dt="2023-06-23T10:15:47.788" v="8315" actId="1076"/>
          <ac:picMkLst>
            <pc:docMk/>
            <pc:sldMk cId="836529471" sldId="375"/>
            <ac:picMk id="3" creationId="{2009DD85-B88C-E6DB-3030-AD08FBBA449B}"/>
          </ac:picMkLst>
        </pc:picChg>
      </pc:sldChg>
      <pc:sldChg chg="addSp delSp modSp add mod modNotesTx">
        <pc:chgData name="Jérémy Sabadie" userId="d4876fca-6389-4ca7-a48f-9e84b75a7455" providerId="ADAL" clId="{224F5D1C-BBA7-425E-A321-D6C5928B08E2}" dt="2023-06-26T06:57:08.900" v="8675" actId="113"/>
        <pc:sldMkLst>
          <pc:docMk/>
          <pc:sldMk cId="3362487313" sldId="376"/>
        </pc:sldMkLst>
        <pc:spChg chg="mod ord">
          <ac:chgData name="Jérémy Sabadie" userId="d4876fca-6389-4ca7-a48f-9e84b75a7455" providerId="ADAL" clId="{224F5D1C-BBA7-425E-A321-D6C5928B08E2}" dt="2023-06-20T09:59:50.190" v="3524"/>
          <ac:spMkLst>
            <pc:docMk/>
            <pc:sldMk cId="3362487313" sldId="376"/>
            <ac:spMk id="3" creationId="{3DE51209-F313-E09F-23E0-1C2529D21658}"/>
          </ac:spMkLst>
        </pc:spChg>
        <pc:spChg chg="mod">
          <ac:chgData name="Jérémy Sabadie" userId="d4876fca-6389-4ca7-a48f-9e84b75a7455" providerId="ADAL" clId="{224F5D1C-BBA7-425E-A321-D6C5928B08E2}" dt="2023-06-22T08:55:01.768" v="8102" actId="14100"/>
          <ac:spMkLst>
            <pc:docMk/>
            <pc:sldMk cId="3362487313" sldId="376"/>
            <ac:spMk id="4" creationId="{DE218AEE-03D6-0F6F-58B8-304F022FB4A6}"/>
          </ac:spMkLst>
        </pc:spChg>
        <pc:spChg chg="del mod">
          <ac:chgData name="Jérémy Sabadie" userId="d4876fca-6389-4ca7-a48f-9e84b75a7455" providerId="ADAL" clId="{224F5D1C-BBA7-425E-A321-D6C5928B08E2}" dt="2023-06-21T12:54:41.782" v="7666" actId="478"/>
          <ac:spMkLst>
            <pc:docMk/>
            <pc:sldMk cId="3362487313" sldId="376"/>
            <ac:spMk id="5" creationId="{E2FE1FCD-74DC-D975-99D0-508BFFCF85E8}"/>
          </ac:spMkLst>
        </pc:spChg>
        <pc:spChg chg="add mod">
          <ac:chgData name="Jérémy Sabadie" userId="d4876fca-6389-4ca7-a48f-9e84b75a7455" providerId="ADAL" clId="{224F5D1C-BBA7-425E-A321-D6C5928B08E2}" dt="2023-06-21T13:01:53.948" v="7687" actId="1076"/>
          <ac:spMkLst>
            <pc:docMk/>
            <pc:sldMk cId="3362487313" sldId="376"/>
            <ac:spMk id="6" creationId="{5BE4FC36-4144-9612-F3C6-4F29AA61C86C}"/>
          </ac:spMkLst>
        </pc:spChg>
        <pc:spChg chg="add mod">
          <ac:chgData name="Jérémy Sabadie" userId="d4876fca-6389-4ca7-a48f-9e84b75a7455" providerId="ADAL" clId="{224F5D1C-BBA7-425E-A321-D6C5928B08E2}" dt="2023-06-21T13:01:59.642" v="7688" actId="1076"/>
          <ac:spMkLst>
            <pc:docMk/>
            <pc:sldMk cId="3362487313" sldId="376"/>
            <ac:spMk id="7" creationId="{CD289F7E-CC64-43B7-25B1-B20EC5931C0F}"/>
          </ac:spMkLst>
        </pc:spChg>
        <pc:spChg chg="del mod">
          <ac:chgData name="Jérémy Sabadie" userId="d4876fca-6389-4ca7-a48f-9e84b75a7455" providerId="ADAL" clId="{224F5D1C-BBA7-425E-A321-D6C5928B08E2}" dt="2023-06-20T07:20:48.415" v="2097" actId="478"/>
          <ac:spMkLst>
            <pc:docMk/>
            <pc:sldMk cId="3362487313" sldId="376"/>
            <ac:spMk id="8" creationId="{0708B691-1BA5-99B6-F11E-BC1399F5986F}"/>
          </ac:spMkLst>
        </pc:spChg>
        <pc:spChg chg="add mod">
          <ac:chgData name="Jérémy Sabadie" userId="d4876fca-6389-4ca7-a48f-9e84b75a7455" providerId="ADAL" clId="{224F5D1C-BBA7-425E-A321-D6C5928B08E2}" dt="2023-06-21T12:57:48.724" v="7673" actId="164"/>
          <ac:spMkLst>
            <pc:docMk/>
            <pc:sldMk cId="3362487313" sldId="376"/>
            <ac:spMk id="9" creationId="{15C3CE44-DBB5-A078-0DEE-486086019429}"/>
          </ac:spMkLst>
        </pc:spChg>
        <pc:spChg chg="add mod">
          <ac:chgData name="Jérémy Sabadie" userId="d4876fca-6389-4ca7-a48f-9e84b75a7455" providerId="ADAL" clId="{224F5D1C-BBA7-425E-A321-D6C5928B08E2}" dt="2023-06-21T12:57:48.724" v="7673" actId="164"/>
          <ac:spMkLst>
            <pc:docMk/>
            <pc:sldMk cId="3362487313" sldId="376"/>
            <ac:spMk id="10" creationId="{62F52AD8-86C7-0C47-98F9-6BD00ED75DC9}"/>
          </ac:spMkLst>
        </pc:spChg>
        <pc:spChg chg="add mod">
          <ac:chgData name="Jérémy Sabadie" userId="d4876fca-6389-4ca7-a48f-9e84b75a7455" providerId="ADAL" clId="{224F5D1C-BBA7-425E-A321-D6C5928B08E2}" dt="2023-06-21T12:57:48.724" v="7673" actId="164"/>
          <ac:spMkLst>
            <pc:docMk/>
            <pc:sldMk cId="3362487313" sldId="376"/>
            <ac:spMk id="11" creationId="{5FAF6FD2-54BF-A9B0-F042-88E4EA1D0875}"/>
          </ac:spMkLst>
        </pc:spChg>
        <pc:spChg chg="add mod">
          <ac:chgData name="Jérémy Sabadie" userId="d4876fca-6389-4ca7-a48f-9e84b75a7455" providerId="ADAL" clId="{224F5D1C-BBA7-425E-A321-D6C5928B08E2}" dt="2023-06-21T13:07:53.991" v="7723" actId="14100"/>
          <ac:spMkLst>
            <pc:docMk/>
            <pc:sldMk cId="3362487313" sldId="376"/>
            <ac:spMk id="13" creationId="{D9B38B47-C3D5-D524-56AD-42262639DCE3}"/>
          </ac:spMkLst>
        </pc:spChg>
        <pc:spChg chg="del mod">
          <ac:chgData name="Jérémy Sabadie" userId="d4876fca-6389-4ca7-a48f-9e84b75a7455" providerId="ADAL" clId="{224F5D1C-BBA7-425E-A321-D6C5928B08E2}" dt="2023-06-21T12:24:44.315" v="7286" actId="478"/>
          <ac:spMkLst>
            <pc:docMk/>
            <pc:sldMk cId="3362487313" sldId="376"/>
            <ac:spMk id="14" creationId="{4F8B4B7A-341E-5056-6F59-55E60F68CB75}"/>
          </ac:spMkLst>
        </pc:spChg>
        <pc:spChg chg="add mod">
          <ac:chgData name="Jérémy Sabadie" userId="d4876fca-6389-4ca7-a48f-9e84b75a7455" providerId="ADAL" clId="{224F5D1C-BBA7-425E-A321-D6C5928B08E2}" dt="2023-06-21T13:09:44.582" v="7763" actId="20577"/>
          <ac:spMkLst>
            <pc:docMk/>
            <pc:sldMk cId="3362487313" sldId="376"/>
            <ac:spMk id="15" creationId="{05D5A1AC-9B82-656A-CA7F-58F518BFB782}"/>
          </ac:spMkLst>
        </pc:spChg>
        <pc:spChg chg="add mod">
          <ac:chgData name="Jérémy Sabadie" userId="d4876fca-6389-4ca7-a48f-9e84b75a7455" providerId="ADAL" clId="{224F5D1C-BBA7-425E-A321-D6C5928B08E2}" dt="2023-06-21T12:57:48.724" v="7673" actId="164"/>
          <ac:spMkLst>
            <pc:docMk/>
            <pc:sldMk cId="3362487313" sldId="376"/>
            <ac:spMk id="18" creationId="{7969AA50-5849-DC65-9D96-B391689CABB0}"/>
          </ac:spMkLst>
        </pc:spChg>
        <pc:spChg chg="add del mod">
          <ac:chgData name="Jérémy Sabadie" userId="d4876fca-6389-4ca7-a48f-9e84b75a7455" providerId="ADAL" clId="{224F5D1C-BBA7-425E-A321-D6C5928B08E2}" dt="2023-06-21T12:58:25.577" v="7679" actId="478"/>
          <ac:spMkLst>
            <pc:docMk/>
            <pc:sldMk cId="3362487313" sldId="376"/>
            <ac:spMk id="19" creationId="{CFEA0E68-1E4F-30F6-B192-14FE0BA6D15D}"/>
          </ac:spMkLst>
        </pc:spChg>
        <pc:spChg chg="add mod">
          <ac:chgData name="Jérémy Sabadie" userId="d4876fca-6389-4ca7-a48f-9e84b75a7455" providerId="ADAL" clId="{224F5D1C-BBA7-425E-A321-D6C5928B08E2}" dt="2023-06-21T13:02:28.372" v="7700" actId="20577"/>
          <ac:spMkLst>
            <pc:docMk/>
            <pc:sldMk cId="3362487313" sldId="376"/>
            <ac:spMk id="20" creationId="{8E3EC2E1-B095-CA16-711D-9B746C0124A1}"/>
          </ac:spMkLst>
        </pc:spChg>
        <pc:spChg chg="add mod">
          <ac:chgData name="Jérémy Sabadie" userId="d4876fca-6389-4ca7-a48f-9e84b75a7455" providerId="ADAL" clId="{224F5D1C-BBA7-425E-A321-D6C5928B08E2}" dt="2023-06-21T12:57:48.724" v="7673" actId="164"/>
          <ac:spMkLst>
            <pc:docMk/>
            <pc:sldMk cId="3362487313" sldId="376"/>
            <ac:spMk id="21" creationId="{778CFDAC-B522-E766-B0D8-035B72731554}"/>
          </ac:spMkLst>
        </pc:spChg>
        <pc:spChg chg="add del mod">
          <ac:chgData name="Jérémy Sabadie" userId="d4876fca-6389-4ca7-a48f-9e84b75a7455" providerId="ADAL" clId="{224F5D1C-BBA7-425E-A321-D6C5928B08E2}" dt="2023-06-20T07:48:22.434" v="2363"/>
          <ac:spMkLst>
            <pc:docMk/>
            <pc:sldMk cId="3362487313" sldId="376"/>
            <ac:spMk id="22" creationId="{FE96B536-28A1-4F9C-C255-51B582DFDA47}"/>
          </ac:spMkLst>
        </pc:spChg>
        <pc:spChg chg="add mod">
          <ac:chgData name="Jérémy Sabadie" userId="d4876fca-6389-4ca7-a48f-9e84b75a7455" providerId="ADAL" clId="{224F5D1C-BBA7-425E-A321-D6C5928B08E2}" dt="2023-06-21T12:57:48.724" v="7673" actId="164"/>
          <ac:spMkLst>
            <pc:docMk/>
            <pc:sldMk cId="3362487313" sldId="376"/>
            <ac:spMk id="23" creationId="{06901D1A-BAEC-E770-5753-C65DB0A898E7}"/>
          </ac:spMkLst>
        </pc:spChg>
        <pc:spChg chg="add mod">
          <ac:chgData name="Jérémy Sabadie" userId="d4876fca-6389-4ca7-a48f-9e84b75a7455" providerId="ADAL" clId="{224F5D1C-BBA7-425E-A321-D6C5928B08E2}" dt="2023-06-21T12:57:48.724" v="7673" actId="164"/>
          <ac:spMkLst>
            <pc:docMk/>
            <pc:sldMk cId="3362487313" sldId="376"/>
            <ac:spMk id="24" creationId="{E7030564-AF5B-9DD0-1E72-F162659A431F}"/>
          </ac:spMkLst>
        </pc:spChg>
        <pc:spChg chg="mod">
          <ac:chgData name="Jérémy Sabadie" userId="d4876fca-6389-4ca7-a48f-9e84b75a7455" providerId="ADAL" clId="{224F5D1C-BBA7-425E-A321-D6C5928B08E2}" dt="2023-06-20T07:17:36.074" v="2077" actId="20577"/>
          <ac:spMkLst>
            <pc:docMk/>
            <pc:sldMk cId="3362487313" sldId="376"/>
            <ac:spMk id="25" creationId="{00000000-0000-0000-0000-000000000000}"/>
          </ac:spMkLst>
        </pc:spChg>
        <pc:spChg chg="add mod">
          <ac:chgData name="Jérémy Sabadie" userId="d4876fca-6389-4ca7-a48f-9e84b75a7455" providerId="ADAL" clId="{224F5D1C-BBA7-425E-A321-D6C5928B08E2}" dt="2023-06-21T12:57:48.724" v="7673" actId="164"/>
          <ac:spMkLst>
            <pc:docMk/>
            <pc:sldMk cId="3362487313" sldId="376"/>
            <ac:spMk id="26" creationId="{FC06BD9C-1541-9533-209F-5930DC9E3F92}"/>
          </ac:spMkLst>
        </pc:spChg>
        <pc:spChg chg="add del mod">
          <ac:chgData name="Jérémy Sabadie" userId="d4876fca-6389-4ca7-a48f-9e84b75a7455" providerId="ADAL" clId="{224F5D1C-BBA7-425E-A321-D6C5928B08E2}" dt="2023-06-20T07:55:49.254" v="2562" actId="478"/>
          <ac:spMkLst>
            <pc:docMk/>
            <pc:sldMk cId="3362487313" sldId="376"/>
            <ac:spMk id="27" creationId="{55065E20-0F77-B457-E5FE-D47ACE5B575F}"/>
          </ac:spMkLst>
        </pc:spChg>
        <pc:spChg chg="add del mod">
          <ac:chgData name="Jérémy Sabadie" userId="d4876fca-6389-4ca7-a48f-9e84b75a7455" providerId="ADAL" clId="{224F5D1C-BBA7-425E-A321-D6C5928B08E2}" dt="2023-06-21T12:58:37.551" v="7682" actId="478"/>
          <ac:spMkLst>
            <pc:docMk/>
            <pc:sldMk cId="3362487313" sldId="376"/>
            <ac:spMk id="28" creationId="{C81DDC06-55C0-E5C8-E3D4-9FCBC8BB75C9}"/>
          </ac:spMkLst>
        </pc:spChg>
        <pc:spChg chg="add del mod">
          <ac:chgData name="Jérémy Sabadie" userId="d4876fca-6389-4ca7-a48f-9e84b75a7455" providerId="ADAL" clId="{224F5D1C-BBA7-425E-A321-D6C5928B08E2}" dt="2023-06-21T12:58:19.140" v="7678" actId="478"/>
          <ac:spMkLst>
            <pc:docMk/>
            <pc:sldMk cId="3362487313" sldId="376"/>
            <ac:spMk id="29" creationId="{BF99628A-213C-039D-B811-01C8378B54FF}"/>
          </ac:spMkLst>
        </pc:spChg>
        <pc:spChg chg="add mod">
          <ac:chgData name="Jérémy Sabadie" userId="d4876fca-6389-4ca7-a48f-9e84b75a7455" providerId="ADAL" clId="{224F5D1C-BBA7-425E-A321-D6C5928B08E2}" dt="2023-06-20T09:39:01.928" v="3222" actId="6549"/>
          <ac:spMkLst>
            <pc:docMk/>
            <pc:sldMk cId="3362487313" sldId="376"/>
            <ac:spMk id="30" creationId="{8DD24154-A1C1-036B-34C4-A1DA9C5CA943}"/>
          </ac:spMkLst>
        </pc:spChg>
        <pc:spChg chg="add mod">
          <ac:chgData name="Jérémy Sabadie" userId="d4876fca-6389-4ca7-a48f-9e84b75a7455" providerId="ADAL" clId="{224F5D1C-BBA7-425E-A321-D6C5928B08E2}" dt="2023-06-21T12:57:48.724" v="7673" actId="164"/>
          <ac:spMkLst>
            <pc:docMk/>
            <pc:sldMk cId="3362487313" sldId="376"/>
            <ac:spMk id="31" creationId="{D206B8F4-5706-505F-5649-DCA569A76C5D}"/>
          </ac:spMkLst>
        </pc:spChg>
        <pc:spChg chg="mod">
          <ac:chgData name="Jérémy Sabadie" userId="d4876fca-6389-4ca7-a48f-9e84b75a7455" providerId="ADAL" clId="{224F5D1C-BBA7-425E-A321-D6C5928B08E2}" dt="2023-06-22T08:04:25.372" v="7824" actId="20577"/>
          <ac:spMkLst>
            <pc:docMk/>
            <pc:sldMk cId="3362487313" sldId="376"/>
            <ac:spMk id="32" creationId="{69A332A3-14BA-C309-3938-D63E7C2A1EAE}"/>
          </ac:spMkLst>
        </pc:spChg>
        <pc:spChg chg="del">
          <ac:chgData name="Jérémy Sabadie" userId="d4876fca-6389-4ca7-a48f-9e84b75a7455" providerId="ADAL" clId="{224F5D1C-BBA7-425E-A321-D6C5928B08E2}" dt="2023-06-22T08:04:12.304" v="7810" actId="478"/>
          <ac:spMkLst>
            <pc:docMk/>
            <pc:sldMk cId="3362487313" sldId="376"/>
            <ac:spMk id="33" creationId="{00000000-0000-0000-0000-000000000000}"/>
          </ac:spMkLst>
        </pc:spChg>
        <pc:spChg chg="add mod ord">
          <ac:chgData name="Jérémy Sabadie" userId="d4876fca-6389-4ca7-a48f-9e84b75a7455" providerId="ADAL" clId="{224F5D1C-BBA7-425E-A321-D6C5928B08E2}" dt="2023-06-21T13:04:13.834" v="7707" actId="166"/>
          <ac:spMkLst>
            <pc:docMk/>
            <pc:sldMk cId="3362487313" sldId="376"/>
            <ac:spMk id="34" creationId="{923B89FB-0945-F228-E2F0-8E118C528EE1}"/>
          </ac:spMkLst>
        </pc:spChg>
        <pc:spChg chg="add del mod">
          <ac:chgData name="Jérémy Sabadie" userId="d4876fca-6389-4ca7-a48f-9e84b75a7455" providerId="ADAL" clId="{224F5D1C-BBA7-425E-A321-D6C5928B08E2}" dt="2023-06-21T13:07:04.237" v="7716" actId="478"/>
          <ac:spMkLst>
            <pc:docMk/>
            <pc:sldMk cId="3362487313" sldId="376"/>
            <ac:spMk id="35" creationId="{92920404-DD91-D7E8-3949-78AFA07B250F}"/>
          </ac:spMkLst>
        </pc:spChg>
        <pc:spChg chg="add del mod">
          <ac:chgData name="Jérémy Sabadie" userId="d4876fca-6389-4ca7-a48f-9e84b75a7455" providerId="ADAL" clId="{224F5D1C-BBA7-425E-A321-D6C5928B08E2}" dt="2023-06-21T06:49:26.055" v="4931" actId="478"/>
          <ac:spMkLst>
            <pc:docMk/>
            <pc:sldMk cId="3362487313" sldId="376"/>
            <ac:spMk id="35" creationId="{C97254C7-427E-9082-4BB0-D4B74DD9BFC2}"/>
          </ac:spMkLst>
        </pc:spChg>
        <pc:spChg chg="add del mod ord">
          <ac:chgData name="Jérémy Sabadie" userId="d4876fca-6389-4ca7-a48f-9e84b75a7455" providerId="ADAL" clId="{224F5D1C-BBA7-425E-A321-D6C5928B08E2}" dt="2023-06-21T13:08:54.119" v="7734" actId="478"/>
          <ac:spMkLst>
            <pc:docMk/>
            <pc:sldMk cId="3362487313" sldId="376"/>
            <ac:spMk id="36" creationId="{12F35CE7-C187-CD0D-7746-FAB7902813F4}"/>
          </ac:spMkLst>
        </pc:spChg>
        <pc:grpChg chg="add mod">
          <ac:chgData name="Jérémy Sabadie" userId="d4876fca-6389-4ca7-a48f-9e84b75a7455" providerId="ADAL" clId="{224F5D1C-BBA7-425E-A321-D6C5928B08E2}" dt="2023-06-21T12:54:36.848" v="7665" actId="164"/>
          <ac:grpSpMkLst>
            <pc:docMk/>
            <pc:sldMk cId="3362487313" sldId="376"/>
            <ac:grpSpMk id="3" creationId="{CD4ADDF2-EC74-6DC5-99EE-83DFBB877800}"/>
          </ac:grpSpMkLst>
        </pc:grpChg>
        <pc:grpChg chg="add mod">
          <ac:chgData name="Jérémy Sabadie" userId="d4876fca-6389-4ca7-a48f-9e84b75a7455" providerId="ADAL" clId="{224F5D1C-BBA7-425E-A321-D6C5928B08E2}" dt="2023-06-21T12:55:32.877" v="7670" actId="164"/>
          <ac:grpSpMkLst>
            <pc:docMk/>
            <pc:sldMk cId="3362487313" sldId="376"/>
            <ac:grpSpMk id="8" creationId="{94D05206-D021-8EEB-0E49-65EC82A8EB9F}"/>
          </ac:grpSpMkLst>
        </pc:grpChg>
        <pc:grpChg chg="add mod">
          <ac:chgData name="Jérémy Sabadie" userId="d4876fca-6389-4ca7-a48f-9e84b75a7455" providerId="ADAL" clId="{224F5D1C-BBA7-425E-A321-D6C5928B08E2}" dt="2023-06-21T13:07:45.577" v="7721" actId="1076"/>
          <ac:grpSpMkLst>
            <pc:docMk/>
            <pc:sldMk cId="3362487313" sldId="376"/>
            <ac:grpSpMk id="16" creationId="{49C6BBEF-F4AE-5DA6-8793-756C2200A599}"/>
          </ac:grpSpMkLst>
        </pc:grpChg>
        <pc:picChg chg="add del mod">
          <ac:chgData name="Jérémy Sabadie" userId="d4876fca-6389-4ca7-a48f-9e84b75a7455" providerId="ADAL" clId="{224F5D1C-BBA7-425E-A321-D6C5928B08E2}" dt="2023-06-20T07:38:03.779" v="2224" actId="478"/>
          <ac:picMkLst>
            <pc:docMk/>
            <pc:sldMk cId="3362487313" sldId="376"/>
            <ac:picMk id="14" creationId="{EC494CCE-08A8-9101-C306-E3CA6B85360A}"/>
          </ac:picMkLst>
        </pc:picChg>
        <pc:picChg chg="add del mod">
          <ac:chgData name="Jérémy Sabadie" userId="d4876fca-6389-4ca7-a48f-9e84b75a7455" providerId="ADAL" clId="{224F5D1C-BBA7-425E-A321-D6C5928B08E2}" dt="2023-06-20T07:40:20.113" v="2240" actId="478"/>
          <ac:picMkLst>
            <pc:docMk/>
            <pc:sldMk cId="3362487313" sldId="376"/>
            <ac:picMk id="16" creationId="{7ECFF9BD-4962-A758-E1C3-0747A9C4706A}"/>
          </ac:picMkLst>
        </pc:picChg>
        <pc:picChg chg="add del mod">
          <ac:chgData name="Jérémy Sabadie" userId="d4876fca-6389-4ca7-a48f-9e84b75a7455" providerId="ADAL" clId="{224F5D1C-BBA7-425E-A321-D6C5928B08E2}" dt="2023-06-21T12:58:32.247" v="7681" actId="478"/>
          <ac:picMkLst>
            <pc:docMk/>
            <pc:sldMk cId="3362487313" sldId="376"/>
            <ac:picMk id="17" creationId="{6130972B-8F8F-4E40-2546-7874AD2B3D95}"/>
          </ac:picMkLst>
        </pc:picChg>
        <pc:inkChg chg="add del">
          <ac:chgData name="Jérémy Sabadie" userId="d4876fca-6389-4ca7-a48f-9e84b75a7455" providerId="ADAL" clId="{224F5D1C-BBA7-425E-A321-D6C5928B08E2}" dt="2023-06-21T13:04:44.749" v="7709" actId="9405"/>
          <ac:inkMkLst>
            <pc:docMk/>
            <pc:sldMk cId="3362487313" sldId="376"/>
            <ac:inkMk id="22" creationId="{04929372-04FF-D72E-D3E6-F5CA09FAB4C4}"/>
          </ac:inkMkLst>
        </pc:inkChg>
        <pc:inkChg chg="add del">
          <ac:chgData name="Jérémy Sabadie" userId="d4876fca-6389-4ca7-a48f-9e84b75a7455" providerId="ADAL" clId="{224F5D1C-BBA7-425E-A321-D6C5928B08E2}" dt="2023-06-21T13:05:03.872" v="7711" actId="9405"/>
          <ac:inkMkLst>
            <pc:docMk/>
            <pc:sldMk cId="3362487313" sldId="376"/>
            <ac:inkMk id="27" creationId="{03416DB4-3F2A-6F32-E810-BBBAFDD9A2F1}"/>
          </ac:inkMkLst>
        </pc:inkChg>
      </pc:sldChg>
      <pc:sldChg chg="addSp delSp modSp add mod modNotesTx">
        <pc:chgData name="Jérémy Sabadie" userId="d4876fca-6389-4ca7-a48f-9e84b75a7455" providerId="ADAL" clId="{224F5D1C-BBA7-425E-A321-D6C5928B08E2}" dt="2023-06-28T12:54:11.428" v="13548" actId="1076"/>
        <pc:sldMkLst>
          <pc:docMk/>
          <pc:sldMk cId="1263275097" sldId="377"/>
        </pc:sldMkLst>
        <pc:spChg chg="del mod ord">
          <ac:chgData name="Jérémy Sabadie" userId="d4876fca-6389-4ca7-a48f-9e84b75a7455" providerId="ADAL" clId="{224F5D1C-BBA7-425E-A321-D6C5928B08E2}" dt="2023-06-21T12:25:54.066" v="7300" actId="478"/>
          <ac:spMkLst>
            <pc:docMk/>
            <pc:sldMk cId="1263275097" sldId="377"/>
            <ac:spMk id="3" creationId="{3DE51209-F313-E09F-23E0-1C2529D21658}"/>
          </ac:spMkLst>
        </pc:spChg>
        <pc:spChg chg="add mod">
          <ac:chgData name="Jérémy Sabadie" userId="d4876fca-6389-4ca7-a48f-9e84b75a7455" providerId="ADAL" clId="{224F5D1C-BBA7-425E-A321-D6C5928B08E2}" dt="2023-06-28T12:54:11.428" v="13548" actId="1076"/>
          <ac:spMkLst>
            <pc:docMk/>
            <pc:sldMk cId="1263275097" sldId="377"/>
            <ac:spMk id="3" creationId="{BE367C5F-3CE6-B8C1-BF19-CD028B39CD51}"/>
          </ac:spMkLst>
        </pc:spChg>
        <pc:spChg chg="mod">
          <ac:chgData name="Jérémy Sabadie" userId="d4876fca-6389-4ca7-a48f-9e84b75a7455" providerId="ADAL" clId="{224F5D1C-BBA7-425E-A321-D6C5928B08E2}" dt="2023-06-21T12:29:31.247" v="7342" actId="20577"/>
          <ac:spMkLst>
            <pc:docMk/>
            <pc:sldMk cId="1263275097" sldId="377"/>
            <ac:spMk id="4" creationId="{DE218AEE-03D6-0F6F-58B8-304F022FB4A6}"/>
          </ac:spMkLst>
        </pc:spChg>
        <pc:spChg chg="del mod">
          <ac:chgData name="Jérémy Sabadie" userId="d4876fca-6389-4ca7-a48f-9e84b75a7455" providerId="ADAL" clId="{224F5D1C-BBA7-425E-A321-D6C5928B08E2}" dt="2023-06-21T12:25:56.991" v="7301" actId="478"/>
          <ac:spMkLst>
            <pc:docMk/>
            <pc:sldMk cId="1263275097" sldId="377"/>
            <ac:spMk id="5" creationId="{E2FE1FCD-74DC-D975-99D0-508BFFCF85E8}"/>
          </ac:spMkLst>
        </pc:spChg>
        <pc:spChg chg="del">
          <ac:chgData name="Jérémy Sabadie" userId="d4876fca-6389-4ca7-a48f-9e84b75a7455" providerId="ADAL" clId="{224F5D1C-BBA7-425E-A321-D6C5928B08E2}" dt="2023-06-20T07:53:26.078" v="2499" actId="478"/>
          <ac:spMkLst>
            <pc:docMk/>
            <pc:sldMk cId="1263275097" sldId="377"/>
            <ac:spMk id="6" creationId="{5BE4FC36-4144-9612-F3C6-4F29AA61C86C}"/>
          </ac:spMkLst>
        </pc:spChg>
        <pc:spChg chg="add mod">
          <ac:chgData name="Jérémy Sabadie" userId="d4876fca-6389-4ca7-a48f-9e84b75a7455" providerId="ADAL" clId="{224F5D1C-BBA7-425E-A321-D6C5928B08E2}" dt="2023-06-23T10:18:01.329" v="8317" actId="1076"/>
          <ac:spMkLst>
            <pc:docMk/>
            <pc:sldMk cId="1263275097" sldId="377"/>
            <ac:spMk id="6" creationId="{931C905B-EEA4-0F3C-8EF3-2A987907BDEE}"/>
          </ac:spMkLst>
        </pc:spChg>
        <pc:spChg chg="add mod">
          <ac:chgData name="Jérémy Sabadie" userId="d4876fca-6389-4ca7-a48f-9e84b75a7455" providerId="ADAL" clId="{224F5D1C-BBA7-425E-A321-D6C5928B08E2}" dt="2023-06-23T10:18:23.497" v="8319" actId="1076"/>
          <ac:spMkLst>
            <pc:docMk/>
            <pc:sldMk cId="1263275097" sldId="377"/>
            <ac:spMk id="7" creationId="{894D2763-2BB7-04CA-9091-08FF1DCEB58F}"/>
          </ac:spMkLst>
        </pc:spChg>
        <pc:spChg chg="del mod">
          <ac:chgData name="Jérémy Sabadie" userId="d4876fca-6389-4ca7-a48f-9e84b75a7455" providerId="ADAL" clId="{224F5D1C-BBA7-425E-A321-D6C5928B08E2}" dt="2023-06-20T07:53:22.066" v="2498" actId="478"/>
          <ac:spMkLst>
            <pc:docMk/>
            <pc:sldMk cId="1263275097" sldId="377"/>
            <ac:spMk id="7" creationId="{CD289F7E-CC64-43B7-25B1-B20EC5931C0F}"/>
          </ac:spMkLst>
        </pc:spChg>
        <pc:spChg chg="add mod">
          <ac:chgData name="Jérémy Sabadie" userId="d4876fca-6389-4ca7-a48f-9e84b75a7455" providerId="ADAL" clId="{224F5D1C-BBA7-425E-A321-D6C5928B08E2}" dt="2023-06-28T07:28:34.854" v="11900" actId="1076"/>
          <ac:spMkLst>
            <pc:docMk/>
            <pc:sldMk cId="1263275097" sldId="377"/>
            <ac:spMk id="8" creationId="{331299E3-1A8D-C842-5104-F8F25DFAA434}"/>
          </ac:spMkLst>
        </pc:spChg>
        <pc:spChg chg="del">
          <ac:chgData name="Jérémy Sabadie" userId="d4876fca-6389-4ca7-a48f-9e84b75a7455" providerId="ADAL" clId="{224F5D1C-BBA7-425E-A321-D6C5928B08E2}" dt="2023-06-20T07:58:03.089" v="2616" actId="478"/>
          <ac:spMkLst>
            <pc:docMk/>
            <pc:sldMk cId="1263275097" sldId="377"/>
            <ac:spMk id="9" creationId="{15C3CE44-DBB5-A078-0DEE-486086019429}"/>
          </ac:spMkLst>
        </pc:spChg>
        <pc:spChg chg="del">
          <ac:chgData name="Jérémy Sabadie" userId="d4876fca-6389-4ca7-a48f-9e84b75a7455" providerId="ADAL" clId="{224F5D1C-BBA7-425E-A321-D6C5928B08E2}" dt="2023-06-20T07:57:54.326" v="2613" actId="478"/>
          <ac:spMkLst>
            <pc:docMk/>
            <pc:sldMk cId="1263275097" sldId="377"/>
            <ac:spMk id="10" creationId="{62F52AD8-86C7-0C47-98F9-6BD00ED75DC9}"/>
          </ac:spMkLst>
        </pc:spChg>
        <pc:spChg chg="del">
          <ac:chgData name="Jérémy Sabadie" userId="d4876fca-6389-4ca7-a48f-9e84b75a7455" providerId="ADAL" clId="{224F5D1C-BBA7-425E-A321-D6C5928B08E2}" dt="2023-06-20T07:58:44.655" v="2626" actId="478"/>
          <ac:spMkLst>
            <pc:docMk/>
            <pc:sldMk cId="1263275097" sldId="377"/>
            <ac:spMk id="11" creationId="{5FAF6FD2-54BF-A9B0-F042-88E4EA1D0875}"/>
          </ac:spMkLst>
        </pc:spChg>
        <pc:spChg chg="add del mod">
          <ac:chgData name="Jérémy Sabadie" userId="d4876fca-6389-4ca7-a48f-9e84b75a7455" providerId="ADAL" clId="{224F5D1C-BBA7-425E-A321-D6C5928B08E2}" dt="2023-06-20T11:31:05.050" v="3547" actId="478"/>
          <ac:spMkLst>
            <pc:docMk/>
            <pc:sldMk cId="1263275097" sldId="377"/>
            <ac:spMk id="14" creationId="{1ABE7C4F-99EA-268C-D038-0BFA03396610}"/>
          </ac:spMkLst>
        </pc:spChg>
        <pc:spChg chg="add del mod">
          <ac:chgData name="Jérémy Sabadie" userId="d4876fca-6389-4ca7-a48f-9e84b75a7455" providerId="ADAL" clId="{224F5D1C-BBA7-425E-A321-D6C5928B08E2}" dt="2023-06-21T06:52:12.879" v="4950" actId="478"/>
          <ac:spMkLst>
            <pc:docMk/>
            <pc:sldMk cId="1263275097" sldId="377"/>
            <ac:spMk id="15" creationId="{E17F1F71-BFDF-BC42-A531-ADFCE5446E33}"/>
          </ac:spMkLst>
        </pc:spChg>
        <pc:spChg chg="add del mod">
          <ac:chgData name="Jérémy Sabadie" userId="d4876fca-6389-4ca7-a48f-9e84b75a7455" providerId="ADAL" clId="{224F5D1C-BBA7-425E-A321-D6C5928B08E2}" dt="2023-06-20T11:31:31.858" v="3549" actId="478"/>
          <ac:spMkLst>
            <pc:docMk/>
            <pc:sldMk cId="1263275097" sldId="377"/>
            <ac:spMk id="16" creationId="{7CC3690C-188A-4043-DEE2-F7A3B022A48C}"/>
          </ac:spMkLst>
        </pc:spChg>
        <pc:spChg chg="del">
          <ac:chgData name="Jérémy Sabadie" userId="d4876fca-6389-4ca7-a48f-9e84b75a7455" providerId="ADAL" clId="{224F5D1C-BBA7-425E-A321-D6C5928B08E2}" dt="2023-06-20T07:58:11.413" v="2619" actId="478"/>
          <ac:spMkLst>
            <pc:docMk/>
            <pc:sldMk cId="1263275097" sldId="377"/>
            <ac:spMk id="18" creationId="{7969AA50-5849-DC65-9D96-B391689CABB0}"/>
          </ac:spMkLst>
        </pc:spChg>
        <pc:spChg chg="del">
          <ac:chgData name="Jérémy Sabadie" userId="d4876fca-6389-4ca7-a48f-9e84b75a7455" providerId="ADAL" clId="{224F5D1C-BBA7-425E-A321-D6C5928B08E2}" dt="2023-06-20T07:58:20.161" v="2622" actId="478"/>
          <ac:spMkLst>
            <pc:docMk/>
            <pc:sldMk cId="1263275097" sldId="377"/>
            <ac:spMk id="19" creationId="{CFEA0E68-1E4F-30F6-B192-14FE0BA6D15D}"/>
          </ac:spMkLst>
        </pc:spChg>
        <pc:spChg chg="del mod">
          <ac:chgData name="Jérémy Sabadie" userId="d4876fca-6389-4ca7-a48f-9e84b75a7455" providerId="ADAL" clId="{224F5D1C-BBA7-425E-A321-D6C5928B08E2}" dt="2023-06-20T07:57:57.406" v="2614" actId="478"/>
          <ac:spMkLst>
            <pc:docMk/>
            <pc:sldMk cId="1263275097" sldId="377"/>
            <ac:spMk id="20" creationId="{8E3EC2E1-B095-CA16-711D-9B746C0124A1}"/>
          </ac:spMkLst>
        </pc:spChg>
        <pc:spChg chg="del">
          <ac:chgData name="Jérémy Sabadie" userId="d4876fca-6389-4ca7-a48f-9e84b75a7455" providerId="ADAL" clId="{224F5D1C-BBA7-425E-A321-D6C5928B08E2}" dt="2023-06-20T07:58:00.313" v="2615" actId="478"/>
          <ac:spMkLst>
            <pc:docMk/>
            <pc:sldMk cId="1263275097" sldId="377"/>
            <ac:spMk id="21" creationId="{778CFDAC-B522-E766-B0D8-035B72731554}"/>
          </ac:spMkLst>
        </pc:spChg>
        <pc:spChg chg="add del mod">
          <ac:chgData name="Jérémy Sabadie" userId="d4876fca-6389-4ca7-a48f-9e84b75a7455" providerId="ADAL" clId="{224F5D1C-BBA7-425E-A321-D6C5928B08E2}" dt="2023-06-21T06:52:09.475" v="4949" actId="478"/>
          <ac:spMkLst>
            <pc:docMk/>
            <pc:sldMk cId="1263275097" sldId="377"/>
            <ac:spMk id="22" creationId="{31B11CCD-642E-64AD-491D-C326DEFD73E3}"/>
          </ac:spMkLst>
        </pc:spChg>
        <pc:spChg chg="del">
          <ac:chgData name="Jérémy Sabadie" userId="d4876fca-6389-4ca7-a48f-9e84b75a7455" providerId="ADAL" clId="{224F5D1C-BBA7-425E-A321-D6C5928B08E2}" dt="2023-06-20T07:58:13.475" v="2620" actId="478"/>
          <ac:spMkLst>
            <pc:docMk/>
            <pc:sldMk cId="1263275097" sldId="377"/>
            <ac:spMk id="23" creationId="{06901D1A-BAEC-E770-5753-C65DB0A898E7}"/>
          </ac:spMkLst>
        </pc:spChg>
        <pc:spChg chg="del">
          <ac:chgData name="Jérémy Sabadie" userId="d4876fca-6389-4ca7-a48f-9e84b75a7455" providerId="ADAL" clId="{224F5D1C-BBA7-425E-A321-D6C5928B08E2}" dt="2023-06-20T07:58:22.758" v="2623" actId="478"/>
          <ac:spMkLst>
            <pc:docMk/>
            <pc:sldMk cId="1263275097" sldId="377"/>
            <ac:spMk id="24" creationId="{E7030564-AF5B-9DD0-1E72-F162659A431F}"/>
          </ac:spMkLst>
        </pc:spChg>
        <pc:spChg chg="mod">
          <ac:chgData name="Jérémy Sabadie" userId="d4876fca-6389-4ca7-a48f-9e84b75a7455" providerId="ADAL" clId="{224F5D1C-BBA7-425E-A321-D6C5928B08E2}" dt="2023-06-22T08:56:22.931" v="8111" actId="20577"/>
          <ac:spMkLst>
            <pc:docMk/>
            <pc:sldMk cId="1263275097" sldId="377"/>
            <ac:spMk id="25" creationId="{00000000-0000-0000-0000-000000000000}"/>
          </ac:spMkLst>
        </pc:spChg>
        <pc:spChg chg="del">
          <ac:chgData name="Jérémy Sabadie" userId="d4876fca-6389-4ca7-a48f-9e84b75a7455" providerId="ADAL" clId="{224F5D1C-BBA7-425E-A321-D6C5928B08E2}" dt="2023-06-20T07:58:05.360" v="2617" actId="478"/>
          <ac:spMkLst>
            <pc:docMk/>
            <pc:sldMk cId="1263275097" sldId="377"/>
            <ac:spMk id="26" creationId="{FC06BD9C-1541-9533-209F-5930DC9E3F92}"/>
          </ac:spMkLst>
        </pc:spChg>
        <pc:spChg chg="del">
          <ac:chgData name="Jérémy Sabadie" userId="d4876fca-6389-4ca7-a48f-9e84b75a7455" providerId="ADAL" clId="{224F5D1C-BBA7-425E-A321-D6C5928B08E2}" dt="2023-06-20T07:58:07.943" v="2618" actId="478"/>
          <ac:spMkLst>
            <pc:docMk/>
            <pc:sldMk cId="1263275097" sldId="377"/>
            <ac:spMk id="27" creationId="{55065E20-0F77-B457-E5FE-D47ACE5B575F}"/>
          </ac:spMkLst>
        </pc:spChg>
        <pc:spChg chg="del mod">
          <ac:chgData name="Jérémy Sabadie" userId="d4876fca-6389-4ca7-a48f-9e84b75a7455" providerId="ADAL" clId="{224F5D1C-BBA7-425E-A321-D6C5928B08E2}" dt="2023-06-20T07:58:51.788" v="2628" actId="478"/>
          <ac:spMkLst>
            <pc:docMk/>
            <pc:sldMk cId="1263275097" sldId="377"/>
            <ac:spMk id="28" creationId="{C81DDC06-55C0-E5C8-E3D4-9FCBC8BB75C9}"/>
          </ac:spMkLst>
        </pc:spChg>
        <pc:spChg chg="del">
          <ac:chgData name="Jérémy Sabadie" userId="d4876fca-6389-4ca7-a48f-9e84b75a7455" providerId="ADAL" clId="{224F5D1C-BBA7-425E-A321-D6C5928B08E2}" dt="2023-06-20T07:58:17.001" v="2621" actId="478"/>
          <ac:spMkLst>
            <pc:docMk/>
            <pc:sldMk cId="1263275097" sldId="377"/>
            <ac:spMk id="29" creationId="{BF99628A-213C-039D-B811-01C8378B54FF}"/>
          </ac:spMkLst>
        </pc:spChg>
        <pc:spChg chg="mod">
          <ac:chgData name="Jérémy Sabadie" userId="d4876fca-6389-4ca7-a48f-9e84b75a7455" providerId="ADAL" clId="{224F5D1C-BBA7-425E-A321-D6C5928B08E2}" dt="2023-06-22T08:05:06.972" v="7854" actId="20577"/>
          <ac:spMkLst>
            <pc:docMk/>
            <pc:sldMk cId="1263275097" sldId="377"/>
            <ac:spMk id="32" creationId="{69A332A3-14BA-C309-3938-D63E7C2A1EAE}"/>
          </ac:spMkLst>
        </pc:spChg>
        <pc:spChg chg="del">
          <ac:chgData name="Jérémy Sabadie" userId="d4876fca-6389-4ca7-a48f-9e84b75a7455" providerId="ADAL" clId="{224F5D1C-BBA7-425E-A321-D6C5928B08E2}" dt="2023-06-22T08:04:52.742" v="7840" actId="478"/>
          <ac:spMkLst>
            <pc:docMk/>
            <pc:sldMk cId="1263275097" sldId="377"/>
            <ac:spMk id="33" creationId="{00000000-0000-0000-0000-000000000000}"/>
          </ac:spMkLst>
        </pc:spChg>
        <pc:picChg chg="add mod">
          <ac:chgData name="Jérémy Sabadie" userId="d4876fca-6389-4ca7-a48f-9e84b75a7455" providerId="ADAL" clId="{224F5D1C-BBA7-425E-A321-D6C5928B08E2}" dt="2023-06-23T10:17:53.747" v="8316" actId="1076"/>
          <ac:picMkLst>
            <pc:docMk/>
            <pc:sldMk cId="1263275097" sldId="377"/>
            <ac:picMk id="13" creationId="{9A51EA48-A029-1972-BA64-932D96158A23}"/>
          </ac:picMkLst>
        </pc:picChg>
        <pc:picChg chg="del">
          <ac:chgData name="Jérémy Sabadie" userId="d4876fca-6389-4ca7-a48f-9e84b75a7455" providerId="ADAL" clId="{224F5D1C-BBA7-425E-A321-D6C5928B08E2}" dt="2023-06-20T07:54:16.727" v="2530" actId="478"/>
          <ac:picMkLst>
            <pc:docMk/>
            <pc:sldMk cId="1263275097" sldId="377"/>
            <ac:picMk id="17" creationId="{6130972B-8F8F-4E40-2546-7874AD2B3D95}"/>
          </ac:picMkLst>
        </pc:picChg>
      </pc:sldChg>
      <pc:sldChg chg="addSp modSp add del mod">
        <pc:chgData name="Jérémy Sabadie" userId="d4876fca-6389-4ca7-a48f-9e84b75a7455" providerId="ADAL" clId="{224F5D1C-BBA7-425E-A321-D6C5928B08E2}" dt="2023-06-20T07:19:03.572" v="2085" actId="2696"/>
        <pc:sldMkLst>
          <pc:docMk/>
          <pc:sldMk cId="2209515661" sldId="377"/>
        </pc:sldMkLst>
        <pc:spChg chg="mod ord">
          <ac:chgData name="Jérémy Sabadie" userId="d4876fca-6389-4ca7-a48f-9e84b75a7455" providerId="ADAL" clId="{224F5D1C-BBA7-425E-A321-D6C5928B08E2}" dt="2023-06-20T07:18:25.107" v="2082" actId="1076"/>
          <ac:spMkLst>
            <pc:docMk/>
            <pc:sldMk cId="2209515661" sldId="377"/>
            <ac:spMk id="3" creationId="{3DE51209-F313-E09F-23E0-1C2529D21658}"/>
          </ac:spMkLst>
        </pc:spChg>
        <pc:spChg chg="mod">
          <ac:chgData name="Jérémy Sabadie" userId="d4876fca-6389-4ca7-a48f-9e84b75a7455" providerId="ADAL" clId="{224F5D1C-BBA7-425E-A321-D6C5928B08E2}" dt="2023-06-20T06:54:15.846" v="1832" actId="20577"/>
          <ac:spMkLst>
            <pc:docMk/>
            <pc:sldMk cId="2209515661" sldId="377"/>
            <ac:spMk id="4" creationId="{DE218AEE-03D6-0F6F-58B8-304F022FB4A6}"/>
          </ac:spMkLst>
        </pc:spChg>
        <pc:spChg chg="mod">
          <ac:chgData name="Jérémy Sabadie" userId="d4876fca-6389-4ca7-a48f-9e84b75a7455" providerId="ADAL" clId="{224F5D1C-BBA7-425E-A321-D6C5928B08E2}" dt="2023-06-20T06:53:51.775" v="1812" actId="1076"/>
          <ac:spMkLst>
            <pc:docMk/>
            <pc:sldMk cId="2209515661" sldId="377"/>
            <ac:spMk id="5" creationId="{E2FE1FCD-74DC-D975-99D0-508BFFCF85E8}"/>
          </ac:spMkLst>
        </pc:spChg>
        <pc:spChg chg="add mod">
          <ac:chgData name="Jérémy Sabadie" userId="d4876fca-6389-4ca7-a48f-9e84b75a7455" providerId="ADAL" clId="{224F5D1C-BBA7-425E-A321-D6C5928B08E2}" dt="2023-06-20T07:18:41.845" v="2083" actId="1076"/>
          <ac:spMkLst>
            <pc:docMk/>
            <pc:sldMk cId="2209515661" sldId="377"/>
            <ac:spMk id="6" creationId="{A6DB66EC-7FEB-D330-FE9B-D27E71108DC3}"/>
          </ac:spMkLst>
        </pc:spChg>
        <pc:spChg chg="add mod">
          <ac:chgData name="Jérémy Sabadie" userId="d4876fca-6389-4ca7-a48f-9e84b75a7455" providerId="ADAL" clId="{224F5D1C-BBA7-425E-A321-D6C5928B08E2}" dt="2023-06-20T07:18:46.648" v="2084" actId="1076"/>
          <ac:spMkLst>
            <pc:docMk/>
            <pc:sldMk cId="2209515661" sldId="377"/>
            <ac:spMk id="7" creationId="{67FB9754-E6BB-28CD-0C0D-1180538B7CD2}"/>
          </ac:spMkLst>
        </pc:spChg>
        <pc:spChg chg="mod">
          <ac:chgData name="Jérémy Sabadie" userId="d4876fca-6389-4ca7-a48f-9e84b75a7455" providerId="ADAL" clId="{224F5D1C-BBA7-425E-A321-D6C5928B08E2}" dt="2023-06-20T07:02:43.811" v="1890" actId="15"/>
          <ac:spMkLst>
            <pc:docMk/>
            <pc:sldMk cId="2209515661" sldId="377"/>
            <ac:spMk id="8" creationId="{0708B691-1BA5-99B6-F11E-BC1399F5986F}"/>
          </ac:spMkLst>
        </pc:spChg>
        <pc:spChg chg="mod">
          <ac:chgData name="Jérémy Sabadie" userId="d4876fca-6389-4ca7-a48f-9e84b75a7455" providerId="ADAL" clId="{224F5D1C-BBA7-425E-A321-D6C5928B08E2}" dt="2023-06-20T07:17:59.493" v="2080" actId="20577"/>
          <ac:spMkLst>
            <pc:docMk/>
            <pc:sldMk cId="2209515661" sldId="377"/>
            <ac:spMk id="25" creationId="{00000000-0000-0000-0000-000000000000}"/>
          </ac:spMkLst>
        </pc:spChg>
      </pc:sldChg>
      <pc:sldChg chg="addSp delSp modSp add mod modNotesTx">
        <pc:chgData name="Jérémy Sabadie" userId="d4876fca-6389-4ca7-a48f-9e84b75a7455" providerId="ADAL" clId="{224F5D1C-BBA7-425E-A321-D6C5928B08E2}" dt="2023-06-27T11:56:51.131" v="11219" actId="1076"/>
        <pc:sldMkLst>
          <pc:docMk/>
          <pc:sldMk cId="2888625235" sldId="378"/>
        </pc:sldMkLst>
        <pc:spChg chg="add mod">
          <ac:chgData name="Jérémy Sabadie" userId="d4876fca-6389-4ca7-a48f-9e84b75a7455" providerId="ADAL" clId="{224F5D1C-BBA7-425E-A321-D6C5928B08E2}" dt="2023-06-27T11:53:39.137" v="11189" actId="1076"/>
          <ac:spMkLst>
            <pc:docMk/>
            <pc:sldMk cId="2888625235" sldId="378"/>
            <ac:spMk id="3" creationId="{01BA5C6B-A2DA-439C-8B86-FB905AD5AD57}"/>
          </ac:spMkLst>
        </pc:spChg>
        <pc:spChg chg="del mod ord">
          <ac:chgData name="Jérémy Sabadie" userId="d4876fca-6389-4ca7-a48f-9e84b75a7455" providerId="ADAL" clId="{224F5D1C-BBA7-425E-A321-D6C5928B08E2}" dt="2023-06-21T12:27:41.903" v="7323" actId="478"/>
          <ac:spMkLst>
            <pc:docMk/>
            <pc:sldMk cId="2888625235" sldId="378"/>
            <ac:spMk id="3" creationId="{3DE51209-F313-E09F-23E0-1C2529D21658}"/>
          </ac:spMkLst>
        </pc:spChg>
        <pc:spChg chg="mod">
          <ac:chgData name="Jérémy Sabadie" userId="d4876fca-6389-4ca7-a48f-9e84b75a7455" providerId="ADAL" clId="{224F5D1C-BBA7-425E-A321-D6C5928B08E2}" dt="2023-06-21T12:29:19.044" v="7337" actId="20577"/>
          <ac:spMkLst>
            <pc:docMk/>
            <pc:sldMk cId="2888625235" sldId="378"/>
            <ac:spMk id="4" creationId="{DE218AEE-03D6-0F6F-58B8-304F022FB4A6}"/>
          </ac:spMkLst>
        </pc:spChg>
        <pc:spChg chg="del mod">
          <ac:chgData name="Jérémy Sabadie" userId="d4876fca-6389-4ca7-a48f-9e84b75a7455" providerId="ADAL" clId="{224F5D1C-BBA7-425E-A321-D6C5928B08E2}" dt="2023-06-21T12:27:46.701" v="7324" actId="478"/>
          <ac:spMkLst>
            <pc:docMk/>
            <pc:sldMk cId="2888625235" sldId="378"/>
            <ac:spMk id="5" creationId="{E2FE1FCD-74DC-D975-99D0-508BFFCF85E8}"/>
          </ac:spMkLst>
        </pc:spChg>
        <pc:spChg chg="add mod">
          <ac:chgData name="Jérémy Sabadie" userId="d4876fca-6389-4ca7-a48f-9e84b75a7455" providerId="ADAL" clId="{224F5D1C-BBA7-425E-A321-D6C5928B08E2}" dt="2023-06-27T11:55:04.673" v="11205" actId="1076"/>
          <ac:spMkLst>
            <pc:docMk/>
            <pc:sldMk cId="2888625235" sldId="378"/>
            <ac:spMk id="5" creationId="{EDF40EF3-1A51-1233-5AE9-1B4DB23BA211}"/>
          </ac:spMkLst>
        </pc:spChg>
        <pc:spChg chg="add mod">
          <ac:chgData name="Jérémy Sabadie" userId="d4876fca-6389-4ca7-a48f-9e84b75a7455" providerId="ADAL" clId="{224F5D1C-BBA7-425E-A321-D6C5928B08E2}" dt="2023-06-27T11:54:16.587" v="11193" actId="164"/>
          <ac:spMkLst>
            <pc:docMk/>
            <pc:sldMk cId="2888625235" sldId="378"/>
            <ac:spMk id="6" creationId="{555481B0-771E-19C5-29AC-8DF7FA7BD5AA}"/>
          </ac:spMkLst>
        </pc:spChg>
        <pc:spChg chg="add del mod">
          <ac:chgData name="Jérémy Sabadie" userId="d4876fca-6389-4ca7-a48f-9e84b75a7455" providerId="ADAL" clId="{224F5D1C-BBA7-425E-A321-D6C5928B08E2}" dt="2023-06-20T08:00:24.117" v="2655" actId="478"/>
          <ac:spMkLst>
            <pc:docMk/>
            <pc:sldMk cId="2888625235" sldId="378"/>
            <ac:spMk id="6" creationId="{C525DF75-2350-0256-1B2B-F1FB6517756A}"/>
          </ac:spMkLst>
        </pc:spChg>
        <pc:spChg chg="add del mod">
          <ac:chgData name="Jérémy Sabadie" userId="d4876fca-6389-4ca7-a48f-9e84b75a7455" providerId="ADAL" clId="{224F5D1C-BBA7-425E-A321-D6C5928B08E2}" dt="2023-06-27T07:28:45.426" v="9645"/>
          <ac:spMkLst>
            <pc:docMk/>
            <pc:sldMk cId="2888625235" sldId="378"/>
            <ac:spMk id="6" creationId="{F5D43F20-0CBF-C037-4ABF-CE48901FC131}"/>
          </ac:spMkLst>
        </pc:spChg>
        <pc:spChg chg="add mod">
          <ac:chgData name="Jérémy Sabadie" userId="d4876fca-6389-4ca7-a48f-9e84b75a7455" providerId="ADAL" clId="{224F5D1C-BBA7-425E-A321-D6C5928B08E2}" dt="2023-06-27T11:53:51.937" v="11192" actId="1076"/>
          <ac:spMkLst>
            <pc:docMk/>
            <pc:sldMk cId="2888625235" sldId="378"/>
            <ac:spMk id="7" creationId="{EB00FD1A-4D26-5631-E113-6DE95DABBDCC}"/>
          </ac:spMkLst>
        </pc:spChg>
        <pc:spChg chg="add mod">
          <ac:chgData name="Jérémy Sabadie" userId="d4876fca-6389-4ca7-a48f-9e84b75a7455" providerId="ADAL" clId="{224F5D1C-BBA7-425E-A321-D6C5928B08E2}" dt="2023-06-27T11:56:51.131" v="11219" actId="1076"/>
          <ac:spMkLst>
            <pc:docMk/>
            <pc:sldMk cId="2888625235" sldId="378"/>
            <ac:spMk id="8" creationId="{BAABABF3-B506-FD2F-5B15-86E435CB0DFE}"/>
          </ac:spMkLst>
        </pc:spChg>
        <pc:spChg chg="mod">
          <ac:chgData name="Jérémy Sabadie" userId="d4876fca-6389-4ca7-a48f-9e84b75a7455" providerId="ADAL" clId="{224F5D1C-BBA7-425E-A321-D6C5928B08E2}" dt="2023-06-27T11:54:49.705" v="11203" actId="1076"/>
          <ac:spMkLst>
            <pc:docMk/>
            <pc:sldMk cId="2888625235" sldId="378"/>
            <ac:spMk id="15" creationId="{2A361090-A30B-BE7F-93D7-40FA8238DC52}"/>
          </ac:spMkLst>
        </pc:spChg>
        <pc:spChg chg="mod">
          <ac:chgData name="Jérémy Sabadie" userId="d4876fca-6389-4ca7-a48f-9e84b75a7455" providerId="ADAL" clId="{224F5D1C-BBA7-425E-A321-D6C5928B08E2}" dt="2023-06-27T11:54:23.308" v="11194"/>
          <ac:spMkLst>
            <pc:docMk/>
            <pc:sldMk cId="2888625235" sldId="378"/>
            <ac:spMk id="16" creationId="{3C7F611D-8F2D-FADE-D4ED-A50C2C8D09DA}"/>
          </ac:spMkLst>
        </pc:spChg>
        <pc:spChg chg="mod">
          <ac:chgData name="Jérémy Sabadie" userId="d4876fca-6389-4ca7-a48f-9e84b75a7455" providerId="ADAL" clId="{224F5D1C-BBA7-425E-A321-D6C5928B08E2}" dt="2023-06-22T08:56:55.497" v="8115" actId="20577"/>
          <ac:spMkLst>
            <pc:docMk/>
            <pc:sldMk cId="2888625235" sldId="378"/>
            <ac:spMk id="25" creationId="{00000000-0000-0000-0000-000000000000}"/>
          </ac:spMkLst>
        </pc:spChg>
        <pc:spChg chg="mod">
          <ac:chgData name="Jérémy Sabadie" userId="d4876fca-6389-4ca7-a48f-9e84b75a7455" providerId="ADAL" clId="{224F5D1C-BBA7-425E-A321-D6C5928B08E2}" dt="2023-06-22T08:05:53.525" v="7884" actId="20577"/>
          <ac:spMkLst>
            <pc:docMk/>
            <pc:sldMk cId="2888625235" sldId="378"/>
            <ac:spMk id="32" creationId="{69A332A3-14BA-C309-3938-D63E7C2A1EAE}"/>
          </ac:spMkLst>
        </pc:spChg>
        <pc:spChg chg="del">
          <ac:chgData name="Jérémy Sabadie" userId="d4876fca-6389-4ca7-a48f-9e84b75a7455" providerId="ADAL" clId="{224F5D1C-BBA7-425E-A321-D6C5928B08E2}" dt="2023-06-22T08:05:39.115" v="7870" actId="478"/>
          <ac:spMkLst>
            <pc:docMk/>
            <pc:sldMk cId="2888625235" sldId="378"/>
            <ac:spMk id="33" creationId="{00000000-0000-0000-0000-000000000000}"/>
          </ac:spMkLst>
        </pc:spChg>
        <pc:grpChg chg="add mod">
          <ac:chgData name="Jérémy Sabadie" userId="d4876fca-6389-4ca7-a48f-9e84b75a7455" providerId="ADAL" clId="{224F5D1C-BBA7-425E-A321-D6C5928B08E2}" dt="2023-06-27T11:55:11.193" v="11207" actId="1076"/>
          <ac:grpSpMkLst>
            <pc:docMk/>
            <pc:sldMk cId="2888625235" sldId="378"/>
            <ac:grpSpMk id="13" creationId="{9A22AA07-9318-36A0-05A0-79327D880E8C}"/>
          </ac:grpSpMkLst>
        </pc:grpChg>
        <pc:grpChg chg="add mod">
          <ac:chgData name="Jérémy Sabadie" userId="d4876fca-6389-4ca7-a48f-9e84b75a7455" providerId="ADAL" clId="{224F5D1C-BBA7-425E-A321-D6C5928B08E2}" dt="2023-06-27T11:54:27.354" v="11195" actId="1076"/>
          <ac:grpSpMkLst>
            <pc:docMk/>
            <pc:sldMk cId="2888625235" sldId="378"/>
            <ac:grpSpMk id="14" creationId="{53D7BAAE-D257-4ED8-74D4-A88F115AA488}"/>
          </ac:grpSpMkLst>
        </pc:grpChg>
        <pc:picChg chg="add del mod">
          <ac:chgData name="Jérémy Sabadie" userId="d4876fca-6389-4ca7-a48f-9e84b75a7455" providerId="ADAL" clId="{224F5D1C-BBA7-425E-A321-D6C5928B08E2}" dt="2023-06-20T08:46:33.667" v="2744" actId="478"/>
          <ac:picMkLst>
            <pc:docMk/>
            <pc:sldMk cId="2888625235" sldId="378"/>
            <ac:picMk id="7" creationId="{D60B2D0F-FC6F-F9CF-3B93-B16BA06706E7}"/>
          </ac:picMkLst>
        </pc:picChg>
        <pc:picChg chg="add mod">
          <ac:chgData name="Jérémy Sabadie" userId="d4876fca-6389-4ca7-a48f-9e84b75a7455" providerId="ADAL" clId="{224F5D1C-BBA7-425E-A321-D6C5928B08E2}" dt="2023-06-27T11:55:06.705" v="11206" actId="1076"/>
          <ac:picMkLst>
            <pc:docMk/>
            <pc:sldMk cId="2888625235" sldId="378"/>
            <ac:picMk id="9" creationId="{7D8DE158-DB35-BDFA-B92E-5F03AD7148B3}"/>
          </ac:picMkLst>
        </pc:picChg>
        <pc:picChg chg="add mod">
          <ac:chgData name="Jérémy Sabadie" userId="d4876fca-6389-4ca7-a48f-9e84b75a7455" providerId="ADAL" clId="{224F5D1C-BBA7-425E-A321-D6C5928B08E2}" dt="2023-06-27T11:53:30.881" v="11187" actId="1076"/>
          <ac:picMkLst>
            <pc:docMk/>
            <pc:sldMk cId="2888625235" sldId="378"/>
            <ac:picMk id="10" creationId="{A6B7A23E-BF4D-B033-93CB-0126EDD833A5}"/>
          </ac:picMkLst>
        </pc:picChg>
        <pc:picChg chg="add mod">
          <ac:chgData name="Jérémy Sabadie" userId="d4876fca-6389-4ca7-a48f-9e84b75a7455" providerId="ADAL" clId="{224F5D1C-BBA7-425E-A321-D6C5928B08E2}" dt="2023-06-27T11:51:16.016" v="11142" actId="1076"/>
          <ac:picMkLst>
            <pc:docMk/>
            <pc:sldMk cId="2888625235" sldId="378"/>
            <ac:picMk id="11" creationId="{E2B74652-060C-3328-EF0B-D3EDD825F0B6}"/>
          </ac:picMkLst>
        </pc:picChg>
      </pc:sldChg>
      <pc:sldChg chg="addSp delSp modSp add mod">
        <pc:chgData name="Jérémy Sabadie" userId="d4876fca-6389-4ca7-a48f-9e84b75a7455" providerId="ADAL" clId="{224F5D1C-BBA7-425E-A321-D6C5928B08E2}" dt="2023-06-27T11:57:48.123" v="11230" actId="20577"/>
        <pc:sldMkLst>
          <pc:docMk/>
          <pc:sldMk cId="1756417745" sldId="379"/>
        </pc:sldMkLst>
        <pc:spChg chg="mod ord">
          <ac:chgData name="Jérémy Sabadie" userId="d4876fca-6389-4ca7-a48f-9e84b75a7455" providerId="ADAL" clId="{224F5D1C-BBA7-425E-A321-D6C5928B08E2}" dt="2023-06-20T09:58:40.215" v="3516" actId="255"/>
          <ac:spMkLst>
            <pc:docMk/>
            <pc:sldMk cId="1756417745" sldId="379"/>
            <ac:spMk id="3" creationId="{3DE51209-F313-E09F-23E0-1C2529D21658}"/>
          </ac:spMkLst>
        </pc:spChg>
        <pc:spChg chg="mod">
          <ac:chgData name="Jérémy Sabadie" userId="d4876fca-6389-4ca7-a48f-9e84b75a7455" providerId="ADAL" clId="{224F5D1C-BBA7-425E-A321-D6C5928B08E2}" dt="2023-06-21T12:29:03.693" v="7334" actId="20577"/>
          <ac:spMkLst>
            <pc:docMk/>
            <pc:sldMk cId="1756417745" sldId="379"/>
            <ac:spMk id="4" creationId="{DE218AEE-03D6-0F6F-58B8-304F022FB4A6}"/>
          </ac:spMkLst>
        </pc:spChg>
        <pc:spChg chg="del mod">
          <ac:chgData name="Jérémy Sabadie" userId="d4876fca-6389-4ca7-a48f-9e84b75a7455" providerId="ADAL" clId="{224F5D1C-BBA7-425E-A321-D6C5928B08E2}" dt="2023-06-21T12:48:41.740" v="7636" actId="478"/>
          <ac:spMkLst>
            <pc:docMk/>
            <pc:sldMk cId="1756417745" sldId="379"/>
            <ac:spMk id="5" creationId="{E2FE1FCD-74DC-D975-99D0-508BFFCF85E8}"/>
          </ac:spMkLst>
        </pc:spChg>
        <pc:spChg chg="add mod">
          <ac:chgData name="Jérémy Sabadie" userId="d4876fca-6389-4ca7-a48f-9e84b75a7455" providerId="ADAL" clId="{224F5D1C-BBA7-425E-A321-D6C5928B08E2}" dt="2023-06-27T11:57:48.123" v="11230" actId="20577"/>
          <ac:spMkLst>
            <pc:docMk/>
            <pc:sldMk cId="1756417745" sldId="379"/>
            <ac:spMk id="6" creationId="{23C89C17-09E5-A2DD-0E5E-AA9D0F39BB61}"/>
          </ac:spMkLst>
        </pc:spChg>
        <pc:spChg chg="del">
          <ac:chgData name="Jérémy Sabadie" userId="d4876fca-6389-4ca7-a48f-9e84b75a7455" providerId="ADAL" clId="{224F5D1C-BBA7-425E-A321-D6C5928B08E2}" dt="2023-06-21T12:30:05.512" v="7343" actId="478"/>
          <ac:spMkLst>
            <pc:docMk/>
            <pc:sldMk cId="1756417745" sldId="379"/>
            <ac:spMk id="8" creationId="{D423215D-B50C-01CC-6EF6-2D58A117A1A5}"/>
          </ac:spMkLst>
        </pc:spChg>
        <pc:spChg chg="mod">
          <ac:chgData name="Jérémy Sabadie" userId="d4876fca-6389-4ca7-a48f-9e84b75a7455" providerId="ADAL" clId="{224F5D1C-BBA7-425E-A321-D6C5928B08E2}" dt="2023-06-22T09:01:23.199" v="8178" actId="14100"/>
          <ac:spMkLst>
            <pc:docMk/>
            <pc:sldMk cId="1756417745" sldId="379"/>
            <ac:spMk id="25" creationId="{00000000-0000-0000-0000-000000000000}"/>
          </ac:spMkLst>
        </pc:spChg>
        <pc:spChg chg="mod">
          <ac:chgData name="Jérémy Sabadie" userId="d4876fca-6389-4ca7-a48f-9e84b75a7455" providerId="ADAL" clId="{224F5D1C-BBA7-425E-A321-D6C5928B08E2}" dt="2023-06-22T08:06:51.959" v="7914" actId="20577"/>
          <ac:spMkLst>
            <pc:docMk/>
            <pc:sldMk cId="1756417745" sldId="379"/>
            <ac:spMk id="32" creationId="{69A332A3-14BA-C309-3938-D63E7C2A1EAE}"/>
          </ac:spMkLst>
        </pc:spChg>
        <pc:spChg chg="del">
          <ac:chgData name="Jérémy Sabadie" userId="d4876fca-6389-4ca7-a48f-9e84b75a7455" providerId="ADAL" clId="{224F5D1C-BBA7-425E-A321-D6C5928B08E2}" dt="2023-06-22T08:06:36.280" v="7900" actId="478"/>
          <ac:spMkLst>
            <pc:docMk/>
            <pc:sldMk cId="1756417745" sldId="379"/>
            <ac:spMk id="33" creationId="{00000000-0000-0000-0000-000000000000}"/>
          </ac:spMkLst>
        </pc:spChg>
      </pc:sldChg>
      <pc:sldChg chg="addSp delSp modSp add mod modNotesTx">
        <pc:chgData name="Jérémy Sabadie" userId="d4876fca-6389-4ca7-a48f-9e84b75a7455" providerId="ADAL" clId="{224F5D1C-BBA7-425E-A321-D6C5928B08E2}" dt="2023-06-28T07:35:24.299" v="12049" actId="20577"/>
        <pc:sldMkLst>
          <pc:docMk/>
          <pc:sldMk cId="260793494" sldId="380"/>
        </pc:sldMkLst>
        <pc:spChg chg="add mod">
          <ac:chgData name="Jérémy Sabadie" userId="d4876fca-6389-4ca7-a48f-9e84b75a7455" providerId="ADAL" clId="{224F5D1C-BBA7-425E-A321-D6C5928B08E2}" dt="2023-06-28T07:33:48.889" v="12026" actId="1076"/>
          <ac:spMkLst>
            <pc:docMk/>
            <pc:sldMk cId="260793494" sldId="380"/>
            <ac:spMk id="3" creationId="{0590A0DE-4C47-F7FE-73BE-45B245FF68C2}"/>
          </ac:spMkLst>
        </pc:spChg>
        <pc:spChg chg="mod ord">
          <ac:chgData name="Jérémy Sabadie" userId="d4876fca-6389-4ca7-a48f-9e84b75a7455" providerId="ADAL" clId="{224F5D1C-BBA7-425E-A321-D6C5928B08E2}" dt="2023-06-20T09:57:47.969" v="3514" actId="20577"/>
          <ac:spMkLst>
            <pc:docMk/>
            <pc:sldMk cId="260793494" sldId="380"/>
            <ac:spMk id="3" creationId="{3DE51209-F313-E09F-23E0-1C2529D21658}"/>
          </ac:spMkLst>
        </pc:spChg>
        <pc:spChg chg="mod">
          <ac:chgData name="Jérémy Sabadie" userId="d4876fca-6389-4ca7-a48f-9e84b75a7455" providerId="ADAL" clId="{224F5D1C-BBA7-425E-A321-D6C5928B08E2}" dt="2023-06-21T12:30:31.688" v="7349" actId="20577"/>
          <ac:spMkLst>
            <pc:docMk/>
            <pc:sldMk cId="260793494" sldId="380"/>
            <ac:spMk id="4" creationId="{DE218AEE-03D6-0F6F-58B8-304F022FB4A6}"/>
          </ac:spMkLst>
        </pc:spChg>
        <pc:spChg chg="del mod">
          <ac:chgData name="Jérémy Sabadie" userId="d4876fca-6389-4ca7-a48f-9e84b75a7455" providerId="ADAL" clId="{224F5D1C-BBA7-425E-A321-D6C5928B08E2}" dt="2023-06-21T12:31:18.953" v="7355" actId="478"/>
          <ac:spMkLst>
            <pc:docMk/>
            <pc:sldMk cId="260793494" sldId="380"/>
            <ac:spMk id="5" creationId="{E2FE1FCD-74DC-D975-99D0-508BFFCF85E8}"/>
          </ac:spMkLst>
        </pc:spChg>
        <pc:spChg chg="add mod">
          <ac:chgData name="Jérémy Sabadie" userId="d4876fca-6389-4ca7-a48f-9e84b75a7455" providerId="ADAL" clId="{224F5D1C-BBA7-425E-A321-D6C5928B08E2}" dt="2023-06-28T07:34:31.735" v="12031" actId="1076"/>
          <ac:spMkLst>
            <pc:docMk/>
            <pc:sldMk cId="260793494" sldId="380"/>
            <ac:spMk id="5" creationId="{F66FF0D6-8F8C-CCB2-C5B1-B30565746B7E}"/>
          </ac:spMkLst>
        </pc:spChg>
        <pc:spChg chg="add mod">
          <ac:chgData name="Jérémy Sabadie" userId="d4876fca-6389-4ca7-a48f-9e84b75a7455" providerId="ADAL" clId="{224F5D1C-BBA7-425E-A321-D6C5928B08E2}" dt="2023-06-28T07:35:24.299" v="12049" actId="20577"/>
          <ac:spMkLst>
            <pc:docMk/>
            <pc:sldMk cId="260793494" sldId="380"/>
            <ac:spMk id="6" creationId="{6872BA31-F026-A748-BDEF-8EDA6012EE37}"/>
          </ac:spMkLst>
        </pc:spChg>
        <pc:spChg chg="del">
          <ac:chgData name="Jérémy Sabadie" userId="d4876fca-6389-4ca7-a48f-9e84b75a7455" providerId="ADAL" clId="{224F5D1C-BBA7-425E-A321-D6C5928B08E2}" dt="2023-06-21T12:31:15.294" v="7354" actId="478"/>
          <ac:spMkLst>
            <pc:docMk/>
            <pc:sldMk cId="260793494" sldId="380"/>
            <ac:spMk id="8" creationId="{746E1620-FBAB-CFB3-5207-6A9748DAADC2}"/>
          </ac:spMkLst>
        </pc:spChg>
        <pc:spChg chg="add del mod">
          <ac:chgData name="Jérémy Sabadie" userId="d4876fca-6389-4ca7-a48f-9e84b75a7455" providerId="ADAL" clId="{224F5D1C-BBA7-425E-A321-D6C5928B08E2}" dt="2023-06-26T14:06:03.767" v="9383" actId="478"/>
          <ac:spMkLst>
            <pc:docMk/>
            <pc:sldMk cId="260793494" sldId="380"/>
            <ac:spMk id="15" creationId="{A65B08A2-69B7-8D04-218D-8C0E1D13F583}"/>
          </ac:spMkLst>
        </pc:spChg>
        <pc:spChg chg="mod">
          <ac:chgData name="Jérémy Sabadie" userId="d4876fca-6389-4ca7-a48f-9e84b75a7455" providerId="ADAL" clId="{224F5D1C-BBA7-425E-A321-D6C5928B08E2}" dt="2023-06-27T12:32:40.311" v="11804" actId="20577"/>
          <ac:spMkLst>
            <pc:docMk/>
            <pc:sldMk cId="260793494" sldId="380"/>
            <ac:spMk id="25" creationId="{00000000-0000-0000-0000-000000000000}"/>
          </ac:spMkLst>
        </pc:spChg>
        <pc:spChg chg="mod">
          <ac:chgData name="Jérémy Sabadie" userId="d4876fca-6389-4ca7-a48f-9e84b75a7455" providerId="ADAL" clId="{224F5D1C-BBA7-425E-A321-D6C5928B08E2}" dt="2023-06-22T08:08:03.729" v="7962" actId="20577"/>
          <ac:spMkLst>
            <pc:docMk/>
            <pc:sldMk cId="260793494" sldId="380"/>
            <ac:spMk id="32" creationId="{69A332A3-14BA-C309-3938-D63E7C2A1EAE}"/>
          </ac:spMkLst>
        </pc:spChg>
        <pc:spChg chg="del">
          <ac:chgData name="Jérémy Sabadie" userId="d4876fca-6389-4ca7-a48f-9e84b75a7455" providerId="ADAL" clId="{224F5D1C-BBA7-425E-A321-D6C5928B08E2}" dt="2023-06-22T08:07:46.971" v="7948" actId="478"/>
          <ac:spMkLst>
            <pc:docMk/>
            <pc:sldMk cId="260793494" sldId="380"/>
            <ac:spMk id="33" creationId="{00000000-0000-0000-0000-000000000000}"/>
          </ac:spMkLst>
        </pc:spChg>
        <pc:picChg chg="add mod">
          <ac:chgData name="Jérémy Sabadie" userId="d4876fca-6389-4ca7-a48f-9e84b75a7455" providerId="ADAL" clId="{224F5D1C-BBA7-425E-A321-D6C5928B08E2}" dt="2023-06-28T07:33:30.247" v="12022" actId="1076"/>
          <ac:picMkLst>
            <pc:docMk/>
            <pc:sldMk cId="260793494" sldId="380"/>
            <ac:picMk id="7" creationId="{6FF5247D-EB5B-25D5-8075-E5D4DC8BBF34}"/>
          </ac:picMkLst>
        </pc:picChg>
        <pc:picChg chg="add mod">
          <ac:chgData name="Jérémy Sabadie" userId="d4876fca-6389-4ca7-a48f-9e84b75a7455" providerId="ADAL" clId="{224F5D1C-BBA7-425E-A321-D6C5928B08E2}" dt="2023-06-28T07:34:24.346" v="12030" actId="14100"/>
          <ac:picMkLst>
            <pc:docMk/>
            <pc:sldMk cId="260793494" sldId="380"/>
            <ac:picMk id="9" creationId="{A278EA6E-2D58-E415-FCD6-417F666E4636}"/>
          </ac:picMkLst>
        </pc:picChg>
        <pc:cxnChg chg="add mod ord">
          <ac:chgData name="Jérémy Sabadie" userId="d4876fca-6389-4ca7-a48f-9e84b75a7455" providerId="ADAL" clId="{224F5D1C-BBA7-425E-A321-D6C5928B08E2}" dt="2023-06-28T07:34:12.280" v="12028" actId="166"/>
          <ac:cxnSpMkLst>
            <pc:docMk/>
            <pc:sldMk cId="260793494" sldId="380"/>
            <ac:cxnSpMk id="11" creationId="{42971B23-84A6-4E0B-7DEF-34404AC62CAF}"/>
          </ac:cxnSpMkLst>
        </pc:cxnChg>
        <pc:cxnChg chg="add mod">
          <ac:chgData name="Jérémy Sabadie" userId="d4876fca-6389-4ca7-a48f-9e84b75a7455" providerId="ADAL" clId="{224F5D1C-BBA7-425E-A321-D6C5928B08E2}" dt="2023-06-27T07:47:28.035" v="9754" actId="13822"/>
          <ac:cxnSpMkLst>
            <pc:docMk/>
            <pc:sldMk cId="260793494" sldId="380"/>
            <ac:cxnSpMk id="14" creationId="{E13F5BA1-9E38-B3F1-6069-9F5CED6B9B39}"/>
          </ac:cxnSpMkLst>
        </pc:cxnChg>
      </pc:sldChg>
      <pc:sldChg chg="addSp delSp modSp add mod modNotesTx">
        <pc:chgData name="Jérémy Sabadie" userId="d4876fca-6389-4ca7-a48f-9e84b75a7455" providerId="ADAL" clId="{224F5D1C-BBA7-425E-A321-D6C5928B08E2}" dt="2023-06-27T12:34:03.423" v="11816" actId="20577"/>
        <pc:sldMkLst>
          <pc:docMk/>
          <pc:sldMk cId="474867784" sldId="381"/>
        </pc:sldMkLst>
        <pc:spChg chg="ord">
          <ac:chgData name="Jérémy Sabadie" userId="d4876fca-6389-4ca7-a48f-9e84b75a7455" providerId="ADAL" clId="{224F5D1C-BBA7-425E-A321-D6C5928B08E2}" dt="2023-06-20T08:04:03.101" v="2712" actId="166"/>
          <ac:spMkLst>
            <pc:docMk/>
            <pc:sldMk cId="474867784" sldId="381"/>
            <ac:spMk id="3" creationId="{3DE51209-F313-E09F-23E0-1C2529D21658}"/>
          </ac:spMkLst>
        </pc:spChg>
        <pc:spChg chg="mod">
          <ac:chgData name="Jérémy Sabadie" userId="d4876fca-6389-4ca7-a48f-9e84b75a7455" providerId="ADAL" clId="{224F5D1C-BBA7-425E-A321-D6C5928B08E2}" dt="2023-06-21T07:00:28.429" v="5102" actId="14100"/>
          <ac:spMkLst>
            <pc:docMk/>
            <pc:sldMk cId="474867784" sldId="381"/>
            <ac:spMk id="4" creationId="{DE218AEE-03D6-0F6F-58B8-304F022FB4A6}"/>
          </ac:spMkLst>
        </pc:spChg>
        <pc:spChg chg="del mod">
          <ac:chgData name="Jérémy Sabadie" userId="d4876fca-6389-4ca7-a48f-9e84b75a7455" providerId="ADAL" clId="{224F5D1C-BBA7-425E-A321-D6C5928B08E2}" dt="2023-06-27T08:14:26.146" v="10189" actId="478"/>
          <ac:spMkLst>
            <pc:docMk/>
            <pc:sldMk cId="474867784" sldId="381"/>
            <ac:spMk id="5" creationId="{E2FE1FCD-74DC-D975-99D0-508BFFCF85E8}"/>
          </ac:spMkLst>
        </pc:spChg>
        <pc:spChg chg="add mod">
          <ac:chgData name="Jérémy Sabadie" userId="d4876fca-6389-4ca7-a48f-9e84b75a7455" providerId="ADAL" clId="{224F5D1C-BBA7-425E-A321-D6C5928B08E2}" dt="2023-06-20T12:28:50.211" v="4430" actId="207"/>
          <ac:spMkLst>
            <pc:docMk/>
            <pc:sldMk cId="474867784" sldId="381"/>
            <ac:spMk id="6" creationId="{0E48B53A-8015-5878-97B7-3B0C502630FD}"/>
          </ac:spMkLst>
        </pc:spChg>
        <pc:spChg chg="del mod">
          <ac:chgData name="Jérémy Sabadie" userId="d4876fca-6389-4ca7-a48f-9e84b75a7455" providerId="ADAL" clId="{224F5D1C-BBA7-425E-A321-D6C5928B08E2}" dt="2023-06-27T08:14:21.814" v="10188" actId="478"/>
          <ac:spMkLst>
            <pc:docMk/>
            <pc:sldMk cId="474867784" sldId="381"/>
            <ac:spMk id="7" creationId="{F41FEB8A-32FA-DE72-CB74-3DAF284EC95B}"/>
          </ac:spMkLst>
        </pc:spChg>
        <pc:spChg chg="add mod">
          <ac:chgData name="Jérémy Sabadie" userId="d4876fca-6389-4ca7-a48f-9e84b75a7455" providerId="ADAL" clId="{224F5D1C-BBA7-425E-A321-D6C5928B08E2}" dt="2023-06-20T12:15:30.752" v="4221" actId="1076"/>
          <ac:spMkLst>
            <pc:docMk/>
            <pc:sldMk cId="474867784" sldId="381"/>
            <ac:spMk id="9" creationId="{0E09AA7B-C493-11EB-CBFD-8CC009790D1D}"/>
          </ac:spMkLst>
        </pc:spChg>
        <pc:spChg chg="add mod">
          <ac:chgData name="Jérémy Sabadie" userId="d4876fca-6389-4ca7-a48f-9e84b75a7455" providerId="ADAL" clId="{224F5D1C-BBA7-425E-A321-D6C5928B08E2}" dt="2023-06-20T12:16:47.388" v="4238" actId="1076"/>
          <ac:spMkLst>
            <pc:docMk/>
            <pc:sldMk cId="474867784" sldId="381"/>
            <ac:spMk id="10" creationId="{54310972-F8A3-920A-BD26-98D6EBAB19A3}"/>
          </ac:spMkLst>
        </pc:spChg>
        <pc:spChg chg="mod">
          <ac:chgData name="Jérémy Sabadie" userId="d4876fca-6389-4ca7-a48f-9e84b75a7455" providerId="ADAL" clId="{224F5D1C-BBA7-425E-A321-D6C5928B08E2}" dt="2023-06-27T12:34:03.423" v="11816" actId="20577"/>
          <ac:spMkLst>
            <pc:docMk/>
            <pc:sldMk cId="474867784" sldId="381"/>
            <ac:spMk id="25" creationId="{00000000-0000-0000-0000-000000000000}"/>
          </ac:spMkLst>
        </pc:spChg>
        <pc:spChg chg="mod">
          <ac:chgData name="Jérémy Sabadie" userId="d4876fca-6389-4ca7-a48f-9e84b75a7455" providerId="ADAL" clId="{224F5D1C-BBA7-425E-A321-D6C5928B08E2}" dt="2023-06-22T08:11:38.520" v="8026"/>
          <ac:spMkLst>
            <pc:docMk/>
            <pc:sldMk cId="474867784" sldId="381"/>
            <ac:spMk id="32" creationId="{69A332A3-14BA-C309-3938-D63E7C2A1EAE}"/>
          </ac:spMkLst>
        </pc:spChg>
        <pc:spChg chg="del">
          <ac:chgData name="Jérémy Sabadie" userId="d4876fca-6389-4ca7-a48f-9e84b75a7455" providerId="ADAL" clId="{224F5D1C-BBA7-425E-A321-D6C5928B08E2}" dt="2023-06-22T08:11:33.882" v="8025" actId="478"/>
          <ac:spMkLst>
            <pc:docMk/>
            <pc:sldMk cId="474867784" sldId="381"/>
            <ac:spMk id="33" creationId="{00000000-0000-0000-0000-000000000000}"/>
          </ac:spMkLst>
        </pc:spChg>
        <pc:picChg chg="add mod">
          <ac:chgData name="Jérémy Sabadie" userId="d4876fca-6389-4ca7-a48f-9e84b75a7455" providerId="ADAL" clId="{224F5D1C-BBA7-425E-A321-D6C5928B08E2}" dt="2023-06-27T08:14:35.197" v="10191" actId="14100"/>
          <ac:picMkLst>
            <pc:docMk/>
            <pc:sldMk cId="474867784" sldId="381"/>
            <ac:picMk id="8" creationId="{29FBA995-040E-C1DC-E323-C3E44BDEA996}"/>
          </ac:picMkLst>
        </pc:picChg>
      </pc:sldChg>
      <pc:sldChg chg="addSp delSp modSp add mod ord modNotesTx">
        <pc:chgData name="Jérémy Sabadie" userId="d4876fca-6389-4ca7-a48f-9e84b75a7455" providerId="ADAL" clId="{224F5D1C-BBA7-425E-A321-D6C5928B08E2}" dt="2023-06-28T09:03:26.179" v="13455" actId="5793"/>
        <pc:sldMkLst>
          <pc:docMk/>
          <pc:sldMk cId="2233294006" sldId="382"/>
        </pc:sldMkLst>
        <pc:spChg chg="mod ord">
          <ac:chgData name="Jérémy Sabadie" userId="d4876fca-6389-4ca7-a48f-9e84b75a7455" providerId="ADAL" clId="{224F5D1C-BBA7-425E-A321-D6C5928B08E2}" dt="2023-06-22T09:13:29.501" v="8259" actId="207"/>
          <ac:spMkLst>
            <pc:docMk/>
            <pc:sldMk cId="2233294006" sldId="382"/>
            <ac:spMk id="3" creationId="{3DE51209-F313-E09F-23E0-1C2529D21658}"/>
          </ac:spMkLst>
        </pc:spChg>
        <pc:spChg chg="mod">
          <ac:chgData name="Jérémy Sabadie" userId="d4876fca-6389-4ca7-a48f-9e84b75a7455" providerId="ADAL" clId="{224F5D1C-BBA7-425E-A321-D6C5928B08E2}" dt="2023-06-20T08:06:00.268" v="2725" actId="1076"/>
          <ac:spMkLst>
            <pc:docMk/>
            <pc:sldMk cId="2233294006" sldId="382"/>
            <ac:spMk id="4" creationId="{DE218AEE-03D6-0F6F-58B8-304F022FB4A6}"/>
          </ac:spMkLst>
        </pc:spChg>
        <pc:spChg chg="mod">
          <ac:chgData name="Jérémy Sabadie" userId="d4876fca-6389-4ca7-a48f-9e84b75a7455" providerId="ADAL" clId="{224F5D1C-BBA7-425E-A321-D6C5928B08E2}" dt="2023-06-20T08:05:48.790" v="2724" actId="1076"/>
          <ac:spMkLst>
            <pc:docMk/>
            <pc:sldMk cId="2233294006" sldId="382"/>
            <ac:spMk id="5" creationId="{E2FE1FCD-74DC-D975-99D0-508BFFCF85E8}"/>
          </ac:spMkLst>
        </pc:spChg>
        <pc:spChg chg="add mod">
          <ac:chgData name="Jérémy Sabadie" userId="d4876fca-6389-4ca7-a48f-9e84b75a7455" providerId="ADAL" clId="{224F5D1C-BBA7-425E-A321-D6C5928B08E2}" dt="2023-06-21T09:39:20.324" v="6908" actId="1076"/>
          <ac:spMkLst>
            <pc:docMk/>
            <pc:sldMk cId="2233294006" sldId="382"/>
            <ac:spMk id="6" creationId="{4A461C52-4FAE-FCA4-B474-CFA517346D04}"/>
          </ac:spMkLst>
        </pc:spChg>
        <pc:spChg chg="add mod">
          <ac:chgData name="Jérémy Sabadie" userId="d4876fca-6389-4ca7-a48f-9e84b75a7455" providerId="ADAL" clId="{224F5D1C-BBA7-425E-A321-D6C5928B08E2}" dt="2023-06-28T09:03:26.179" v="13455" actId="5793"/>
          <ac:spMkLst>
            <pc:docMk/>
            <pc:sldMk cId="2233294006" sldId="382"/>
            <ac:spMk id="7" creationId="{95EAC855-D985-D9F5-D1A1-26C13DFC6D55}"/>
          </ac:spMkLst>
        </pc:spChg>
        <pc:spChg chg="add mod">
          <ac:chgData name="Jérémy Sabadie" userId="d4876fca-6389-4ca7-a48f-9e84b75a7455" providerId="ADAL" clId="{224F5D1C-BBA7-425E-A321-D6C5928B08E2}" dt="2023-06-27T09:42:06.965" v="10973" actId="1076"/>
          <ac:spMkLst>
            <pc:docMk/>
            <pc:sldMk cId="2233294006" sldId="382"/>
            <ac:spMk id="8" creationId="{3BA30FD9-B4E8-5582-72DA-5DA11730A1BA}"/>
          </ac:spMkLst>
        </pc:spChg>
        <pc:spChg chg="mod">
          <ac:chgData name="Jérémy Sabadie" userId="d4876fca-6389-4ca7-a48f-9e84b75a7455" providerId="ADAL" clId="{224F5D1C-BBA7-425E-A321-D6C5928B08E2}" dt="2023-06-27T12:35:49.218" v="11840" actId="20577"/>
          <ac:spMkLst>
            <pc:docMk/>
            <pc:sldMk cId="2233294006" sldId="382"/>
            <ac:spMk id="25" creationId="{00000000-0000-0000-0000-000000000000}"/>
          </ac:spMkLst>
        </pc:spChg>
        <pc:spChg chg="mod">
          <ac:chgData name="Jérémy Sabadie" userId="d4876fca-6389-4ca7-a48f-9e84b75a7455" providerId="ADAL" clId="{224F5D1C-BBA7-425E-A321-D6C5928B08E2}" dt="2023-06-22T08:15:15.422" v="8058" actId="1076"/>
          <ac:spMkLst>
            <pc:docMk/>
            <pc:sldMk cId="2233294006" sldId="382"/>
            <ac:spMk id="32" creationId="{69A332A3-14BA-C309-3938-D63E7C2A1EAE}"/>
          </ac:spMkLst>
        </pc:spChg>
        <pc:spChg chg="del">
          <ac:chgData name="Jérémy Sabadie" userId="d4876fca-6389-4ca7-a48f-9e84b75a7455" providerId="ADAL" clId="{224F5D1C-BBA7-425E-A321-D6C5928B08E2}" dt="2023-06-22T08:15:05.369" v="8056" actId="478"/>
          <ac:spMkLst>
            <pc:docMk/>
            <pc:sldMk cId="2233294006" sldId="382"/>
            <ac:spMk id="33" creationId="{00000000-0000-0000-0000-000000000000}"/>
          </ac:spMkLst>
        </pc:spChg>
      </pc:sldChg>
      <pc:sldChg chg="addSp delSp modSp add mod">
        <pc:chgData name="Jérémy Sabadie" userId="d4876fca-6389-4ca7-a48f-9e84b75a7455" providerId="ADAL" clId="{224F5D1C-BBA7-425E-A321-D6C5928B08E2}" dt="2023-06-27T12:01:27.817" v="11253" actId="21"/>
        <pc:sldMkLst>
          <pc:docMk/>
          <pc:sldMk cId="1304451487" sldId="383"/>
        </pc:sldMkLst>
        <pc:spChg chg="del mod">
          <ac:chgData name="Jérémy Sabadie" userId="d4876fca-6389-4ca7-a48f-9e84b75a7455" providerId="ADAL" clId="{224F5D1C-BBA7-425E-A321-D6C5928B08E2}" dt="2023-06-20T09:01:25.143" v="3043" actId="478"/>
          <ac:spMkLst>
            <pc:docMk/>
            <pc:sldMk cId="1304451487" sldId="383"/>
            <ac:spMk id="3" creationId="{3DE51209-F313-E09F-23E0-1C2529D21658}"/>
          </ac:spMkLst>
        </pc:spChg>
        <pc:spChg chg="del">
          <ac:chgData name="Jérémy Sabadie" userId="d4876fca-6389-4ca7-a48f-9e84b75a7455" providerId="ADAL" clId="{224F5D1C-BBA7-425E-A321-D6C5928B08E2}" dt="2023-06-20T09:01:28.201" v="3044" actId="478"/>
          <ac:spMkLst>
            <pc:docMk/>
            <pc:sldMk cId="1304451487" sldId="383"/>
            <ac:spMk id="5" creationId="{E2FE1FCD-74DC-D975-99D0-508BFFCF85E8}"/>
          </ac:spMkLst>
        </pc:spChg>
        <pc:spChg chg="mod">
          <ac:chgData name="Jérémy Sabadie" userId="d4876fca-6389-4ca7-a48f-9e84b75a7455" providerId="ADAL" clId="{224F5D1C-BBA7-425E-A321-D6C5928B08E2}" dt="2023-06-27T07:41:46.882" v="9705" actId="13926"/>
          <ac:spMkLst>
            <pc:docMk/>
            <pc:sldMk cId="1304451487" sldId="383"/>
            <ac:spMk id="6" creationId="{23C89C17-09E5-A2DD-0E5E-AA9D0F39BB61}"/>
          </ac:spMkLst>
        </pc:spChg>
        <pc:spChg chg="add del mod">
          <ac:chgData name="Jérémy Sabadie" userId="d4876fca-6389-4ca7-a48f-9e84b75a7455" providerId="ADAL" clId="{224F5D1C-BBA7-425E-A321-D6C5928B08E2}" dt="2023-06-20T09:17:31.662" v="3052" actId="478"/>
          <ac:spMkLst>
            <pc:docMk/>
            <pc:sldMk cId="1304451487" sldId="383"/>
            <ac:spMk id="10" creationId="{4835D047-6022-B402-8F29-45E591E76D1B}"/>
          </ac:spMkLst>
        </pc:spChg>
        <pc:spChg chg="mod">
          <ac:chgData name="Jérémy Sabadie" userId="d4876fca-6389-4ca7-a48f-9e84b75a7455" providerId="ADAL" clId="{224F5D1C-BBA7-425E-A321-D6C5928B08E2}" dt="2023-06-22T09:01:40.604" v="8182" actId="14100"/>
          <ac:spMkLst>
            <pc:docMk/>
            <pc:sldMk cId="1304451487" sldId="383"/>
            <ac:spMk id="25" creationId="{00000000-0000-0000-0000-000000000000}"/>
          </ac:spMkLst>
        </pc:spChg>
        <pc:spChg chg="mod">
          <ac:chgData name="Jérémy Sabadie" userId="d4876fca-6389-4ca7-a48f-9e84b75a7455" providerId="ADAL" clId="{224F5D1C-BBA7-425E-A321-D6C5928B08E2}" dt="2023-06-22T08:07:16.787" v="7932" actId="20577"/>
          <ac:spMkLst>
            <pc:docMk/>
            <pc:sldMk cId="1304451487" sldId="383"/>
            <ac:spMk id="32" creationId="{69A332A3-14BA-C309-3938-D63E7C2A1EAE}"/>
          </ac:spMkLst>
        </pc:spChg>
        <pc:spChg chg="del">
          <ac:chgData name="Jérémy Sabadie" userId="d4876fca-6389-4ca7-a48f-9e84b75a7455" providerId="ADAL" clId="{224F5D1C-BBA7-425E-A321-D6C5928B08E2}" dt="2023-06-22T08:07:00.060" v="7915" actId="478"/>
          <ac:spMkLst>
            <pc:docMk/>
            <pc:sldMk cId="1304451487" sldId="383"/>
            <ac:spMk id="33" creationId="{00000000-0000-0000-0000-000000000000}"/>
          </ac:spMkLst>
        </pc:spChg>
        <pc:picChg chg="add mod">
          <ac:chgData name="Jérémy Sabadie" userId="d4876fca-6389-4ca7-a48f-9e84b75a7455" providerId="ADAL" clId="{224F5D1C-BBA7-425E-A321-D6C5928B08E2}" dt="2023-06-27T07:37:15.810" v="9687" actId="1076"/>
          <ac:picMkLst>
            <pc:docMk/>
            <pc:sldMk cId="1304451487" sldId="383"/>
            <ac:picMk id="5" creationId="{F0AD10AC-D17A-6853-EAE2-03175CB664AF}"/>
          </ac:picMkLst>
        </pc:picChg>
        <pc:picChg chg="add mod">
          <ac:chgData name="Jérémy Sabadie" userId="d4876fca-6389-4ca7-a48f-9e84b75a7455" providerId="ADAL" clId="{224F5D1C-BBA7-425E-A321-D6C5928B08E2}" dt="2023-06-27T12:00:05.784" v="11237" actId="1076"/>
          <ac:picMkLst>
            <pc:docMk/>
            <pc:sldMk cId="1304451487" sldId="383"/>
            <ac:picMk id="8" creationId="{7627A0E0-8243-C44C-62B5-19C4B31B1966}"/>
          </ac:picMkLst>
        </pc:picChg>
        <pc:picChg chg="add mod">
          <ac:chgData name="Jérémy Sabadie" userId="d4876fca-6389-4ca7-a48f-9e84b75a7455" providerId="ADAL" clId="{224F5D1C-BBA7-425E-A321-D6C5928B08E2}" dt="2023-06-27T12:00:07.692" v="11239" actId="1076"/>
          <ac:picMkLst>
            <pc:docMk/>
            <pc:sldMk cId="1304451487" sldId="383"/>
            <ac:picMk id="9" creationId="{37CF0964-FD02-ED1A-28B9-8E81B1E270AB}"/>
          </ac:picMkLst>
        </pc:picChg>
        <pc:picChg chg="add del mod">
          <ac:chgData name="Jérémy Sabadie" userId="d4876fca-6389-4ca7-a48f-9e84b75a7455" providerId="ADAL" clId="{224F5D1C-BBA7-425E-A321-D6C5928B08E2}" dt="2023-06-27T12:01:27.817" v="11253" actId="21"/>
          <ac:picMkLst>
            <pc:docMk/>
            <pc:sldMk cId="1304451487" sldId="383"/>
            <ac:picMk id="10" creationId="{C46F99D1-F025-486A-B02D-23D8197C04DB}"/>
          </ac:picMkLst>
        </pc:picChg>
        <pc:picChg chg="add mod">
          <ac:chgData name="Jérémy Sabadie" userId="d4876fca-6389-4ca7-a48f-9e84b75a7455" providerId="ADAL" clId="{224F5D1C-BBA7-425E-A321-D6C5928B08E2}" dt="2023-06-27T12:00:06.334" v="11238" actId="1076"/>
          <ac:picMkLst>
            <pc:docMk/>
            <pc:sldMk cId="1304451487" sldId="383"/>
            <ac:picMk id="19" creationId="{DC0F29AB-9BDB-8526-4981-F6D99F082895}"/>
          </ac:picMkLst>
        </pc:picChg>
        <pc:picChg chg="add mod">
          <ac:chgData name="Jérémy Sabadie" userId="d4876fca-6389-4ca7-a48f-9e84b75a7455" providerId="ADAL" clId="{224F5D1C-BBA7-425E-A321-D6C5928B08E2}" dt="2023-06-27T07:41:15.705" v="9702" actId="14100"/>
          <ac:picMkLst>
            <pc:docMk/>
            <pc:sldMk cId="1304451487" sldId="383"/>
            <ac:picMk id="42" creationId="{0BFA86A5-092C-33BF-0F4B-1616F5B8EDD0}"/>
          </ac:picMkLst>
        </pc:picChg>
        <pc:cxnChg chg="add mod">
          <ac:chgData name="Jérémy Sabadie" userId="d4876fca-6389-4ca7-a48f-9e84b75a7455" providerId="ADAL" clId="{224F5D1C-BBA7-425E-A321-D6C5928B08E2}" dt="2023-06-27T07:32:22.666" v="9657" actId="13822"/>
          <ac:cxnSpMkLst>
            <pc:docMk/>
            <pc:sldMk cId="1304451487" sldId="383"/>
            <ac:cxnSpMk id="7" creationId="{3185C0F6-6557-C3D6-B325-945DCEFDF937}"/>
          </ac:cxnSpMkLst>
        </pc:cxnChg>
        <pc:cxnChg chg="add del mod">
          <ac:chgData name="Jérémy Sabadie" userId="d4876fca-6389-4ca7-a48f-9e84b75a7455" providerId="ADAL" clId="{224F5D1C-BBA7-425E-A321-D6C5928B08E2}" dt="2023-06-27T07:34:33.142" v="9668" actId="11529"/>
          <ac:cxnSpMkLst>
            <pc:docMk/>
            <pc:sldMk cId="1304451487" sldId="383"/>
            <ac:cxnSpMk id="11" creationId="{90A6A3A7-37E2-E2F7-448D-614F76DCB960}"/>
          </ac:cxnSpMkLst>
        </pc:cxnChg>
        <pc:cxnChg chg="add mod">
          <ac:chgData name="Jérémy Sabadie" userId="d4876fca-6389-4ca7-a48f-9e84b75a7455" providerId="ADAL" clId="{224F5D1C-BBA7-425E-A321-D6C5928B08E2}" dt="2023-06-26T13:46:37.365" v="9183" actId="14100"/>
          <ac:cxnSpMkLst>
            <pc:docMk/>
            <pc:sldMk cId="1304451487" sldId="383"/>
            <ac:cxnSpMk id="13" creationId="{7288B830-E23A-E1D2-AA0D-F8FDFAB6E5C0}"/>
          </ac:cxnSpMkLst>
        </pc:cxnChg>
        <pc:cxnChg chg="add mod">
          <ac:chgData name="Jérémy Sabadie" userId="d4876fca-6389-4ca7-a48f-9e84b75a7455" providerId="ADAL" clId="{224F5D1C-BBA7-425E-A321-D6C5928B08E2}" dt="2023-06-27T07:44:12.818" v="9717" actId="14100"/>
          <ac:cxnSpMkLst>
            <pc:docMk/>
            <pc:sldMk cId="1304451487" sldId="383"/>
            <ac:cxnSpMk id="15" creationId="{7759D02B-66EC-A041-029C-ADB505288D2E}"/>
          </ac:cxnSpMkLst>
        </pc:cxnChg>
        <pc:cxnChg chg="add del mod">
          <ac:chgData name="Jérémy Sabadie" userId="d4876fca-6389-4ca7-a48f-9e84b75a7455" providerId="ADAL" clId="{224F5D1C-BBA7-425E-A321-D6C5928B08E2}" dt="2023-06-27T07:35:44.325" v="9677" actId="478"/>
          <ac:cxnSpMkLst>
            <pc:docMk/>
            <pc:sldMk cId="1304451487" sldId="383"/>
            <ac:cxnSpMk id="17" creationId="{F0B30E6C-C0B0-B435-1649-744EF1CE1841}"/>
          </ac:cxnSpMkLst>
        </pc:cxnChg>
        <pc:cxnChg chg="add del">
          <ac:chgData name="Jérémy Sabadie" userId="d4876fca-6389-4ca7-a48f-9e84b75a7455" providerId="ADAL" clId="{224F5D1C-BBA7-425E-A321-D6C5928B08E2}" dt="2023-06-27T07:36:35.675" v="9680" actId="478"/>
          <ac:cxnSpMkLst>
            <pc:docMk/>
            <pc:sldMk cId="1304451487" sldId="383"/>
            <ac:cxnSpMk id="18" creationId="{15F4DD8E-D34C-7EFE-F696-6D49ADAE50C2}"/>
          </ac:cxnSpMkLst>
        </pc:cxnChg>
        <pc:cxnChg chg="add del mod">
          <ac:chgData name="Jérémy Sabadie" userId="d4876fca-6389-4ca7-a48f-9e84b75a7455" providerId="ADAL" clId="{224F5D1C-BBA7-425E-A321-D6C5928B08E2}" dt="2023-06-27T07:33:47.286" v="9661" actId="478"/>
          <ac:cxnSpMkLst>
            <pc:docMk/>
            <pc:sldMk cId="1304451487" sldId="383"/>
            <ac:cxnSpMk id="21" creationId="{C4964B98-5EFC-C981-7E65-675A65083D90}"/>
          </ac:cxnSpMkLst>
        </pc:cxnChg>
        <pc:cxnChg chg="add mod">
          <ac:chgData name="Jérémy Sabadie" userId="d4876fca-6389-4ca7-a48f-9e84b75a7455" providerId="ADAL" clId="{224F5D1C-BBA7-425E-A321-D6C5928B08E2}" dt="2023-06-27T12:00:06.334" v="11238" actId="1076"/>
          <ac:cxnSpMkLst>
            <pc:docMk/>
            <pc:sldMk cId="1304451487" sldId="383"/>
            <ac:cxnSpMk id="22" creationId="{81BC9FE9-202C-6700-16AD-1F3159D7AD60}"/>
          </ac:cxnSpMkLst>
        </pc:cxnChg>
        <pc:cxnChg chg="add mod">
          <ac:chgData name="Jérémy Sabadie" userId="d4876fca-6389-4ca7-a48f-9e84b75a7455" providerId="ADAL" clId="{224F5D1C-BBA7-425E-A321-D6C5928B08E2}" dt="2023-06-27T07:37:11.477" v="9686" actId="14100"/>
          <ac:cxnSpMkLst>
            <pc:docMk/>
            <pc:sldMk cId="1304451487" sldId="383"/>
            <ac:cxnSpMk id="29" creationId="{C83475F5-E61B-DFEE-2857-4D5994FA36E4}"/>
          </ac:cxnSpMkLst>
        </pc:cxnChg>
        <pc:cxnChg chg="add del mod">
          <ac:chgData name="Jérémy Sabadie" userId="d4876fca-6389-4ca7-a48f-9e84b75a7455" providerId="ADAL" clId="{224F5D1C-BBA7-425E-A321-D6C5928B08E2}" dt="2023-06-27T07:41:05.336" v="9700" actId="478"/>
          <ac:cxnSpMkLst>
            <pc:docMk/>
            <pc:sldMk cId="1304451487" sldId="383"/>
            <ac:cxnSpMk id="39" creationId="{C5389B7B-6D67-BA64-5B26-FA7D4ACEA624}"/>
          </ac:cxnSpMkLst>
        </pc:cxnChg>
        <pc:cxnChg chg="add mod">
          <ac:chgData name="Jérémy Sabadie" userId="d4876fca-6389-4ca7-a48f-9e84b75a7455" providerId="ADAL" clId="{224F5D1C-BBA7-425E-A321-D6C5928B08E2}" dt="2023-06-27T07:42:40.729" v="9709" actId="208"/>
          <ac:cxnSpMkLst>
            <pc:docMk/>
            <pc:sldMk cId="1304451487" sldId="383"/>
            <ac:cxnSpMk id="44" creationId="{EF1C6AD4-44D1-53CE-F5BB-A7FB1248303C}"/>
          </ac:cxnSpMkLst>
        </pc:cxnChg>
        <pc:cxnChg chg="add mod">
          <ac:chgData name="Jérémy Sabadie" userId="d4876fca-6389-4ca7-a48f-9e84b75a7455" providerId="ADAL" clId="{224F5D1C-BBA7-425E-A321-D6C5928B08E2}" dt="2023-06-27T07:44:00.103" v="9716" actId="208"/>
          <ac:cxnSpMkLst>
            <pc:docMk/>
            <pc:sldMk cId="1304451487" sldId="383"/>
            <ac:cxnSpMk id="45" creationId="{A164BCA3-FEB5-93EF-069E-0750194E5BE8}"/>
          </ac:cxnSpMkLst>
        </pc:cxnChg>
      </pc:sldChg>
      <pc:sldChg chg="addSp delSp modSp add mod modNotesTx">
        <pc:chgData name="Jérémy Sabadie" userId="d4876fca-6389-4ca7-a48f-9e84b75a7455" providerId="ADAL" clId="{224F5D1C-BBA7-425E-A321-D6C5928B08E2}" dt="2023-06-27T12:34:26.717" v="11820" actId="20577"/>
        <pc:sldMkLst>
          <pc:docMk/>
          <pc:sldMk cId="2729703914" sldId="384"/>
        </pc:sldMkLst>
        <pc:spChg chg="del mod ord">
          <ac:chgData name="Jérémy Sabadie" userId="d4876fca-6389-4ca7-a48f-9e84b75a7455" providerId="ADAL" clId="{224F5D1C-BBA7-425E-A321-D6C5928B08E2}" dt="2023-06-27T08:14:04.513" v="10186" actId="478"/>
          <ac:spMkLst>
            <pc:docMk/>
            <pc:sldMk cId="2729703914" sldId="384"/>
            <ac:spMk id="3" creationId="{3DE51209-F313-E09F-23E0-1C2529D21658}"/>
          </ac:spMkLst>
        </pc:spChg>
        <pc:spChg chg="mod">
          <ac:chgData name="Jérémy Sabadie" userId="d4876fca-6389-4ca7-a48f-9e84b75a7455" providerId="ADAL" clId="{224F5D1C-BBA7-425E-A321-D6C5928B08E2}" dt="2023-06-21T07:01:45.438" v="5131" actId="1076"/>
          <ac:spMkLst>
            <pc:docMk/>
            <pc:sldMk cId="2729703914" sldId="384"/>
            <ac:spMk id="4" creationId="{DE218AEE-03D6-0F6F-58B8-304F022FB4A6}"/>
          </ac:spMkLst>
        </pc:spChg>
        <pc:spChg chg="del">
          <ac:chgData name="Jérémy Sabadie" userId="d4876fca-6389-4ca7-a48f-9e84b75a7455" providerId="ADAL" clId="{224F5D1C-BBA7-425E-A321-D6C5928B08E2}" dt="2023-06-27T08:14:07.657" v="10187" actId="478"/>
          <ac:spMkLst>
            <pc:docMk/>
            <pc:sldMk cId="2729703914" sldId="384"/>
            <ac:spMk id="5" creationId="{E2FE1FCD-74DC-D975-99D0-508BFFCF85E8}"/>
          </ac:spMkLst>
        </pc:spChg>
        <pc:spChg chg="mod">
          <ac:chgData name="Jérémy Sabadie" userId="d4876fca-6389-4ca7-a48f-9e84b75a7455" providerId="ADAL" clId="{224F5D1C-BBA7-425E-A321-D6C5928B08E2}" dt="2023-06-20T12:29:19.595" v="4446" actId="207"/>
          <ac:spMkLst>
            <pc:docMk/>
            <pc:sldMk cId="2729703914" sldId="384"/>
            <ac:spMk id="6" creationId="{0E48B53A-8015-5878-97B7-3B0C502630FD}"/>
          </ac:spMkLst>
        </pc:spChg>
        <pc:spChg chg="add mod">
          <ac:chgData name="Jérémy Sabadie" userId="d4876fca-6389-4ca7-a48f-9e84b75a7455" providerId="ADAL" clId="{224F5D1C-BBA7-425E-A321-D6C5928B08E2}" dt="2023-06-20T12:06:19.457" v="3799" actId="20577"/>
          <ac:spMkLst>
            <pc:docMk/>
            <pc:sldMk cId="2729703914" sldId="384"/>
            <ac:spMk id="9" creationId="{4971E2D9-9283-DABD-F096-2BBC3C53A235}"/>
          </ac:spMkLst>
        </pc:spChg>
        <pc:spChg chg="add mod">
          <ac:chgData name="Jérémy Sabadie" userId="d4876fca-6389-4ca7-a48f-9e84b75a7455" providerId="ADAL" clId="{224F5D1C-BBA7-425E-A321-D6C5928B08E2}" dt="2023-06-20T12:30:09.423" v="4462" actId="20577"/>
          <ac:spMkLst>
            <pc:docMk/>
            <pc:sldMk cId="2729703914" sldId="384"/>
            <ac:spMk id="10" creationId="{0A6286D7-73B4-9716-5264-16F45004D9BA}"/>
          </ac:spMkLst>
        </pc:spChg>
        <pc:spChg chg="mod">
          <ac:chgData name="Jérémy Sabadie" userId="d4876fca-6389-4ca7-a48f-9e84b75a7455" providerId="ADAL" clId="{224F5D1C-BBA7-425E-A321-D6C5928B08E2}" dt="2023-06-27T12:34:26.717" v="11820" actId="20577"/>
          <ac:spMkLst>
            <pc:docMk/>
            <pc:sldMk cId="2729703914" sldId="384"/>
            <ac:spMk id="25" creationId="{00000000-0000-0000-0000-000000000000}"/>
          </ac:spMkLst>
        </pc:spChg>
        <pc:spChg chg="mod">
          <ac:chgData name="Jérémy Sabadie" userId="d4876fca-6389-4ca7-a48f-9e84b75a7455" providerId="ADAL" clId="{224F5D1C-BBA7-425E-A321-D6C5928B08E2}" dt="2023-06-22T08:11:51.942" v="8028"/>
          <ac:spMkLst>
            <pc:docMk/>
            <pc:sldMk cId="2729703914" sldId="384"/>
            <ac:spMk id="32" creationId="{69A332A3-14BA-C309-3938-D63E7C2A1EAE}"/>
          </ac:spMkLst>
        </pc:spChg>
        <pc:spChg chg="del">
          <ac:chgData name="Jérémy Sabadie" userId="d4876fca-6389-4ca7-a48f-9e84b75a7455" providerId="ADAL" clId="{224F5D1C-BBA7-425E-A321-D6C5928B08E2}" dt="2023-06-22T08:11:48.332" v="8027" actId="478"/>
          <ac:spMkLst>
            <pc:docMk/>
            <pc:sldMk cId="2729703914" sldId="384"/>
            <ac:spMk id="33" creationId="{00000000-0000-0000-0000-000000000000}"/>
          </ac:spMkLst>
        </pc:spChg>
        <pc:picChg chg="add mod">
          <ac:chgData name="Jérémy Sabadie" userId="d4876fca-6389-4ca7-a48f-9e84b75a7455" providerId="ADAL" clId="{224F5D1C-BBA7-425E-A321-D6C5928B08E2}" dt="2023-06-20T12:06:10.252" v="3793" actId="1076"/>
          <ac:picMkLst>
            <pc:docMk/>
            <pc:sldMk cId="2729703914" sldId="384"/>
            <ac:picMk id="7" creationId="{9F0E7CAC-DAF1-5111-4DBE-EC3F7A1DE728}"/>
          </ac:picMkLst>
        </pc:picChg>
        <pc:picChg chg="del">
          <ac:chgData name="Jérémy Sabadie" userId="d4876fca-6389-4ca7-a48f-9e84b75a7455" providerId="ADAL" clId="{224F5D1C-BBA7-425E-A321-D6C5928B08E2}" dt="2023-06-20T12:03:54.633" v="3771" actId="478"/>
          <ac:picMkLst>
            <pc:docMk/>
            <pc:sldMk cId="2729703914" sldId="384"/>
            <ac:picMk id="8" creationId="{29FBA995-040E-C1DC-E323-C3E44BDEA996}"/>
          </ac:picMkLst>
        </pc:picChg>
      </pc:sldChg>
      <pc:sldChg chg="addSp delSp modSp add mod ord modNotesTx">
        <pc:chgData name="Jérémy Sabadie" userId="d4876fca-6389-4ca7-a48f-9e84b75a7455" providerId="ADAL" clId="{224F5D1C-BBA7-425E-A321-D6C5928B08E2}" dt="2023-06-27T12:33:56.464" v="11814" actId="20577"/>
        <pc:sldMkLst>
          <pc:docMk/>
          <pc:sldMk cId="4030173398" sldId="385"/>
        </pc:sldMkLst>
        <pc:spChg chg="add mod">
          <ac:chgData name="Jérémy Sabadie" userId="d4876fca-6389-4ca7-a48f-9e84b75a7455" providerId="ADAL" clId="{224F5D1C-BBA7-425E-A321-D6C5928B08E2}" dt="2023-06-26T13:54:19.060" v="9261" actId="14100"/>
          <ac:spMkLst>
            <pc:docMk/>
            <pc:sldMk cId="4030173398" sldId="385"/>
            <ac:spMk id="3" creationId="{DB47E1E5-1360-7C34-3D97-76F018F845E5}"/>
          </ac:spMkLst>
        </pc:spChg>
        <pc:spChg chg="mod">
          <ac:chgData name="Jérémy Sabadie" userId="d4876fca-6389-4ca7-a48f-9e84b75a7455" providerId="ADAL" clId="{224F5D1C-BBA7-425E-A321-D6C5928B08E2}" dt="2023-06-21T06:59:01.259" v="5080" actId="114"/>
          <ac:spMkLst>
            <pc:docMk/>
            <pc:sldMk cId="4030173398" sldId="385"/>
            <ac:spMk id="4" creationId="{DE218AEE-03D6-0F6F-58B8-304F022FB4A6}"/>
          </ac:spMkLst>
        </pc:spChg>
        <pc:spChg chg="del">
          <ac:chgData name="Jérémy Sabadie" userId="d4876fca-6389-4ca7-a48f-9e84b75a7455" providerId="ADAL" clId="{224F5D1C-BBA7-425E-A321-D6C5928B08E2}" dt="2023-06-27T08:09:01.619" v="10153" actId="478"/>
          <ac:spMkLst>
            <pc:docMk/>
            <pc:sldMk cId="4030173398" sldId="385"/>
            <ac:spMk id="5" creationId="{E2FE1FCD-74DC-D975-99D0-508BFFCF85E8}"/>
          </ac:spMkLst>
        </pc:spChg>
        <pc:spChg chg="mod">
          <ac:chgData name="Jérémy Sabadie" userId="d4876fca-6389-4ca7-a48f-9e84b75a7455" providerId="ADAL" clId="{224F5D1C-BBA7-425E-A321-D6C5928B08E2}" dt="2023-06-20T12:29:37.817" v="4449" actId="207"/>
          <ac:spMkLst>
            <pc:docMk/>
            <pc:sldMk cId="4030173398" sldId="385"/>
            <ac:spMk id="6" creationId="{0E48B53A-8015-5878-97B7-3B0C502630FD}"/>
          </ac:spMkLst>
        </pc:spChg>
        <pc:spChg chg="del mod">
          <ac:chgData name="Jérémy Sabadie" userId="d4876fca-6389-4ca7-a48f-9e84b75a7455" providerId="ADAL" clId="{224F5D1C-BBA7-425E-A321-D6C5928B08E2}" dt="2023-06-27T08:08:26.761" v="10149" actId="478"/>
          <ac:spMkLst>
            <pc:docMk/>
            <pc:sldMk cId="4030173398" sldId="385"/>
            <ac:spMk id="7" creationId="{C6567CCB-5C5E-4F63-08FB-7E48EB0BEDB9}"/>
          </ac:spMkLst>
        </pc:spChg>
        <pc:spChg chg="mod">
          <ac:chgData name="Jérémy Sabadie" userId="d4876fca-6389-4ca7-a48f-9e84b75a7455" providerId="ADAL" clId="{224F5D1C-BBA7-425E-A321-D6C5928B08E2}" dt="2023-06-27T08:09:22.144" v="10155" actId="1076"/>
          <ac:spMkLst>
            <pc:docMk/>
            <pc:sldMk cId="4030173398" sldId="385"/>
            <ac:spMk id="9" creationId="{4971E2D9-9283-DABD-F096-2BBC3C53A235}"/>
          </ac:spMkLst>
        </pc:spChg>
        <pc:spChg chg="mod">
          <ac:chgData name="Jérémy Sabadie" userId="d4876fca-6389-4ca7-a48f-9e84b75a7455" providerId="ADAL" clId="{224F5D1C-BBA7-425E-A321-D6C5928B08E2}" dt="2023-06-21T06:59:36.780" v="5087" actId="6549"/>
          <ac:spMkLst>
            <pc:docMk/>
            <pc:sldMk cId="4030173398" sldId="385"/>
            <ac:spMk id="10" creationId="{0A6286D7-73B4-9716-5264-16F45004D9BA}"/>
          </ac:spMkLst>
        </pc:spChg>
        <pc:spChg chg="add mod">
          <ac:chgData name="Jérémy Sabadie" userId="d4876fca-6389-4ca7-a48f-9e84b75a7455" providerId="ADAL" clId="{224F5D1C-BBA7-425E-A321-D6C5928B08E2}" dt="2023-06-20T12:24:54.671" v="4293" actId="1076"/>
          <ac:spMkLst>
            <pc:docMk/>
            <pc:sldMk cId="4030173398" sldId="385"/>
            <ac:spMk id="11" creationId="{85B619EE-46F8-F703-F55F-451C91AD3201}"/>
          </ac:spMkLst>
        </pc:spChg>
        <pc:spChg chg="mod">
          <ac:chgData name="Jérémy Sabadie" userId="d4876fca-6389-4ca7-a48f-9e84b75a7455" providerId="ADAL" clId="{224F5D1C-BBA7-425E-A321-D6C5928B08E2}" dt="2023-06-27T12:33:56.464" v="11814" actId="20577"/>
          <ac:spMkLst>
            <pc:docMk/>
            <pc:sldMk cId="4030173398" sldId="385"/>
            <ac:spMk id="25" creationId="{00000000-0000-0000-0000-000000000000}"/>
          </ac:spMkLst>
        </pc:spChg>
        <pc:spChg chg="mod">
          <ac:chgData name="Jérémy Sabadie" userId="d4876fca-6389-4ca7-a48f-9e84b75a7455" providerId="ADAL" clId="{224F5D1C-BBA7-425E-A321-D6C5928B08E2}" dt="2023-06-22T08:11:19.047" v="8024" actId="20577"/>
          <ac:spMkLst>
            <pc:docMk/>
            <pc:sldMk cId="4030173398" sldId="385"/>
            <ac:spMk id="32" creationId="{69A332A3-14BA-C309-3938-D63E7C2A1EAE}"/>
          </ac:spMkLst>
        </pc:spChg>
        <pc:spChg chg="del">
          <ac:chgData name="Jérémy Sabadie" userId="d4876fca-6389-4ca7-a48f-9e84b75a7455" providerId="ADAL" clId="{224F5D1C-BBA7-425E-A321-D6C5928B08E2}" dt="2023-06-22T08:11:08.235" v="8010" actId="478"/>
          <ac:spMkLst>
            <pc:docMk/>
            <pc:sldMk cId="4030173398" sldId="385"/>
            <ac:spMk id="33" creationId="{00000000-0000-0000-0000-000000000000}"/>
          </ac:spMkLst>
        </pc:spChg>
        <pc:picChg chg="del">
          <ac:chgData name="Jérémy Sabadie" userId="d4876fca-6389-4ca7-a48f-9e84b75a7455" providerId="ADAL" clId="{224F5D1C-BBA7-425E-A321-D6C5928B08E2}" dt="2023-06-20T12:20:44.622" v="4256" actId="478"/>
          <ac:picMkLst>
            <pc:docMk/>
            <pc:sldMk cId="4030173398" sldId="385"/>
            <ac:picMk id="7" creationId="{9F0E7CAC-DAF1-5111-4DBE-EC3F7A1DE728}"/>
          </ac:picMkLst>
        </pc:picChg>
        <pc:picChg chg="add mod">
          <ac:chgData name="Jérémy Sabadie" userId="d4876fca-6389-4ca7-a48f-9e84b75a7455" providerId="ADAL" clId="{224F5D1C-BBA7-425E-A321-D6C5928B08E2}" dt="2023-06-27T08:08:08.859" v="10147" actId="1076"/>
          <ac:picMkLst>
            <pc:docMk/>
            <pc:sldMk cId="4030173398" sldId="385"/>
            <ac:picMk id="8" creationId="{ADE1A049-89D1-9367-003E-83042EC8D0EB}"/>
          </ac:picMkLst>
        </pc:picChg>
        <pc:picChg chg="add mod">
          <ac:chgData name="Jérémy Sabadie" userId="d4876fca-6389-4ca7-a48f-9e84b75a7455" providerId="ADAL" clId="{224F5D1C-BBA7-425E-A321-D6C5928B08E2}" dt="2023-06-27T08:09:43.487" v="10157" actId="1076"/>
          <ac:picMkLst>
            <pc:docMk/>
            <pc:sldMk cId="4030173398" sldId="385"/>
            <ac:picMk id="13" creationId="{BF9A73AB-600C-40C2-06BB-36CFF6340379}"/>
          </ac:picMkLst>
        </pc:picChg>
        <pc:picChg chg="add mod">
          <ac:chgData name="Jérémy Sabadie" userId="d4876fca-6389-4ca7-a48f-9e84b75a7455" providerId="ADAL" clId="{224F5D1C-BBA7-425E-A321-D6C5928B08E2}" dt="2023-06-27T08:09:24.943" v="10156" actId="1076"/>
          <ac:picMkLst>
            <pc:docMk/>
            <pc:sldMk cId="4030173398" sldId="385"/>
            <ac:picMk id="14" creationId="{64507FE7-0999-004D-94D9-01393A0DA16F}"/>
          </ac:picMkLst>
        </pc:picChg>
        <pc:picChg chg="add del mod">
          <ac:chgData name="Jérémy Sabadie" userId="d4876fca-6389-4ca7-a48f-9e84b75a7455" providerId="ADAL" clId="{224F5D1C-BBA7-425E-A321-D6C5928B08E2}" dt="2023-06-26T13:53:55.532" v="9258" actId="478"/>
          <ac:picMkLst>
            <pc:docMk/>
            <pc:sldMk cId="4030173398" sldId="385"/>
            <ac:picMk id="15" creationId="{B6F5DE52-7AB1-3EBA-BFED-72D095DC612D}"/>
          </ac:picMkLst>
        </pc:picChg>
        <pc:picChg chg="add mod">
          <ac:chgData name="Jérémy Sabadie" userId="d4876fca-6389-4ca7-a48f-9e84b75a7455" providerId="ADAL" clId="{224F5D1C-BBA7-425E-A321-D6C5928B08E2}" dt="2023-06-26T13:54:30.191" v="9264" actId="1076"/>
          <ac:picMkLst>
            <pc:docMk/>
            <pc:sldMk cId="4030173398" sldId="385"/>
            <ac:picMk id="17" creationId="{19E2E84C-3FD1-FEA9-1260-616E10ECDFC0}"/>
          </ac:picMkLst>
        </pc:picChg>
        <pc:cxnChg chg="add mod">
          <ac:chgData name="Jérémy Sabadie" userId="d4876fca-6389-4ca7-a48f-9e84b75a7455" providerId="ADAL" clId="{224F5D1C-BBA7-425E-A321-D6C5928B08E2}" dt="2023-06-27T08:10:31.057" v="10160" actId="208"/>
          <ac:cxnSpMkLst>
            <pc:docMk/>
            <pc:sldMk cId="4030173398" sldId="385"/>
            <ac:cxnSpMk id="16" creationId="{603D24FD-08A0-B5BD-357B-4D45E43E4DE5}"/>
          </ac:cxnSpMkLst>
        </pc:cxnChg>
      </pc:sldChg>
      <pc:sldChg chg="addSp delSp modSp add mod ord modNotesTx">
        <pc:chgData name="Jérémy Sabadie" userId="d4876fca-6389-4ca7-a48f-9e84b75a7455" providerId="ADAL" clId="{224F5D1C-BBA7-425E-A321-D6C5928B08E2}" dt="2023-06-27T12:34:48.136" v="11824" actId="20577"/>
        <pc:sldMkLst>
          <pc:docMk/>
          <pc:sldMk cId="3400405455" sldId="386"/>
        </pc:sldMkLst>
        <pc:spChg chg="del mod ord">
          <ac:chgData name="Jérémy Sabadie" userId="d4876fca-6389-4ca7-a48f-9e84b75a7455" providerId="ADAL" clId="{224F5D1C-BBA7-425E-A321-D6C5928B08E2}" dt="2023-06-27T08:13:44.727" v="10184" actId="478"/>
          <ac:spMkLst>
            <pc:docMk/>
            <pc:sldMk cId="3400405455" sldId="386"/>
            <ac:spMk id="3" creationId="{3DE51209-F313-E09F-23E0-1C2529D21658}"/>
          </ac:spMkLst>
        </pc:spChg>
        <pc:spChg chg="mod">
          <ac:chgData name="Jérémy Sabadie" userId="d4876fca-6389-4ca7-a48f-9e84b75a7455" providerId="ADAL" clId="{224F5D1C-BBA7-425E-A321-D6C5928B08E2}" dt="2023-06-21T07:02:31.856" v="5151" actId="1076"/>
          <ac:spMkLst>
            <pc:docMk/>
            <pc:sldMk cId="3400405455" sldId="386"/>
            <ac:spMk id="4" creationId="{DE218AEE-03D6-0F6F-58B8-304F022FB4A6}"/>
          </ac:spMkLst>
        </pc:spChg>
        <pc:spChg chg="del">
          <ac:chgData name="Jérémy Sabadie" userId="d4876fca-6389-4ca7-a48f-9e84b75a7455" providerId="ADAL" clId="{224F5D1C-BBA7-425E-A321-D6C5928B08E2}" dt="2023-06-27T08:13:49.565" v="10185" actId="478"/>
          <ac:spMkLst>
            <pc:docMk/>
            <pc:sldMk cId="3400405455" sldId="386"/>
            <ac:spMk id="5" creationId="{E2FE1FCD-74DC-D975-99D0-508BFFCF85E8}"/>
          </ac:spMkLst>
        </pc:spChg>
        <pc:spChg chg="mod">
          <ac:chgData name="Jérémy Sabadie" userId="d4876fca-6389-4ca7-a48f-9e84b75a7455" providerId="ADAL" clId="{224F5D1C-BBA7-425E-A321-D6C5928B08E2}" dt="2023-06-20T13:01:31.396" v="4737" actId="20577"/>
          <ac:spMkLst>
            <pc:docMk/>
            <pc:sldMk cId="3400405455" sldId="386"/>
            <ac:spMk id="6" creationId="{0E48B53A-8015-5878-97B7-3B0C502630FD}"/>
          </ac:spMkLst>
        </pc:spChg>
        <pc:spChg chg="mod">
          <ac:chgData name="Jérémy Sabadie" userId="d4876fca-6389-4ca7-a48f-9e84b75a7455" providerId="ADAL" clId="{224F5D1C-BBA7-425E-A321-D6C5928B08E2}" dt="2023-06-20T12:52:25.248" v="4571" actId="1076"/>
          <ac:spMkLst>
            <pc:docMk/>
            <pc:sldMk cId="3400405455" sldId="386"/>
            <ac:spMk id="9" creationId="{4971E2D9-9283-DABD-F096-2BBC3C53A235}"/>
          </ac:spMkLst>
        </pc:spChg>
        <pc:spChg chg="mod">
          <ac:chgData name="Jérémy Sabadie" userId="d4876fca-6389-4ca7-a48f-9e84b75a7455" providerId="ADAL" clId="{224F5D1C-BBA7-425E-A321-D6C5928B08E2}" dt="2023-06-27T09:10:24.234" v="10254" actId="20577"/>
          <ac:spMkLst>
            <pc:docMk/>
            <pc:sldMk cId="3400405455" sldId="386"/>
            <ac:spMk id="10" creationId="{0A6286D7-73B4-9716-5264-16F45004D9BA}"/>
          </ac:spMkLst>
        </pc:spChg>
        <pc:spChg chg="mod">
          <ac:chgData name="Jérémy Sabadie" userId="d4876fca-6389-4ca7-a48f-9e84b75a7455" providerId="ADAL" clId="{224F5D1C-BBA7-425E-A321-D6C5928B08E2}" dt="2023-06-27T12:34:48.136" v="11824" actId="20577"/>
          <ac:spMkLst>
            <pc:docMk/>
            <pc:sldMk cId="3400405455" sldId="386"/>
            <ac:spMk id="25" creationId="{00000000-0000-0000-0000-000000000000}"/>
          </ac:spMkLst>
        </pc:spChg>
        <pc:spChg chg="mod">
          <ac:chgData name="Jérémy Sabadie" userId="d4876fca-6389-4ca7-a48f-9e84b75a7455" providerId="ADAL" clId="{224F5D1C-BBA7-425E-A321-D6C5928B08E2}" dt="2023-06-22T08:12:16.885" v="8032"/>
          <ac:spMkLst>
            <pc:docMk/>
            <pc:sldMk cId="3400405455" sldId="386"/>
            <ac:spMk id="32" creationId="{69A332A3-14BA-C309-3938-D63E7C2A1EAE}"/>
          </ac:spMkLst>
        </pc:spChg>
        <pc:spChg chg="del">
          <ac:chgData name="Jérémy Sabadie" userId="d4876fca-6389-4ca7-a48f-9e84b75a7455" providerId="ADAL" clId="{224F5D1C-BBA7-425E-A321-D6C5928B08E2}" dt="2023-06-22T08:12:12.445" v="8031" actId="478"/>
          <ac:spMkLst>
            <pc:docMk/>
            <pc:sldMk cId="3400405455" sldId="386"/>
            <ac:spMk id="33" creationId="{00000000-0000-0000-0000-000000000000}"/>
          </ac:spMkLst>
        </pc:spChg>
        <pc:picChg chg="del">
          <ac:chgData name="Jérémy Sabadie" userId="d4876fca-6389-4ca7-a48f-9e84b75a7455" providerId="ADAL" clId="{224F5D1C-BBA7-425E-A321-D6C5928B08E2}" dt="2023-06-20T12:47:46.432" v="4551" actId="478"/>
          <ac:picMkLst>
            <pc:docMk/>
            <pc:sldMk cId="3400405455" sldId="386"/>
            <ac:picMk id="8" creationId="{ADE1A049-89D1-9367-003E-83042EC8D0EB}"/>
          </ac:picMkLst>
        </pc:picChg>
        <pc:picChg chg="add mod">
          <ac:chgData name="Jérémy Sabadie" userId="d4876fca-6389-4ca7-a48f-9e84b75a7455" providerId="ADAL" clId="{224F5D1C-BBA7-425E-A321-D6C5928B08E2}" dt="2023-06-20T12:48:06.770" v="4557" actId="1076"/>
          <ac:picMkLst>
            <pc:docMk/>
            <pc:sldMk cId="3400405455" sldId="386"/>
            <ac:picMk id="13" creationId="{5B829EE2-8F3F-1DAF-DC7E-03C45BB32F4F}"/>
          </ac:picMkLst>
        </pc:picChg>
        <pc:picChg chg="del">
          <ac:chgData name="Jérémy Sabadie" userId="d4876fca-6389-4ca7-a48f-9e84b75a7455" providerId="ADAL" clId="{224F5D1C-BBA7-425E-A321-D6C5928B08E2}" dt="2023-06-20T12:51:19.555" v="4566" actId="478"/>
          <ac:picMkLst>
            <pc:docMk/>
            <pc:sldMk cId="3400405455" sldId="386"/>
            <ac:picMk id="14" creationId="{64507FE7-0999-004D-94D9-01393A0DA16F}"/>
          </ac:picMkLst>
        </pc:picChg>
        <pc:picChg chg="add mod">
          <ac:chgData name="Jérémy Sabadie" userId="d4876fca-6389-4ca7-a48f-9e84b75a7455" providerId="ADAL" clId="{224F5D1C-BBA7-425E-A321-D6C5928B08E2}" dt="2023-06-20T12:52:40.955" v="4574" actId="14100"/>
          <ac:picMkLst>
            <pc:docMk/>
            <pc:sldMk cId="3400405455" sldId="386"/>
            <ac:picMk id="16" creationId="{6960F7CB-EE24-A522-CF26-73DD0700F88D}"/>
          </ac:picMkLst>
        </pc:picChg>
      </pc:sldChg>
      <pc:sldChg chg="addSp delSp modSp add mod ord">
        <pc:chgData name="Jérémy Sabadie" userId="d4876fca-6389-4ca7-a48f-9e84b75a7455" providerId="ADAL" clId="{224F5D1C-BBA7-425E-A321-D6C5928B08E2}" dt="2023-06-27T12:34:54.654" v="11826" actId="20577"/>
        <pc:sldMkLst>
          <pc:docMk/>
          <pc:sldMk cId="223575603" sldId="387"/>
        </pc:sldMkLst>
        <pc:spChg chg="del mod ord">
          <ac:chgData name="Jérémy Sabadie" userId="d4876fca-6389-4ca7-a48f-9e84b75a7455" providerId="ADAL" clId="{224F5D1C-BBA7-425E-A321-D6C5928B08E2}" dt="2023-06-27T09:11:50.677" v="10261" actId="478"/>
          <ac:spMkLst>
            <pc:docMk/>
            <pc:sldMk cId="223575603" sldId="387"/>
            <ac:spMk id="3" creationId="{3DE51209-F313-E09F-23E0-1C2529D21658}"/>
          </ac:spMkLst>
        </pc:spChg>
        <pc:spChg chg="mod">
          <ac:chgData name="Jérémy Sabadie" userId="d4876fca-6389-4ca7-a48f-9e84b75a7455" providerId="ADAL" clId="{224F5D1C-BBA7-425E-A321-D6C5928B08E2}" dt="2023-06-21T07:03:03.886" v="5154" actId="1076"/>
          <ac:spMkLst>
            <pc:docMk/>
            <pc:sldMk cId="223575603" sldId="387"/>
            <ac:spMk id="4" creationId="{DE218AEE-03D6-0F6F-58B8-304F022FB4A6}"/>
          </ac:spMkLst>
        </pc:spChg>
        <pc:spChg chg="del">
          <ac:chgData name="Jérémy Sabadie" userId="d4876fca-6389-4ca7-a48f-9e84b75a7455" providerId="ADAL" clId="{224F5D1C-BBA7-425E-A321-D6C5928B08E2}" dt="2023-06-27T09:11:55.166" v="10262" actId="478"/>
          <ac:spMkLst>
            <pc:docMk/>
            <pc:sldMk cId="223575603" sldId="387"/>
            <ac:spMk id="5" creationId="{E2FE1FCD-74DC-D975-99D0-508BFFCF85E8}"/>
          </ac:spMkLst>
        </pc:spChg>
        <pc:spChg chg="mod">
          <ac:chgData name="Jérémy Sabadie" userId="d4876fca-6389-4ca7-a48f-9e84b75a7455" providerId="ADAL" clId="{224F5D1C-BBA7-425E-A321-D6C5928B08E2}" dt="2023-06-27T09:11:33.223" v="10260" actId="13926"/>
          <ac:spMkLst>
            <pc:docMk/>
            <pc:sldMk cId="223575603" sldId="387"/>
            <ac:spMk id="6" creationId="{0E48B53A-8015-5878-97B7-3B0C502630FD}"/>
          </ac:spMkLst>
        </pc:spChg>
        <pc:spChg chg="mod">
          <ac:chgData name="Jérémy Sabadie" userId="d4876fca-6389-4ca7-a48f-9e84b75a7455" providerId="ADAL" clId="{224F5D1C-BBA7-425E-A321-D6C5928B08E2}" dt="2023-06-27T09:10:53.057" v="10255" actId="313"/>
          <ac:spMkLst>
            <pc:docMk/>
            <pc:sldMk cId="223575603" sldId="387"/>
            <ac:spMk id="10" creationId="{54310972-F8A3-920A-BD26-98D6EBAB19A3}"/>
          </ac:spMkLst>
        </pc:spChg>
        <pc:spChg chg="mod">
          <ac:chgData name="Jérémy Sabadie" userId="d4876fca-6389-4ca7-a48f-9e84b75a7455" providerId="ADAL" clId="{224F5D1C-BBA7-425E-A321-D6C5928B08E2}" dt="2023-06-27T12:34:54.654" v="11826" actId="20577"/>
          <ac:spMkLst>
            <pc:docMk/>
            <pc:sldMk cId="223575603" sldId="387"/>
            <ac:spMk id="25" creationId="{00000000-0000-0000-0000-000000000000}"/>
          </ac:spMkLst>
        </pc:spChg>
        <pc:spChg chg="mod">
          <ac:chgData name="Jérémy Sabadie" userId="d4876fca-6389-4ca7-a48f-9e84b75a7455" providerId="ADAL" clId="{224F5D1C-BBA7-425E-A321-D6C5928B08E2}" dt="2023-06-22T08:12:27.489" v="8034"/>
          <ac:spMkLst>
            <pc:docMk/>
            <pc:sldMk cId="223575603" sldId="387"/>
            <ac:spMk id="32" creationId="{69A332A3-14BA-C309-3938-D63E7C2A1EAE}"/>
          </ac:spMkLst>
        </pc:spChg>
        <pc:spChg chg="del">
          <ac:chgData name="Jérémy Sabadie" userId="d4876fca-6389-4ca7-a48f-9e84b75a7455" providerId="ADAL" clId="{224F5D1C-BBA7-425E-A321-D6C5928B08E2}" dt="2023-06-22T08:12:22.690" v="8033" actId="478"/>
          <ac:spMkLst>
            <pc:docMk/>
            <pc:sldMk cId="223575603" sldId="387"/>
            <ac:spMk id="33" creationId="{00000000-0000-0000-0000-000000000000}"/>
          </ac:spMkLst>
        </pc:spChg>
        <pc:picChg chg="del">
          <ac:chgData name="Jérémy Sabadie" userId="d4876fca-6389-4ca7-a48f-9e84b75a7455" providerId="ADAL" clId="{224F5D1C-BBA7-425E-A321-D6C5928B08E2}" dt="2023-06-20T12:48:23.436" v="4558" actId="478"/>
          <ac:picMkLst>
            <pc:docMk/>
            <pc:sldMk cId="223575603" sldId="387"/>
            <ac:picMk id="8" creationId="{29FBA995-040E-C1DC-E323-C3E44BDEA996}"/>
          </ac:picMkLst>
        </pc:picChg>
        <pc:picChg chg="add mod">
          <ac:chgData name="Jérémy Sabadie" userId="d4876fca-6389-4ca7-a48f-9e84b75a7455" providerId="ADAL" clId="{224F5D1C-BBA7-425E-A321-D6C5928B08E2}" dt="2023-06-27T09:12:00.176" v="10263" actId="14100"/>
          <ac:picMkLst>
            <pc:docMk/>
            <pc:sldMk cId="223575603" sldId="387"/>
            <ac:picMk id="11" creationId="{20DCC9AA-BD7F-9100-211B-420BADF33307}"/>
          </ac:picMkLst>
        </pc:picChg>
      </pc:sldChg>
      <pc:sldChg chg="addSp delSp modSp add mod ord modNotesTx">
        <pc:chgData name="Jérémy Sabadie" userId="d4876fca-6389-4ca7-a48f-9e84b75a7455" providerId="ADAL" clId="{224F5D1C-BBA7-425E-A321-D6C5928B08E2}" dt="2023-06-27T12:35:02.039" v="11828" actId="20577"/>
        <pc:sldMkLst>
          <pc:docMk/>
          <pc:sldMk cId="1755549672" sldId="388"/>
        </pc:sldMkLst>
        <pc:spChg chg="mod ord">
          <ac:chgData name="Jérémy Sabadie" userId="d4876fca-6389-4ca7-a48f-9e84b75a7455" providerId="ADAL" clId="{224F5D1C-BBA7-425E-A321-D6C5928B08E2}" dt="2023-06-22T09:12:43.102" v="8253" actId="207"/>
          <ac:spMkLst>
            <pc:docMk/>
            <pc:sldMk cId="1755549672" sldId="388"/>
            <ac:spMk id="3" creationId="{3DE51209-F313-E09F-23E0-1C2529D21658}"/>
          </ac:spMkLst>
        </pc:spChg>
        <pc:spChg chg="mod">
          <ac:chgData name="Jérémy Sabadie" userId="d4876fca-6389-4ca7-a48f-9e84b75a7455" providerId="ADAL" clId="{224F5D1C-BBA7-425E-A321-D6C5928B08E2}" dt="2023-06-21T07:03:27.150" v="5156" actId="1076"/>
          <ac:spMkLst>
            <pc:docMk/>
            <pc:sldMk cId="1755549672" sldId="388"/>
            <ac:spMk id="4" creationId="{DE218AEE-03D6-0F6F-58B8-304F022FB4A6}"/>
          </ac:spMkLst>
        </pc:spChg>
        <pc:spChg chg="mod">
          <ac:chgData name="Jérémy Sabadie" userId="d4876fca-6389-4ca7-a48f-9e84b75a7455" providerId="ADAL" clId="{224F5D1C-BBA7-425E-A321-D6C5928B08E2}" dt="2023-06-20T12:45:10.037" v="4549"/>
          <ac:spMkLst>
            <pc:docMk/>
            <pc:sldMk cId="1755549672" sldId="388"/>
            <ac:spMk id="6" creationId="{0E48B53A-8015-5878-97B7-3B0C502630FD}"/>
          </ac:spMkLst>
        </pc:spChg>
        <pc:spChg chg="mod">
          <ac:chgData name="Jérémy Sabadie" userId="d4876fca-6389-4ca7-a48f-9e84b75a7455" providerId="ADAL" clId="{224F5D1C-BBA7-425E-A321-D6C5928B08E2}" dt="2023-06-20T13:06:47.866" v="4874" actId="20577"/>
          <ac:spMkLst>
            <pc:docMk/>
            <pc:sldMk cId="1755549672" sldId="388"/>
            <ac:spMk id="10" creationId="{0A6286D7-73B4-9716-5264-16F45004D9BA}"/>
          </ac:spMkLst>
        </pc:spChg>
        <pc:spChg chg="mod">
          <ac:chgData name="Jérémy Sabadie" userId="d4876fca-6389-4ca7-a48f-9e84b75a7455" providerId="ADAL" clId="{224F5D1C-BBA7-425E-A321-D6C5928B08E2}" dt="2023-06-20T13:19:33.746" v="4881" actId="1076"/>
          <ac:spMkLst>
            <pc:docMk/>
            <pc:sldMk cId="1755549672" sldId="388"/>
            <ac:spMk id="14" creationId="{2F417631-FE64-FA9F-1407-7A7D6712F0ED}"/>
          </ac:spMkLst>
        </pc:spChg>
        <pc:spChg chg="mod">
          <ac:chgData name="Jérémy Sabadie" userId="d4876fca-6389-4ca7-a48f-9e84b75a7455" providerId="ADAL" clId="{224F5D1C-BBA7-425E-A321-D6C5928B08E2}" dt="2023-06-27T12:35:02.039" v="11828" actId="20577"/>
          <ac:spMkLst>
            <pc:docMk/>
            <pc:sldMk cId="1755549672" sldId="388"/>
            <ac:spMk id="25" creationId="{00000000-0000-0000-0000-000000000000}"/>
          </ac:spMkLst>
        </pc:spChg>
        <pc:spChg chg="mod">
          <ac:chgData name="Jérémy Sabadie" userId="d4876fca-6389-4ca7-a48f-9e84b75a7455" providerId="ADAL" clId="{224F5D1C-BBA7-425E-A321-D6C5928B08E2}" dt="2023-06-22T08:12:41.433" v="8036"/>
          <ac:spMkLst>
            <pc:docMk/>
            <pc:sldMk cId="1755549672" sldId="388"/>
            <ac:spMk id="32" creationId="{69A332A3-14BA-C309-3938-D63E7C2A1EAE}"/>
          </ac:spMkLst>
        </pc:spChg>
        <pc:spChg chg="del">
          <ac:chgData name="Jérémy Sabadie" userId="d4876fca-6389-4ca7-a48f-9e84b75a7455" providerId="ADAL" clId="{224F5D1C-BBA7-425E-A321-D6C5928B08E2}" dt="2023-06-22T08:12:36.438" v="8035" actId="478"/>
          <ac:spMkLst>
            <pc:docMk/>
            <pc:sldMk cId="1755549672" sldId="388"/>
            <ac:spMk id="33" creationId="{00000000-0000-0000-0000-000000000000}"/>
          </ac:spMkLst>
        </pc:spChg>
        <pc:picChg chg="del">
          <ac:chgData name="Jérémy Sabadie" userId="d4876fca-6389-4ca7-a48f-9e84b75a7455" providerId="ADAL" clId="{224F5D1C-BBA7-425E-A321-D6C5928B08E2}" dt="2023-06-20T12:50:11.769" v="4562" actId="478"/>
          <ac:picMkLst>
            <pc:docMk/>
            <pc:sldMk cId="1755549672" sldId="388"/>
            <ac:picMk id="7" creationId="{9F0E7CAC-DAF1-5111-4DBE-EC3F7A1DE728}"/>
          </ac:picMkLst>
        </pc:picChg>
        <pc:picChg chg="add del mod">
          <ac:chgData name="Jérémy Sabadie" userId="d4876fca-6389-4ca7-a48f-9e84b75a7455" providerId="ADAL" clId="{224F5D1C-BBA7-425E-A321-D6C5928B08E2}" dt="2023-06-20T13:04:42.381" v="4758" actId="478"/>
          <ac:picMkLst>
            <pc:docMk/>
            <pc:sldMk cId="1755549672" sldId="388"/>
            <ac:picMk id="11" creationId="{61DD689E-B22A-31CF-20CC-44F4E9F60047}"/>
          </ac:picMkLst>
        </pc:picChg>
        <pc:picChg chg="add mod">
          <ac:chgData name="Jérémy Sabadie" userId="d4876fca-6389-4ca7-a48f-9e84b75a7455" providerId="ADAL" clId="{224F5D1C-BBA7-425E-A321-D6C5928B08E2}" dt="2023-06-20T13:06:43.622" v="4873" actId="1076"/>
          <ac:picMkLst>
            <pc:docMk/>
            <pc:sldMk cId="1755549672" sldId="388"/>
            <ac:picMk id="13" creationId="{D0B8BF34-D647-A387-144D-58DEB13959D8}"/>
          </ac:picMkLst>
        </pc:picChg>
      </pc:sldChg>
      <pc:sldChg chg="addSp delSp modSp mod">
        <pc:chgData name="Jérémy Sabadie" userId="d4876fca-6389-4ca7-a48f-9e84b75a7455" providerId="ADAL" clId="{224F5D1C-BBA7-425E-A321-D6C5928B08E2}" dt="2023-06-27T07:23:14.318" v="9553" actId="1076"/>
        <pc:sldMkLst>
          <pc:docMk/>
          <pc:sldMk cId="3504641071" sldId="389"/>
        </pc:sldMkLst>
        <pc:spChg chg="mod">
          <ac:chgData name="Jérémy Sabadie" userId="d4876fca-6389-4ca7-a48f-9e84b75a7455" providerId="ADAL" clId="{224F5D1C-BBA7-425E-A321-D6C5928B08E2}" dt="2023-06-22T08:55:14.831" v="8105" actId="6549"/>
          <ac:spMkLst>
            <pc:docMk/>
            <pc:sldMk cId="3504641071" sldId="389"/>
            <ac:spMk id="4" creationId="{DE218AEE-03D6-0F6F-58B8-304F022FB4A6}"/>
          </ac:spMkLst>
        </pc:spChg>
        <pc:spChg chg="del">
          <ac:chgData name="Jérémy Sabadie" userId="d4876fca-6389-4ca7-a48f-9e84b75a7455" providerId="ADAL" clId="{224F5D1C-BBA7-425E-A321-D6C5928B08E2}" dt="2023-06-21T12:21:06.860" v="7231" actId="478"/>
          <ac:spMkLst>
            <pc:docMk/>
            <pc:sldMk cId="3504641071" sldId="389"/>
            <ac:spMk id="5" creationId="{E2FE1FCD-74DC-D975-99D0-508BFFCF85E8}"/>
          </ac:spMkLst>
        </pc:spChg>
        <pc:spChg chg="mod">
          <ac:chgData name="Jérémy Sabadie" userId="d4876fca-6389-4ca7-a48f-9e84b75a7455" providerId="ADAL" clId="{224F5D1C-BBA7-425E-A321-D6C5928B08E2}" dt="2023-06-21T12:21:20.244" v="7233" actId="1076"/>
          <ac:spMkLst>
            <pc:docMk/>
            <pc:sldMk cId="3504641071" sldId="389"/>
            <ac:spMk id="6" creationId="{29A11164-C9EF-8DDF-0683-3BE3E2EE2DAF}"/>
          </ac:spMkLst>
        </pc:spChg>
        <pc:spChg chg="del">
          <ac:chgData name="Jérémy Sabadie" userId="d4876fca-6389-4ca7-a48f-9e84b75a7455" providerId="ADAL" clId="{224F5D1C-BBA7-425E-A321-D6C5928B08E2}" dt="2023-06-21T12:20:59.789" v="7230" actId="478"/>
          <ac:spMkLst>
            <pc:docMk/>
            <pc:sldMk cId="3504641071" sldId="389"/>
            <ac:spMk id="7" creationId="{5EBAB9AD-5717-ACBC-F505-F0EC32B532F3}"/>
          </ac:spMkLst>
        </pc:spChg>
        <pc:spChg chg="mod">
          <ac:chgData name="Jérémy Sabadie" userId="d4876fca-6389-4ca7-a48f-9e84b75a7455" providerId="ADAL" clId="{224F5D1C-BBA7-425E-A321-D6C5928B08E2}" dt="2023-06-21T12:21:15.218" v="7232" actId="1076"/>
          <ac:spMkLst>
            <pc:docMk/>
            <pc:sldMk cId="3504641071" sldId="389"/>
            <ac:spMk id="8" creationId="{0708B691-1BA5-99B6-F11E-BC1399F5986F}"/>
          </ac:spMkLst>
        </pc:spChg>
        <pc:spChg chg="mod">
          <ac:chgData name="Jérémy Sabadie" userId="d4876fca-6389-4ca7-a48f-9e84b75a7455" providerId="ADAL" clId="{224F5D1C-BBA7-425E-A321-D6C5928B08E2}" dt="2023-06-26T07:57:50.787" v="8864" actId="1076"/>
          <ac:spMkLst>
            <pc:docMk/>
            <pc:sldMk cId="3504641071" sldId="389"/>
            <ac:spMk id="9" creationId="{47730477-3165-47DE-6E96-B5A8955AF6D1}"/>
          </ac:spMkLst>
        </pc:spChg>
        <pc:spChg chg="mod">
          <ac:chgData name="Jérémy Sabadie" userId="d4876fca-6389-4ca7-a48f-9e84b75a7455" providerId="ADAL" clId="{224F5D1C-BBA7-425E-A321-D6C5928B08E2}" dt="2023-06-22T08:53:13.761" v="8087" actId="20577"/>
          <ac:spMkLst>
            <pc:docMk/>
            <pc:sldMk cId="3504641071" sldId="389"/>
            <ac:spMk id="25" creationId="{00000000-0000-0000-0000-000000000000}"/>
          </ac:spMkLst>
        </pc:spChg>
        <pc:spChg chg="mod">
          <ac:chgData name="Jérémy Sabadie" userId="d4876fca-6389-4ca7-a48f-9e84b75a7455" providerId="ADAL" clId="{224F5D1C-BBA7-425E-A321-D6C5928B08E2}" dt="2023-06-22T08:03:35.199" v="7793" actId="20577"/>
          <ac:spMkLst>
            <pc:docMk/>
            <pc:sldMk cId="3504641071" sldId="389"/>
            <ac:spMk id="32" creationId="{69A332A3-14BA-C309-3938-D63E7C2A1EAE}"/>
          </ac:spMkLst>
        </pc:spChg>
        <pc:spChg chg="del">
          <ac:chgData name="Jérémy Sabadie" userId="d4876fca-6389-4ca7-a48f-9e84b75a7455" providerId="ADAL" clId="{224F5D1C-BBA7-425E-A321-D6C5928B08E2}" dt="2023-06-22T08:03:21.191" v="7779" actId="478"/>
          <ac:spMkLst>
            <pc:docMk/>
            <pc:sldMk cId="3504641071" sldId="389"/>
            <ac:spMk id="33" creationId="{00000000-0000-0000-0000-000000000000}"/>
          </ac:spMkLst>
        </pc:spChg>
        <pc:spChg chg="add mod">
          <ac:chgData name="Jérémy Sabadie" userId="d4876fca-6389-4ca7-a48f-9e84b75a7455" providerId="ADAL" clId="{224F5D1C-BBA7-425E-A321-D6C5928B08E2}" dt="2023-06-26T08:08:40.247" v="8938" actId="1076"/>
          <ac:spMkLst>
            <pc:docMk/>
            <pc:sldMk cId="3504641071" sldId="389"/>
            <ac:spMk id="46" creationId="{10B7A01C-FBEC-2901-6839-4BCA0505A82F}"/>
          </ac:spMkLst>
        </pc:spChg>
        <pc:picChg chg="add mod">
          <ac:chgData name="Jérémy Sabadie" userId="d4876fca-6389-4ca7-a48f-9e84b75a7455" providerId="ADAL" clId="{224F5D1C-BBA7-425E-A321-D6C5928B08E2}" dt="2023-06-26T08:01:35.761" v="8903" actId="1076"/>
          <ac:picMkLst>
            <pc:docMk/>
            <pc:sldMk cId="3504641071" sldId="389"/>
            <ac:picMk id="5" creationId="{B0B3C503-44C4-B9E8-75CC-B3157465537F}"/>
          </ac:picMkLst>
        </pc:picChg>
        <pc:picChg chg="add mod">
          <ac:chgData name="Jérémy Sabadie" userId="d4876fca-6389-4ca7-a48f-9e84b75a7455" providerId="ADAL" clId="{224F5D1C-BBA7-425E-A321-D6C5928B08E2}" dt="2023-06-26T08:01:38.513" v="8904" actId="1076"/>
          <ac:picMkLst>
            <pc:docMk/>
            <pc:sldMk cId="3504641071" sldId="389"/>
            <ac:picMk id="10" creationId="{B8D78536-CBC7-015D-58F7-02C0D382CA81}"/>
          </ac:picMkLst>
        </pc:picChg>
        <pc:picChg chg="add del mod">
          <ac:chgData name="Jérémy Sabadie" userId="d4876fca-6389-4ca7-a48f-9e84b75a7455" providerId="ADAL" clId="{224F5D1C-BBA7-425E-A321-D6C5928B08E2}" dt="2023-06-26T07:50:37.676" v="8791" actId="478"/>
          <ac:picMkLst>
            <pc:docMk/>
            <pc:sldMk cId="3504641071" sldId="389"/>
            <ac:picMk id="13" creationId="{6CB53C03-DB21-70A0-93A6-B750BC8D9A37}"/>
          </ac:picMkLst>
        </pc:picChg>
        <pc:picChg chg="add mod">
          <ac:chgData name="Jérémy Sabadie" userId="d4876fca-6389-4ca7-a48f-9e84b75a7455" providerId="ADAL" clId="{224F5D1C-BBA7-425E-A321-D6C5928B08E2}" dt="2023-06-26T08:01:41.385" v="8905" actId="1076"/>
          <ac:picMkLst>
            <pc:docMk/>
            <pc:sldMk cId="3504641071" sldId="389"/>
            <ac:picMk id="15" creationId="{17A64DA2-230F-157A-B6EB-466F55294826}"/>
          </ac:picMkLst>
        </pc:picChg>
        <pc:picChg chg="add del mod">
          <ac:chgData name="Jérémy Sabadie" userId="d4876fca-6389-4ca7-a48f-9e84b75a7455" providerId="ADAL" clId="{224F5D1C-BBA7-425E-A321-D6C5928B08E2}" dt="2023-06-26T07:51:44.520" v="8801" actId="478"/>
          <ac:picMkLst>
            <pc:docMk/>
            <pc:sldMk cId="3504641071" sldId="389"/>
            <ac:picMk id="17" creationId="{3BBF5A50-09B8-A4C0-99E2-5678CD421F7A}"/>
          </ac:picMkLst>
        </pc:picChg>
        <pc:picChg chg="add mod">
          <ac:chgData name="Jérémy Sabadie" userId="d4876fca-6389-4ca7-a48f-9e84b75a7455" providerId="ADAL" clId="{224F5D1C-BBA7-425E-A321-D6C5928B08E2}" dt="2023-06-26T07:54:30.652" v="8834" actId="14100"/>
          <ac:picMkLst>
            <pc:docMk/>
            <pc:sldMk cId="3504641071" sldId="389"/>
            <ac:picMk id="19" creationId="{0B5F4904-A73C-9D07-37E8-77B3A6CB32E7}"/>
          </ac:picMkLst>
        </pc:picChg>
        <pc:picChg chg="add del mod">
          <ac:chgData name="Jérémy Sabadie" userId="d4876fca-6389-4ca7-a48f-9e84b75a7455" providerId="ADAL" clId="{224F5D1C-BBA7-425E-A321-D6C5928B08E2}" dt="2023-06-26T07:52:32.635" v="8809" actId="478"/>
          <ac:picMkLst>
            <pc:docMk/>
            <pc:sldMk cId="3504641071" sldId="389"/>
            <ac:picMk id="21" creationId="{DAD19F4E-A7E6-32FA-FB85-B7C1CEFCA0CE}"/>
          </ac:picMkLst>
        </pc:picChg>
        <pc:picChg chg="add mod">
          <ac:chgData name="Jérémy Sabadie" userId="d4876fca-6389-4ca7-a48f-9e84b75a7455" providerId="ADAL" clId="{224F5D1C-BBA7-425E-A321-D6C5928B08E2}" dt="2023-06-26T07:54:25.236" v="8833" actId="14100"/>
          <ac:picMkLst>
            <pc:docMk/>
            <pc:sldMk cId="3504641071" sldId="389"/>
            <ac:picMk id="23" creationId="{FB44B010-045A-4D11-F8E1-71B777D63741}"/>
          </ac:picMkLst>
        </pc:picChg>
        <pc:picChg chg="add del mod">
          <ac:chgData name="Jérémy Sabadie" userId="d4876fca-6389-4ca7-a48f-9e84b75a7455" providerId="ADAL" clId="{224F5D1C-BBA7-425E-A321-D6C5928B08E2}" dt="2023-06-26T07:53:37.025" v="8822" actId="478"/>
          <ac:picMkLst>
            <pc:docMk/>
            <pc:sldMk cId="3504641071" sldId="389"/>
            <ac:picMk id="26" creationId="{0ECD092D-6204-10FC-D550-358C6A7EA28A}"/>
          </ac:picMkLst>
        </pc:picChg>
        <pc:picChg chg="add mod">
          <ac:chgData name="Jérémy Sabadie" userId="d4876fca-6389-4ca7-a48f-9e84b75a7455" providerId="ADAL" clId="{224F5D1C-BBA7-425E-A321-D6C5928B08E2}" dt="2023-06-27T07:23:02.213" v="9550" actId="1076"/>
          <ac:picMkLst>
            <pc:docMk/>
            <pc:sldMk cId="3504641071" sldId="389"/>
            <ac:picMk id="28" creationId="{18B53A7B-C575-6E15-5C1E-E42C4A3579DA}"/>
          </ac:picMkLst>
        </pc:picChg>
        <pc:picChg chg="add mod">
          <ac:chgData name="Jérémy Sabadie" userId="d4876fca-6389-4ca7-a48f-9e84b75a7455" providerId="ADAL" clId="{224F5D1C-BBA7-425E-A321-D6C5928B08E2}" dt="2023-06-27T07:23:14.318" v="9553" actId="1076"/>
          <ac:picMkLst>
            <pc:docMk/>
            <pc:sldMk cId="3504641071" sldId="389"/>
            <ac:picMk id="30" creationId="{7CB93E68-002A-FC93-52AE-DFB18F255A70}"/>
          </ac:picMkLst>
        </pc:picChg>
        <pc:picChg chg="add mod">
          <ac:chgData name="Jérémy Sabadie" userId="d4876fca-6389-4ca7-a48f-9e84b75a7455" providerId="ADAL" clId="{224F5D1C-BBA7-425E-A321-D6C5928B08E2}" dt="2023-06-27T07:23:07.981" v="9551" actId="1076"/>
          <ac:picMkLst>
            <pc:docMk/>
            <pc:sldMk cId="3504641071" sldId="389"/>
            <ac:picMk id="33" creationId="{61D940C7-0958-7CAC-EE2B-9D235BD4A222}"/>
          </ac:picMkLst>
        </pc:picChg>
        <pc:picChg chg="add del mod">
          <ac:chgData name="Jérémy Sabadie" userId="d4876fca-6389-4ca7-a48f-9e84b75a7455" providerId="ADAL" clId="{224F5D1C-BBA7-425E-A321-D6C5928B08E2}" dt="2023-06-26T07:58:51.701" v="8872" actId="478"/>
          <ac:picMkLst>
            <pc:docMk/>
            <pc:sldMk cId="3504641071" sldId="389"/>
            <ac:picMk id="35" creationId="{5E5FBF87-1CD5-5FDC-14FB-145A080DFA79}"/>
          </ac:picMkLst>
        </pc:picChg>
        <pc:picChg chg="add mod">
          <ac:chgData name="Jérémy Sabadie" userId="d4876fca-6389-4ca7-a48f-9e84b75a7455" providerId="ADAL" clId="{224F5D1C-BBA7-425E-A321-D6C5928B08E2}" dt="2023-06-27T07:23:10.671" v="9552" actId="1076"/>
          <ac:picMkLst>
            <pc:docMk/>
            <pc:sldMk cId="3504641071" sldId="389"/>
            <ac:picMk id="37" creationId="{71F7966B-E86D-AC9B-A99B-E7982C7FD582}"/>
          </ac:picMkLst>
        </pc:picChg>
        <pc:picChg chg="add del mod">
          <ac:chgData name="Jérémy Sabadie" userId="d4876fca-6389-4ca7-a48f-9e84b75a7455" providerId="ADAL" clId="{224F5D1C-BBA7-425E-A321-D6C5928B08E2}" dt="2023-06-26T08:02:43.306" v="8909" actId="478"/>
          <ac:picMkLst>
            <pc:docMk/>
            <pc:sldMk cId="3504641071" sldId="389"/>
            <ac:picMk id="39" creationId="{7C92BB6B-99F3-2F90-D4DC-62CF82BAB54D}"/>
          </ac:picMkLst>
        </pc:picChg>
        <pc:picChg chg="add mod">
          <ac:chgData name="Jérémy Sabadie" userId="d4876fca-6389-4ca7-a48f-9e84b75a7455" providerId="ADAL" clId="{224F5D1C-BBA7-425E-A321-D6C5928B08E2}" dt="2023-06-26T08:03:05.584" v="8916" actId="1076"/>
          <ac:picMkLst>
            <pc:docMk/>
            <pc:sldMk cId="3504641071" sldId="389"/>
            <ac:picMk id="41" creationId="{386B2029-AE01-325D-C121-6D6C9CD0E243}"/>
          </ac:picMkLst>
        </pc:picChg>
        <pc:picChg chg="add del mod">
          <ac:chgData name="Jérémy Sabadie" userId="d4876fca-6389-4ca7-a48f-9e84b75a7455" providerId="ADAL" clId="{224F5D1C-BBA7-425E-A321-D6C5928B08E2}" dt="2023-06-26T08:04:26.695" v="8920" actId="478"/>
          <ac:picMkLst>
            <pc:docMk/>
            <pc:sldMk cId="3504641071" sldId="389"/>
            <ac:picMk id="43" creationId="{9EBF77C8-EA37-8E57-0063-E969278ECC08}"/>
          </ac:picMkLst>
        </pc:picChg>
        <pc:picChg chg="add del mod">
          <ac:chgData name="Jérémy Sabadie" userId="d4876fca-6389-4ca7-a48f-9e84b75a7455" providerId="ADAL" clId="{224F5D1C-BBA7-425E-A321-D6C5928B08E2}" dt="2023-06-26T08:06:33.310" v="8925" actId="931"/>
          <ac:picMkLst>
            <pc:docMk/>
            <pc:sldMk cId="3504641071" sldId="389"/>
            <ac:picMk id="45" creationId="{4203C908-5ACB-FF47-3FA4-5B7158F0D75C}"/>
          </ac:picMkLst>
        </pc:picChg>
      </pc:sldChg>
      <pc:sldChg chg="add del">
        <pc:chgData name="Jérémy Sabadie" userId="d4876fca-6389-4ca7-a48f-9e84b75a7455" providerId="ADAL" clId="{224F5D1C-BBA7-425E-A321-D6C5928B08E2}" dt="2023-06-21T07:05:01.081" v="5158" actId="2890"/>
        <pc:sldMkLst>
          <pc:docMk/>
          <pc:sldMk cId="1316833183" sldId="390"/>
        </pc:sldMkLst>
      </pc:sldChg>
      <pc:sldChg chg="addSp delSp modSp add mod">
        <pc:chgData name="Jérémy Sabadie" userId="d4876fca-6389-4ca7-a48f-9e84b75a7455" providerId="ADAL" clId="{224F5D1C-BBA7-425E-A321-D6C5928B08E2}" dt="2023-06-27T12:35:10.196" v="11830" actId="20577"/>
        <pc:sldMkLst>
          <pc:docMk/>
          <pc:sldMk cId="1746040781" sldId="390"/>
        </pc:sldMkLst>
        <pc:spChg chg="del mod ord">
          <ac:chgData name="Jérémy Sabadie" userId="d4876fca-6389-4ca7-a48f-9e84b75a7455" providerId="ADAL" clId="{224F5D1C-BBA7-425E-A321-D6C5928B08E2}" dt="2023-06-27T09:13:41.948" v="10264" actId="478"/>
          <ac:spMkLst>
            <pc:docMk/>
            <pc:sldMk cId="1746040781" sldId="390"/>
            <ac:spMk id="3" creationId="{3DE51209-F313-E09F-23E0-1C2529D21658}"/>
          </ac:spMkLst>
        </pc:spChg>
        <pc:spChg chg="del">
          <ac:chgData name="Jérémy Sabadie" userId="d4876fca-6389-4ca7-a48f-9e84b75a7455" providerId="ADAL" clId="{224F5D1C-BBA7-425E-A321-D6C5928B08E2}" dt="2023-06-27T09:13:46.742" v="10265" actId="478"/>
          <ac:spMkLst>
            <pc:docMk/>
            <pc:sldMk cId="1746040781" sldId="390"/>
            <ac:spMk id="5" creationId="{E2FE1FCD-74DC-D975-99D0-508BFFCF85E8}"/>
          </ac:spMkLst>
        </pc:spChg>
        <pc:spChg chg="mod">
          <ac:chgData name="Jérémy Sabadie" userId="d4876fca-6389-4ca7-a48f-9e84b75a7455" providerId="ADAL" clId="{224F5D1C-BBA7-425E-A321-D6C5928B08E2}" dt="2023-06-27T09:07:52.407" v="10240" actId="13926"/>
          <ac:spMkLst>
            <pc:docMk/>
            <pc:sldMk cId="1746040781" sldId="390"/>
            <ac:spMk id="6" creationId="{0E48B53A-8015-5878-97B7-3B0C502630FD}"/>
          </ac:spMkLst>
        </pc:spChg>
        <pc:spChg chg="mod">
          <ac:chgData name="Jérémy Sabadie" userId="d4876fca-6389-4ca7-a48f-9e84b75a7455" providerId="ADAL" clId="{224F5D1C-BBA7-425E-A321-D6C5928B08E2}" dt="2023-06-27T09:17:21.178" v="10291" actId="1076"/>
          <ac:spMkLst>
            <pc:docMk/>
            <pc:sldMk cId="1746040781" sldId="390"/>
            <ac:spMk id="9" creationId="{4971E2D9-9283-DABD-F096-2BBC3C53A235}"/>
          </ac:spMkLst>
        </pc:spChg>
        <pc:spChg chg="mod">
          <ac:chgData name="Jérémy Sabadie" userId="d4876fca-6389-4ca7-a48f-9e84b75a7455" providerId="ADAL" clId="{224F5D1C-BBA7-425E-A321-D6C5928B08E2}" dt="2023-06-27T09:17:24.418" v="10292" actId="1076"/>
          <ac:spMkLst>
            <pc:docMk/>
            <pc:sldMk cId="1746040781" sldId="390"/>
            <ac:spMk id="10" creationId="{0A6286D7-73B4-9716-5264-16F45004D9BA}"/>
          </ac:spMkLst>
        </pc:spChg>
        <pc:spChg chg="mod">
          <ac:chgData name="Jérémy Sabadie" userId="d4876fca-6389-4ca7-a48f-9e84b75a7455" providerId="ADAL" clId="{224F5D1C-BBA7-425E-A321-D6C5928B08E2}" dt="2023-06-27T12:35:10.196" v="11830" actId="20577"/>
          <ac:spMkLst>
            <pc:docMk/>
            <pc:sldMk cId="1746040781" sldId="390"/>
            <ac:spMk id="25" creationId="{00000000-0000-0000-0000-000000000000}"/>
          </ac:spMkLst>
        </pc:spChg>
        <pc:spChg chg="mod">
          <ac:chgData name="Jérémy Sabadie" userId="d4876fca-6389-4ca7-a48f-9e84b75a7455" providerId="ADAL" clId="{224F5D1C-BBA7-425E-A321-D6C5928B08E2}" dt="2023-06-22T08:13:00.808" v="8038"/>
          <ac:spMkLst>
            <pc:docMk/>
            <pc:sldMk cId="1746040781" sldId="390"/>
            <ac:spMk id="32" creationId="{69A332A3-14BA-C309-3938-D63E7C2A1EAE}"/>
          </ac:spMkLst>
        </pc:spChg>
        <pc:spChg chg="del">
          <ac:chgData name="Jérémy Sabadie" userId="d4876fca-6389-4ca7-a48f-9e84b75a7455" providerId="ADAL" clId="{224F5D1C-BBA7-425E-A321-D6C5928B08E2}" dt="2023-06-22T08:12:51.325" v="8037" actId="478"/>
          <ac:spMkLst>
            <pc:docMk/>
            <pc:sldMk cId="1746040781" sldId="390"/>
            <ac:spMk id="33" creationId="{00000000-0000-0000-0000-000000000000}"/>
          </ac:spMkLst>
        </pc:spChg>
        <pc:picChg chg="add mod">
          <ac:chgData name="Jérémy Sabadie" userId="d4876fca-6389-4ca7-a48f-9e84b75a7455" providerId="ADAL" clId="{224F5D1C-BBA7-425E-A321-D6C5928B08E2}" dt="2023-06-27T09:15:47.884" v="10283" actId="1076"/>
          <ac:picMkLst>
            <pc:docMk/>
            <pc:sldMk cId="1746040781" sldId="390"/>
            <ac:picMk id="8" creationId="{20676C73-60BC-41D7-1E9A-9B55AAF1E6CB}"/>
          </ac:picMkLst>
        </pc:picChg>
        <pc:picChg chg="add mod">
          <ac:chgData name="Jérémy Sabadie" userId="d4876fca-6389-4ca7-a48f-9e84b75a7455" providerId="ADAL" clId="{224F5D1C-BBA7-425E-A321-D6C5928B08E2}" dt="2023-06-27T09:15:16.084" v="10274" actId="14100"/>
          <ac:picMkLst>
            <pc:docMk/>
            <pc:sldMk cId="1746040781" sldId="390"/>
            <ac:picMk id="11" creationId="{2DFAF647-6290-0A88-A967-B8BF8976DADD}"/>
          </ac:picMkLst>
        </pc:picChg>
        <pc:picChg chg="del">
          <ac:chgData name="Jérémy Sabadie" userId="d4876fca-6389-4ca7-a48f-9e84b75a7455" providerId="ADAL" clId="{224F5D1C-BBA7-425E-A321-D6C5928B08E2}" dt="2023-06-21T07:06:51.809" v="5165" actId="478"/>
          <ac:picMkLst>
            <pc:docMk/>
            <pc:sldMk cId="1746040781" sldId="390"/>
            <ac:picMk id="13" creationId="{D0B8BF34-D647-A387-144D-58DEB13959D8}"/>
          </ac:picMkLst>
        </pc:picChg>
        <pc:cxnChg chg="add mod">
          <ac:chgData name="Jérémy Sabadie" userId="d4876fca-6389-4ca7-a48f-9e84b75a7455" providerId="ADAL" clId="{224F5D1C-BBA7-425E-A321-D6C5928B08E2}" dt="2023-06-27T09:17:11.330" v="10288" actId="14100"/>
          <ac:cxnSpMkLst>
            <pc:docMk/>
            <pc:sldMk cId="1746040781" sldId="390"/>
            <ac:cxnSpMk id="14" creationId="{72BFB094-FFC4-46DD-DF54-A3642C311305}"/>
          </ac:cxnSpMkLst>
        </pc:cxnChg>
        <pc:cxnChg chg="add">
          <ac:chgData name="Jérémy Sabadie" userId="d4876fca-6389-4ca7-a48f-9e84b75a7455" providerId="ADAL" clId="{224F5D1C-BBA7-425E-A321-D6C5928B08E2}" dt="2023-06-27T09:16:30.069" v="10285" actId="11529"/>
          <ac:cxnSpMkLst>
            <pc:docMk/>
            <pc:sldMk cId="1746040781" sldId="390"/>
            <ac:cxnSpMk id="16" creationId="{F370862A-689B-BDD3-D5D8-82112CB83F36}"/>
          </ac:cxnSpMkLst>
        </pc:cxnChg>
        <pc:cxnChg chg="add">
          <ac:chgData name="Jérémy Sabadie" userId="d4876fca-6389-4ca7-a48f-9e84b75a7455" providerId="ADAL" clId="{224F5D1C-BBA7-425E-A321-D6C5928B08E2}" dt="2023-06-27T09:16:45.237" v="10286" actId="11529"/>
          <ac:cxnSpMkLst>
            <pc:docMk/>
            <pc:sldMk cId="1746040781" sldId="390"/>
            <ac:cxnSpMk id="18" creationId="{043B4B26-0955-D4DC-D9E5-CD23B1C11D62}"/>
          </ac:cxnSpMkLst>
        </pc:cxnChg>
        <pc:cxnChg chg="add">
          <ac:chgData name="Jérémy Sabadie" userId="d4876fca-6389-4ca7-a48f-9e84b75a7455" providerId="ADAL" clId="{224F5D1C-BBA7-425E-A321-D6C5928B08E2}" dt="2023-06-27T09:16:55.484" v="10287" actId="11529"/>
          <ac:cxnSpMkLst>
            <pc:docMk/>
            <pc:sldMk cId="1746040781" sldId="390"/>
            <ac:cxnSpMk id="20" creationId="{08477C42-C27F-991E-9CCA-1D1DD7DD9B74}"/>
          </ac:cxnSpMkLst>
        </pc:cxnChg>
      </pc:sldChg>
      <pc:sldChg chg="addSp delSp modSp add mod modNotesTx">
        <pc:chgData name="Jérémy Sabadie" userId="d4876fca-6389-4ca7-a48f-9e84b75a7455" providerId="ADAL" clId="{224F5D1C-BBA7-425E-A321-D6C5928B08E2}" dt="2023-06-27T12:33:29.173" v="11810" actId="13822"/>
        <pc:sldMkLst>
          <pc:docMk/>
          <pc:sldMk cId="1771939924" sldId="391"/>
        </pc:sldMkLst>
        <pc:spChg chg="add mod">
          <ac:chgData name="Jérémy Sabadie" userId="d4876fca-6389-4ca7-a48f-9e84b75a7455" providerId="ADAL" clId="{224F5D1C-BBA7-425E-A321-D6C5928B08E2}" dt="2023-06-27T07:55:28.981" v="9880" actId="20577"/>
          <ac:spMkLst>
            <pc:docMk/>
            <pc:sldMk cId="1771939924" sldId="391"/>
            <ac:spMk id="3" creationId="{E78C10CC-06C5-6BD0-2737-BA1E90097D67}"/>
          </ac:spMkLst>
        </pc:spChg>
        <pc:spChg chg="mod">
          <ac:chgData name="Jérémy Sabadie" userId="d4876fca-6389-4ca7-a48f-9e84b75a7455" providerId="ADAL" clId="{224F5D1C-BBA7-425E-A321-D6C5928B08E2}" dt="2023-06-21T12:48:04.339" v="7635" actId="20577"/>
          <ac:spMkLst>
            <pc:docMk/>
            <pc:sldMk cId="1771939924" sldId="391"/>
            <ac:spMk id="4" creationId="{DE218AEE-03D6-0F6F-58B8-304F022FB4A6}"/>
          </ac:spMkLst>
        </pc:spChg>
        <pc:spChg chg="add mod">
          <ac:chgData name="Jérémy Sabadie" userId="d4876fca-6389-4ca7-a48f-9e84b75a7455" providerId="ADAL" clId="{224F5D1C-BBA7-425E-A321-D6C5928B08E2}" dt="2023-06-27T08:00:23.130" v="9944" actId="1076"/>
          <ac:spMkLst>
            <pc:docMk/>
            <pc:sldMk cId="1771939924" sldId="391"/>
            <ac:spMk id="5" creationId="{34559155-6AA6-DFBB-AC1C-9FB494F6CFB8}"/>
          </ac:spMkLst>
        </pc:spChg>
        <pc:spChg chg="del">
          <ac:chgData name="Jérémy Sabadie" userId="d4876fca-6389-4ca7-a48f-9e84b75a7455" providerId="ADAL" clId="{224F5D1C-BBA7-425E-A321-D6C5928B08E2}" dt="2023-06-21T12:41:22.933" v="7517" actId="478"/>
          <ac:spMkLst>
            <pc:docMk/>
            <pc:sldMk cId="1771939924" sldId="391"/>
            <ac:spMk id="5" creationId="{E2FE1FCD-74DC-D975-99D0-508BFFCF85E8}"/>
          </ac:spMkLst>
        </pc:spChg>
        <pc:spChg chg="mod">
          <ac:chgData name="Jérémy Sabadie" userId="d4876fca-6389-4ca7-a48f-9e84b75a7455" providerId="ADAL" clId="{224F5D1C-BBA7-425E-A321-D6C5928B08E2}" dt="2023-06-27T08:07:29.109" v="10143" actId="313"/>
          <ac:spMkLst>
            <pc:docMk/>
            <pc:sldMk cId="1771939924" sldId="391"/>
            <ac:spMk id="6" creationId="{6872BA31-F026-A748-BDEF-8EDA6012EE37}"/>
          </ac:spMkLst>
        </pc:spChg>
        <pc:spChg chg="add mod">
          <ac:chgData name="Jérémy Sabadie" userId="d4876fca-6389-4ca7-a48f-9e84b75a7455" providerId="ADAL" clId="{224F5D1C-BBA7-425E-A321-D6C5928B08E2}" dt="2023-06-27T12:33:29.173" v="11810" actId="13822"/>
          <ac:spMkLst>
            <pc:docMk/>
            <pc:sldMk cId="1771939924" sldId="391"/>
            <ac:spMk id="7" creationId="{CA0907B7-18F5-28B4-6AC6-A90E049021E7}"/>
          </ac:spMkLst>
        </pc:spChg>
        <pc:spChg chg="del mod">
          <ac:chgData name="Jérémy Sabadie" userId="d4876fca-6389-4ca7-a48f-9e84b75a7455" providerId="ADAL" clId="{224F5D1C-BBA7-425E-A321-D6C5928B08E2}" dt="2023-06-21T12:41:20.069" v="7516" actId="478"/>
          <ac:spMkLst>
            <pc:docMk/>
            <pc:sldMk cId="1771939924" sldId="391"/>
            <ac:spMk id="8" creationId="{746E1620-FBAB-CFB3-5207-6A9748DAADC2}"/>
          </ac:spMkLst>
        </pc:spChg>
        <pc:spChg chg="mod">
          <ac:chgData name="Jérémy Sabadie" userId="d4876fca-6389-4ca7-a48f-9e84b75a7455" providerId="ADAL" clId="{224F5D1C-BBA7-425E-A321-D6C5928B08E2}" dt="2023-06-27T12:33:01.278" v="11808" actId="20577"/>
          <ac:spMkLst>
            <pc:docMk/>
            <pc:sldMk cId="1771939924" sldId="391"/>
            <ac:spMk id="25" creationId="{00000000-0000-0000-0000-000000000000}"/>
          </ac:spMkLst>
        </pc:spChg>
        <pc:spChg chg="mod">
          <ac:chgData name="Jérémy Sabadie" userId="d4876fca-6389-4ca7-a48f-9e84b75a7455" providerId="ADAL" clId="{224F5D1C-BBA7-425E-A321-D6C5928B08E2}" dt="2023-06-22T08:10:13.871" v="7993" actId="20577"/>
          <ac:spMkLst>
            <pc:docMk/>
            <pc:sldMk cId="1771939924" sldId="391"/>
            <ac:spMk id="32" creationId="{69A332A3-14BA-C309-3938-D63E7C2A1EAE}"/>
          </ac:spMkLst>
        </pc:spChg>
        <pc:spChg chg="del">
          <ac:chgData name="Jérémy Sabadie" userId="d4876fca-6389-4ca7-a48f-9e84b75a7455" providerId="ADAL" clId="{224F5D1C-BBA7-425E-A321-D6C5928B08E2}" dt="2023-06-22T08:08:36.550" v="7978" actId="478"/>
          <ac:spMkLst>
            <pc:docMk/>
            <pc:sldMk cId="1771939924" sldId="391"/>
            <ac:spMk id="33" creationId="{00000000-0000-0000-0000-000000000000}"/>
          </ac:spMkLst>
        </pc:spChg>
      </pc:sldChg>
      <pc:sldChg chg="addSp delSp modSp new del mod modShow">
        <pc:chgData name="Jérémy Sabadie" userId="d4876fca-6389-4ca7-a48f-9e84b75a7455" providerId="ADAL" clId="{224F5D1C-BBA7-425E-A321-D6C5928B08E2}" dt="2023-06-26T14:01:18.522" v="9271" actId="2696"/>
        <pc:sldMkLst>
          <pc:docMk/>
          <pc:sldMk cId="1502753645" sldId="392"/>
        </pc:sldMkLst>
        <pc:spChg chg="mod">
          <ac:chgData name="Jérémy Sabadie" userId="d4876fca-6389-4ca7-a48f-9e84b75a7455" providerId="ADAL" clId="{224F5D1C-BBA7-425E-A321-D6C5928B08E2}" dt="2023-06-21T12:49:08.823" v="7638" actId="1076"/>
          <ac:spMkLst>
            <pc:docMk/>
            <pc:sldMk cId="1502753645" sldId="392"/>
            <ac:spMk id="2" creationId="{73CA186F-610A-476D-B086-2EB7884B0A07}"/>
          </ac:spMkLst>
        </pc:spChg>
        <pc:spChg chg="del">
          <ac:chgData name="Jérémy Sabadie" userId="d4876fca-6389-4ca7-a48f-9e84b75a7455" providerId="ADAL" clId="{224F5D1C-BBA7-425E-A321-D6C5928B08E2}" dt="2023-06-21T08:56:30.730" v="6194" actId="478"/>
          <ac:spMkLst>
            <pc:docMk/>
            <pc:sldMk cId="1502753645" sldId="392"/>
            <ac:spMk id="3" creationId="{F2880C90-051E-DAEC-1EB3-4BAC4930694D}"/>
          </ac:spMkLst>
        </pc:spChg>
        <pc:spChg chg="del mod">
          <ac:chgData name="Jérémy Sabadie" userId="d4876fca-6389-4ca7-a48f-9e84b75a7455" providerId="ADAL" clId="{224F5D1C-BBA7-425E-A321-D6C5928B08E2}" dt="2023-06-21T08:56:38.745" v="6196" actId="478"/>
          <ac:spMkLst>
            <pc:docMk/>
            <pc:sldMk cId="1502753645" sldId="392"/>
            <ac:spMk id="4" creationId="{4B78BD33-55E9-07C0-E1DE-C9F26C369D32}"/>
          </ac:spMkLst>
        </pc:spChg>
        <pc:spChg chg="add mod">
          <ac:chgData name="Jérémy Sabadie" userId="d4876fca-6389-4ca7-a48f-9e84b75a7455" providerId="ADAL" clId="{224F5D1C-BBA7-425E-A321-D6C5928B08E2}" dt="2023-06-22T09:00:38.382" v="8171" actId="20577"/>
          <ac:spMkLst>
            <pc:docMk/>
            <pc:sldMk cId="1502753645" sldId="392"/>
            <ac:spMk id="4" creationId="{71351CC9-D361-960A-E028-C9427951F632}"/>
          </ac:spMkLst>
        </pc:spChg>
        <pc:picChg chg="add del mod">
          <ac:chgData name="Jérémy Sabadie" userId="d4876fca-6389-4ca7-a48f-9e84b75a7455" providerId="ADAL" clId="{224F5D1C-BBA7-425E-A321-D6C5928B08E2}" dt="2023-06-21T08:59:32.961" v="6217" actId="478"/>
          <ac:picMkLst>
            <pc:docMk/>
            <pc:sldMk cId="1502753645" sldId="392"/>
            <ac:picMk id="5" creationId="{04A6AFC1-83A5-BABC-922F-36DFB4E4BE7A}"/>
          </ac:picMkLst>
        </pc:picChg>
        <pc:picChg chg="add mod">
          <ac:chgData name="Jérémy Sabadie" userId="d4876fca-6389-4ca7-a48f-9e84b75a7455" providerId="ADAL" clId="{224F5D1C-BBA7-425E-A321-D6C5928B08E2}" dt="2023-06-21T12:49:22.399" v="7640" actId="14100"/>
          <ac:picMkLst>
            <pc:docMk/>
            <pc:sldMk cId="1502753645" sldId="392"/>
            <ac:picMk id="6" creationId="{31E40198-D03B-4E6C-82E8-4AB016635D07}"/>
          </ac:picMkLst>
        </pc:picChg>
      </pc:sldChg>
      <pc:sldChg chg="addSp delSp modSp new del mod">
        <pc:chgData name="Jérémy Sabadie" userId="d4876fca-6389-4ca7-a48f-9e84b75a7455" providerId="ADAL" clId="{224F5D1C-BBA7-425E-A321-D6C5928B08E2}" dt="2023-06-26T14:01:00.155" v="9269" actId="2696"/>
        <pc:sldMkLst>
          <pc:docMk/>
          <pc:sldMk cId="2162375096" sldId="393"/>
        </pc:sldMkLst>
        <pc:spChg chg="mod">
          <ac:chgData name="Jérémy Sabadie" userId="d4876fca-6389-4ca7-a48f-9e84b75a7455" providerId="ADAL" clId="{224F5D1C-BBA7-425E-A321-D6C5928B08E2}" dt="2023-06-23T10:21:39.638" v="8385" actId="20577"/>
          <ac:spMkLst>
            <pc:docMk/>
            <pc:sldMk cId="2162375096" sldId="393"/>
            <ac:spMk id="2" creationId="{D0E059E4-5DB1-0FE9-824D-C6C449C7E0CB}"/>
          </ac:spMkLst>
        </pc:spChg>
        <pc:spChg chg="del mod">
          <ac:chgData name="Jérémy Sabadie" userId="d4876fca-6389-4ca7-a48f-9e84b75a7455" providerId="ADAL" clId="{224F5D1C-BBA7-425E-A321-D6C5928B08E2}" dt="2023-06-22T08:59:18.234" v="8163" actId="478"/>
          <ac:spMkLst>
            <pc:docMk/>
            <pc:sldMk cId="2162375096" sldId="393"/>
            <ac:spMk id="3" creationId="{36707D7D-C289-8096-6B0C-5BBD281AFF99}"/>
          </ac:spMkLst>
        </pc:spChg>
        <pc:spChg chg="del">
          <ac:chgData name="Jérémy Sabadie" userId="d4876fca-6389-4ca7-a48f-9e84b75a7455" providerId="ADAL" clId="{224F5D1C-BBA7-425E-A321-D6C5928B08E2}" dt="2023-06-21T08:58:59.865" v="6214" actId="478"/>
          <ac:spMkLst>
            <pc:docMk/>
            <pc:sldMk cId="2162375096" sldId="393"/>
            <ac:spMk id="3" creationId="{579C17FE-28BF-CD49-EBAD-635775024C1B}"/>
          </ac:spMkLst>
        </pc:spChg>
        <pc:spChg chg="add mod">
          <ac:chgData name="Jérémy Sabadie" userId="d4876fca-6389-4ca7-a48f-9e84b75a7455" providerId="ADAL" clId="{224F5D1C-BBA7-425E-A321-D6C5928B08E2}" dt="2023-06-22T08:57:54.648" v="8126" actId="1076"/>
          <ac:spMkLst>
            <pc:docMk/>
            <pc:sldMk cId="2162375096" sldId="393"/>
            <ac:spMk id="4" creationId="{7741F05E-7FEB-351C-7FD9-E38B3A0D1E2D}"/>
          </ac:spMkLst>
        </pc:spChg>
        <pc:spChg chg="del mod">
          <ac:chgData name="Jérémy Sabadie" userId="d4876fca-6389-4ca7-a48f-9e84b75a7455" providerId="ADAL" clId="{224F5D1C-BBA7-425E-A321-D6C5928B08E2}" dt="2023-06-21T12:49:42.015" v="7643" actId="478"/>
          <ac:spMkLst>
            <pc:docMk/>
            <pc:sldMk cId="2162375096" sldId="393"/>
            <ac:spMk id="4" creationId="{B5C94096-AEF6-6A22-9D74-05437A0BD779}"/>
          </ac:spMkLst>
        </pc:spChg>
        <pc:picChg chg="add del mod">
          <ac:chgData name="Jérémy Sabadie" userId="d4876fca-6389-4ca7-a48f-9e84b75a7455" providerId="ADAL" clId="{224F5D1C-BBA7-425E-A321-D6C5928B08E2}" dt="2023-06-21T08:59:47.641" v="6218" actId="478"/>
          <ac:picMkLst>
            <pc:docMk/>
            <pc:sldMk cId="2162375096" sldId="393"/>
            <ac:picMk id="5" creationId="{EB7469C4-AE3F-9393-9D9D-148D20F4A1D6}"/>
          </ac:picMkLst>
        </pc:picChg>
        <pc:picChg chg="add mod">
          <ac:chgData name="Jérémy Sabadie" userId="d4876fca-6389-4ca7-a48f-9e84b75a7455" providerId="ADAL" clId="{224F5D1C-BBA7-425E-A321-D6C5928B08E2}" dt="2023-06-22T09:00:02.728" v="8168" actId="1076"/>
          <ac:picMkLst>
            <pc:docMk/>
            <pc:sldMk cId="2162375096" sldId="393"/>
            <ac:picMk id="6" creationId="{65E2E2BA-3895-468C-3D85-3B9C4DD54789}"/>
          </ac:picMkLst>
        </pc:picChg>
      </pc:sldChg>
      <pc:sldChg chg="addSp delSp modSp add mod ord">
        <pc:chgData name="Jérémy Sabadie" userId="d4876fca-6389-4ca7-a48f-9e84b75a7455" providerId="ADAL" clId="{224F5D1C-BBA7-425E-A321-D6C5928B08E2}" dt="2023-06-27T12:34:40.588" v="11822" actId="20577"/>
        <pc:sldMkLst>
          <pc:docMk/>
          <pc:sldMk cId="1164142447" sldId="394"/>
        </pc:sldMkLst>
        <pc:spChg chg="del mod ord">
          <ac:chgData name="Jérémy Sabadie" userId="d4876fca-6389-4ca7-a48f-9e84b75a7455" providerId="ADAL" clId="{224F5D1C-BBA7-425E-A321-D6C5928B08E2}" dt="2023-06-27T08:12:44.434" v="10166" actId="478"/>
          <ac:spMkLst>
            <pc:docMk/>
            <pc:sldMk cId="1164142447" sldId="394"/>
            <ac:spMk id="3" creationId="{3DE51209-F313-E09F-23E0-1C2529D21658}"/>
          </ac:spMkLst>
        </pc:spChg>
        <pc:spChg chg="mod">
          <ac:chgData name="Jérémy Sabadie" userId="d4876fca-6389-4ca7-a48f-9e84b75a7455" providerId="ADAL" clId="{224F5D1C-BBA7-425E-A321-D6C5928B08E2}" dt="2023-06-23T10:26:39.053" v="8437" actId="1076"/>
          <ac:spMkLst>
            <pc:docMk/>
            <pc:sldMk cId="1164142447" sldId="394"/>
            <ac:spMk id="6" creationId="{0E48B53A-8015-5878-97B7-3B0C502630FD}"/>
          </ac:spMkLst>
        </pc:spChg>
        <pc:spChg chg="del mod">
          <ac:chgData name="Jérémy Sabadie" userId="d4876fca-6389-4ca7-a48f-9e84b75a7455" providerId="ADAL" clId="{224F5D1C-BBA7-425E-A321-D6C5928B08E2}" dt="2023-06-21T09:24:11.313" v="6535" actId="478"/>
          <ac:spMkLst>
            <pc:docMk/>
            <pc:sldMk cId="1164142447" sldId="394"/>
            <ac:spMk id="9" creationId="{4971E2D9-9283-DABD-F096-2BBC3C53A235}"/>
          </ac:spMkLst>
        </pc:spChg>
        <pc:spChg chg="add mod">
          <ac:chgData name="Jérémy Sabadie" userId="d4876fca-6389-4ca7-a48f-9e84b75a7455" providerId="ADAL" clId="{224F5D1C-BBA7-425E-A321-D6C5928B08E2}" dt="2023-06-27T08:13:29.943" v="10183" actId="20577"/>
          <ac:spMkLst>
            <pc:docMk/>
            <pc:sldMk cId="1164142447" sldId="394"/>
            <ac:spMk id="9" creationId="{FC6D8CD4-6685-D73B-B336-6C832EB20BD3}"/>
          </ac:spMkLst>
        </pc:spChg>
        <pc:spChg chg="del mod">
          <ac:chgData name="Jérémy Sabadie" userId="d4876fca-6389-4ca7-a48f-9e84b75a7455" providerId="ADAL" clId="{224F5D1C-BBA7-425E-A321-D6C5928B08E2}" dt="2023-06-23T10:26:35.436" v="8436" actId="478"/>
          <ac:spMkLst>
            <pc:docMk/>
            <pc:sldMk cId="1164142447" sldId="394"/>
            <ac:spMk id="10" creationId="{0A6286D7-73B4-9716-5264-16F45004D9BA}"/>
          </ac:spMkLst>
        </pc:spChg>
        <pc:spChg chg="del mod">
          <ac:chgData name="Jérémy Sabadie" userId="d4876fca-6389-4ca7-a48f-9e84b75a7455" providerId="ADAL" clId="{224F5D1C-BBA7-425E-A321-D6C5928B08E2}" dt="2023-06-23T10:26:41.595" v="8438" actId="478"/>
          <ac:spMkLst>
            <pc:docMk/>
            <pc:sldMk cId="1164142447" sldId="394"/>
            <ac:spMk id="11" creationId="{85B619EE-46F8-F703-F55F-451C91AD3201}"/>
          </ac:spMkLst>
        </pc:spChg>
        <pc:spChg chg="mod">
          <ac:chgData name="Jérémy Sabadie" userId="d4876fca-6389-4ca7-a48f-9e84b75a7455" providerId="ADAL" clId="{224F5D1C-BBA7-425E-A321-D6C5928B08E2}" dt="2023-06-27T12:34:40.588" v="11822" actId="20577"/>
          <ac:spMkLst>
            <pc:docMk/>
            <pc:sldMk cId="1164142447" sldId="394"/>
            <ac:spMk id="25" creationId="{00000000-0000-0000-0000-000000000000}"/>
          </ac:spMkLst>
        </pc:spChg>
        <pc:spChg chg="mod">
          <ac:chgData name="Jérémy Sabadie" userId="d4876fca-6389-4ca7-a48f-9e84b75a7455" providerId="ADAL" clId="{224F5D1C-BBA7-425E-A321-D6C5928B08E2}" dt="2023-06-22T08:12:04.843" v="8030"/>
          <ac:spMkLst>
            <pc:docMk/>
            <pc:sldMk cId="1164142447" sldId="394"/>
            <ac:spMk id="32" creationId="{69A332A3-14BA-C309-3938-D63E7C2A1EAE}"/>
          </ac:spMkLst>
        </pc:spChg>
        <pc:spChg chg="del">
          <ac:chgData name="Jérémy Sabadie" userId="d4876fca-6389-4ca7-a48f-9e84b75a7455" providerId="ADAL" clId="{224F5D1C-BBA7-425E-A321-D6C5928B08E2}" dt="2023-06-22T08:11:57.982" v="8029" actId="478"/>
          <ac:spMkLst>
            <pc:docMk/>
            <pc:sldMk cId="1164142447" sldId="394"/>
            <ac:spMk id="33" creationId="{00000000-0000-0000-0000-000000000000}"/>
          </ac:spMkLst>
        </pc:spChg>
        <pc:picChg chg="add mod">
          <ac:chgData name="Jérémy Sabadie" userId="d4876fca-6389-4ca7-a48f-9e84b75a7455" providerId="ADAL" clId="{224F5D1C-BBA7-425E-A321-D6C5928B08E2}" dt="2023-06-27T08:12:58.518" v="10169" actId="14100"/>
          <ac:picMkLst>
            <pc:docMk/>
            <pc:sldMk cId="1164142447" sldId="394"/>
            <ac:picMk id="8" creationId="{01515B89-D3F9-1620-750A-1CD9FA40EF5A}"/>
          </ac:picMkLst>
        </pc:picChg>
        <pc:picChg chg="del">
          <ac:chgData name="Jérémy Sabadie" userId="d4876fca-6389-4ca7-a48f-9e84b75a7455" providerId="ADAL" clId="{224F5D1C-BBA7-425E-A321-D6C5928B08E2}" dt="2023-06-21T09:24:05.283" v="6533" actId="478"/>
          <ac:picMkLst>
            <pc:docMk/>
            <pc:sldMk cId="1164142447" sldId="394"/>
            <ac:picMk id="13" creationId="{5B829EE2-8F3F-1DAF-DC7E-03C45BB32F4F}"/>
          </ac:picMkLst>
        </pc:picChg>
        <pc:picChg chg="del">
          <ac:chgData name="Jérémy Sabadie" userId="d4876fca-6389-4ca7-a48f-9e84b75a7455" providerId="ADAL" clId="{224F5D1C-BBA7-425E-A321-D6C5928B08E2}" dt="2023-06-21T09:24:02.018" v="6532" actId="478"/>
          <ac:picMkLst>
            <pc:docMk/>
            <pc:sldMk cId="1164142447" sldId="394"/>
            <ac:picMk id="16" creationId="{6960F7CB-EE24-A522-CF26-73DD0700F88D}"/>
          </ac:picMkLst>
        </pc:picChg>
      </pc:sldChg>
      <pc:sldChg chg="addSp delSp modSp add mod ord modNotesTx">
        <pc:chgData name="Jérémy Sabadie" userId="d4876fca-6389-4ca7-a48f-9e84b75a7455" providerId="ADAL" clId="{224F5D1C-BBA7-425E-A321-D6C5928B08E2}" dt="2023-06-28T08:07:38.433" v="12471" actId="1076"/>
        <pc:sldMkLst>
          <pc:docMk/>
          <pc:sldMk cId="1840939750" sldId="395"/>
        </pc:sldMkLst>
        <pc:spChg chg="del">
          <ac:chgData name="Jérémy Sabadie" userId="d4876fca-6389-4ca7-a48f-9e84b75a7455" providerId="ADAL" clId="{224F5D1C-BBA7-425E-A321-D6C5928B08E2}" dt="2023-06-21T09:25:46.531" v="6556" actId="478"/>
          <ac:spMkLst>
            <pc:docMk/>
            <pc:sldMk cId="1840939750" sldId="395"/>
            <ac:spMk id="2" creationId="{566F2480-EAD1-F556-BA2B-04AACA18AA96}"/>
          </ac:spMkLst>
        </pc:spChg>
        <pc:spChg chg="add mod">
          <ac:chgData name="Jérémy Sabadie" userId="d4876fca-6389-4ca7-a48f-9e84b75a7455" providerId="ADAL" clId="{224F5D1C-BBA7-425E-A321-D6C5928B08E2}" dt="2023-06-28T08:07:38.433" v="12471" actId="1076"/>
          <ac:spMkLst>
            <pc:docMk/>
            <pc:sldMk cId="1840939750" sldId="395"/>
            <ac:spMk id="2" creationId="{C3569FD9-182D-B50B-658F-A372BD6889F4}"/>
          </ac:spMkLst>
        </pc:spChg>
        <pc:spChg chg="del">
          <ac:chgData name="Jérémy Sabadie" userId="d4876fca-6389-4ca7-a48f-9e84b75a7455" providerId="ADAL" clId="{224F5D1C-BBA7-425E-A321-D6C5928B08E2}" dt="2023-06-21T09:25:46.531" v="6556" actId="478"/>
          <ac:spMkLst>
            <pc:docMk/>
            <pc:sldMk cId="1840939750" sldId="395"/>
            <ac:spMk id="3" creationId="{3DE51209-F313-E09F-23E0-1C2529D21658}"/>
          </ac:spMkLst>
        </pc:spChg>
        <pc:spChg chg="del mod">
          <ac:chgData name="Jérémy Sabadie" userId="d4876fca-6389-4ca7-a48f-9e84b75a7455" providerId="ADAL" clId="{224F5D1C-BBA7-425E-A321-D6C5928B08E2}" dt="2023-06-21T09:25:46.531" v="6556" actId="478"/>
          <ac:spMkLst>
            <pc:docMk/>
            <pc:sldMk cId="1840939750" sldId="395"/>
            <ac:spMk id="4" creationId="{DE218AEE-03D6-0F6F-58B8-304F022FB4A6}"/>
          </ac:spMkLst>
        </pc:spChg>
        <pc:spChg chg="del mod">
          <ac:chgData name="Jérémy Sabadie" userId="d4876fca-6389-4ca7-a48f-9e84b75a7455" providerId="ADAL" clId="{224F5D1C-BBA7-425E-A321-D6C5928B08E2}" dt="2023-06-21T09:25:46.531" v="6556" actId="478"/>
          <ac:spMkLst>
            <pc:docMk/>
            <pc:sldMk cId="1840939750" sldId="395"/>
            <ac:spMk id="5" creationId="{E2FE1FCD-74DC-D975-99D0-508BFFCF85E8}"/>
          </ac:spMkLst>
        </pc:spChg>
        <pc:spChg chg="add del mod">
          <ac:chgData name="Jérémy Sabadie" userId="d4876fca-6389-4ca7-a48f-9e84b75a7455" providerId="ADAL" clId="{224F5D1C-BBA7-425E-A321-D6C5928B08E2}" dt="2023-06-22T08:13:19.891" v="8042"/>
          <ac:spMkLst>
            <pc:docMk/>
            <pc:sldMk cId="1840939750" sldId="395"/>
            <ac:spMk id="7" creationId="{44FEAE58-909B-BFB2-216B-EADE51976C61}"/>
          </ac:spMkLst>
        </pc:spChg>
        <pc:spChg chg="add del mod">
          <ac:chgData name="Jérémy Sabadie" userId="d4876fca-6389-4ca7-a48f-9e84b75a7455" providerId="ADAL" clId="{224F5D1C-BBA7-425E-A321-D6C5928B08E2}" dt="2023-06-22T08:13:14.403" v="8041" actId="478"/>
          <ac:spMkLst>
            <pc:docMk/>
            <pc:sldMk cId="1840939750" sldId="395"/>
            <ac:spMk id="8" creationId="{9B91DBAD-8420-CBDB-FD14-7E0F8D6B06C7}"/>
          </ac:spMkLst>
        </pc:spChg>
        <pc:spChg chg="add del mod">
          <ac:chgData name="Jérémy Sabadie" userId="d4876fca-6389-4ca7-a48f-9e84b75a7455" providerId="ADAL" clId="{224F5D1C-BBA7-425E-A321-D6C5928B08E2}" dt="2023-06-27T12:35:16.694" v="11832" actId="20577"/>
          <ac:spMkLst>
            <pc:docMk/>
            <pc:sldMk cId="1840939750" sldId="395"/>
            <ac:spMk id="9" creationId="{1C55E6F4-DD0A-3B10-64D4-C4319D700E68}"/>
          </ac:spMkLst>
        </pc:spChg>
        <pc:spChg chg="add del mod">
          <ac:chgData name="Jérémy Sabadie" userId="d4876fca-6389-4ca7-a48f-9e84b75a7455" providerId="ADAL" clId="{224F5D1C-BBA7-425E-A321-D6C5928B08E2}" dt="2023-06-21T09:26:03.609" v="6559" actId="478"/>
          <ac:spMkLst>
            <pc:docMk/>
            <pc:sldMk cId="1840939750" sldId="395"/>
            <ac:spMk id="10" creationId="{BB2652D5-C896-E13A-7582-6FDC4CD6219C}"/>
          </ac:spMkLst>
        </pc:spChg>
        <pc:spChg chg="add del mod">
          <ac:chgData name="Jérémy Sabadie" userId="d4876fca-6389-4ca7-a48f-9e84b75a7455" providerId="ADAL" clId="{224F5D1C-BBA7-425E-A321-D6C5928B08E2}" dt="2023-06-21T09:26:30.812" v="6578" actId="20577"/>
          <ac:spMkLst>
            <pc:docMk/>
            <pc:sldMk cId="1840939750" sldId="395"/>
            <ac:spMk id="11" creationId="{C790920F-6A60-8546-BBBF-0D2D576E913B}"/>
          </ac:spMkLst>
        </pc:spChg>
        <pc:spChg chg="add del mod">
          <ac:chgData name="Jérémy Sabadie" userId="d4876fca-6389-4ca7-a48f-9e84b75a7455" providerId="ADAL" clId="{224F5D1C-BBA7-425E-A321-D6C5928B08E2}" dt="2023-06-27T08:15:37.292" v="10193" actId="478"/>
          <ac:spMkLst>
            <pc:docMk/>
            <pc:sldMk cId="1840939750" sldId="395"/>
            <ac:spMk id="13" creationId="{01C9FB8F-397A-3F80-C151-3CBF95893FFE}"/>
          </ac:spMkLst>
        </pc:spChg>
        <pc:spChg chg="add del mod ord">
          <ac:chgData name="Jérémy Sabadie" userId="d4876fca-6389-4ca7-a48f-9e84b75a7455" providerId="ADAL" clId="{224F5D1C-BBA7-425E-A321-D6C5928B08E2}" dt="2023-06-27T08:15:33.181" v="10192" actId="478"/>
          <ac:spMkLst>
            <pc:docMk/>
            <pc:sldMk cId="1840939750" sldId="395"/>
            <ac:spMk id="14" creationId="{90A99305-2F65-B821-B576-1CFCD700FF6A}"/>
          </ac:spMkLst>
        </pc:spChg>
        <pc:spChg chg="add del mod">
          <ac:chgData name="Jérémy Sabadie" userId="d4876fca-6389-4ca7-a48f-9e84b75a7455" providerId="ADAL" clId="{224F5D1C-BBA7-425E-A321-D6C5928B08E2}" dt="2023-06-28T08:00:11.581" v="12244" actId="1076"/>
          <ac:spMkLst>
            <pc:docMk/>
            <pc:sldMk cId="1840939750" sldId="395"/>
            <ac:spMk id="15" creationId="{F082FE4A-3827-EE7F-6B2F-BCAEDFC29DAA}"/>
          </ac:spMkLst>
        </pc:spChg>
        <pc:spChg chg="add del mod">
          <ac:chgData name="Jérémy Sabadie" userId="d4876fca-6389-4ca7-a48f-9e84b75a7455" providerId="ADAL" clId="{224F5D1C-BBA7-425E-A321-D6C5928B08E2}" dt="2023-06-27T09:20:32.880" v="10364" actId="1076"/>
          <ac:spMkLst>
            <pc:docMk/>
            <pc:sldMk cId="1840939750" sldId="395"/>
            <ac:spMk id="16" creationId="{FD0D898B-1076-E596-DAE3-B97E837627DC}"/>
          </ac:spMkLst>
        </pc:spChg>
        <pc:spChg chg="add del mod">
          <ac:chgData name="Jérémy Sabadie" userId="d4876fca-6389-4ca7-a48f-9e84b75a7455" providerId="ADAL" clId="{224F5D1C-BBA7-425E-A321-D6C5928B08E2}" dt="2023-06-28T08:00:20.056" v="12245" actId="1076"/>
          <ac:spMkLst>
            <pc:docMk/>
            <pc:sldMk cId="1840939750" sldId="395"/>
            <ac:spMk id="17" creationId="{9125FB60-2797-78D2-D83B-D9DF67B33FD3}"/>
          </ac:spMkLst>
        </pc:spChg>
        <pc:spChg chg="add del mod">
          <ac:chgData name="Jérémy Sabadie" userId="d4876fca-6389-4ca7-a48f-9e84b75a7455" providerId="ADAL" clId="{224F5D1C-BBA7-425E-A321-D6C5928B08E2}" dt="2023-06-27T09:19:55.368" v="10346" actId="1076"/>
          <ac:spMkLst>
            <pc:docMk/>
            <pc:sldMk cId="1840939750" sldId="395"/>
            <ac:spMk id="18" creationId="{78FBB94E-5906-BCA7-004E-9C14D5013042}"/>
          </ac:spMkLst>
        </pc:spChg>
        <pc:spChg chg="del">
          <ac:chgData name="Jérémy Sabadie" userId="d4876fca-6389-4ca7-a48f-9e84b75a7455" providerId="ADAL" clId="{224F5D1C-BBA7-425E-A321-D6C5928B08E2}" dt="2023-06-21T09:25:46.531" v="6556" actId="478"/>
          <ac:spMkLst>
            <pc:docMk/>
            <pc:sldMk cId="1840939750" sldId="395"/>
            <ac:spMk id="25" creationId="{00000000-0000-0000-0000-000000000000}"/>
          </ac:spMkLst>
        </pc:spChg>
        <pc:spChg chg="del">
          <ac:chgData name="Jérémy Sabadie" userId="d4876fca-6389-4ca7-a48f-9e84b75a7455" providerId="ADAL" clId="{224F5D1C-BBA7-425E-A321-D6C5928B08E2}" dt="2023-06-21T09:25:46.531" v="6556" actId="478"/>
          <ac:spMkLst>
            <pc:docMk/>
            <pc:sldMk cId="1840939750" sldId="395"/>
            <ac:spMk id="32" creationId="{69A332A3-14BA-C309-3938-D63E7C2A1EAE}"/>
          </ac:spMkLst>
        </pc:spChg>
        <pc:spChg chg="del">
          <ac:chgData name="Jérémy Sabadie" userId="d4876fca-6389-4ca7-a48f-9e84b75a7455" providerId="ADAL" clId="{224F5D1C-BBA7-425E-A321-D6C5928B08E2}" dt="2023-06-21T09:25:46.531" v="6556" actId="478"/>
          <ac:spMkLst>
            <pc:docMk/>
            <pc:sldMk cId="1840939750" sldId="395"/>
            <ac:spMk id="33" creationId="{00000000-0000-0000-0000-000000000000}"/>
          </ac:spMkLst>
        </pc:spChg>
        <pc:picChg chg="add del mod">
          <ac:chgData name="Jérémy Sabadie" userId="d4876fca-6389-4ca7-a48f-9e84b75a7455" providerId="ADAL" clId="{224F5D1C-BBA7-425E-A321-D6C5928B08E2}" dt="2023-06-21T09:26:03.609" v="6559" actId="478"/>
          <ac:picMkLst>
            <pc:docMk/>
            <pc:sldMk cId="1840939750" sldId="395"/>
            <ac:picMk id="6" creationId="{720FE695-CAD7-F2E0-F28C-8A44E72F3FC1}"/>
          </ac:picMkLst>
        </pc:picChg>
        <pc:picChg chg="del">
          <ac:chgData name="Jérémy Sabadie" userId="d4876fca-6389-4ca7-a48f-9e84b75a7455" providerId="ADAL" clId="{224F5D1C-BBA7-425E-A321-D6C5928B08E2}" dt="2023-06-21T09:25:46.531" v="6556" actId="478"/>
          <ac:picMkLst>
            <pc:docMk/>
            <pc:sldMk cId="1840939750" sldId="395"/>
            <ac:picMk id="12" creationId="{2DC7A4B7-5401-489F-2AF4-310543E7799B}"/>
          </ac:picMkLst>
        </pc:picChg>
        <pc:picChg chg="add del mod">
          <ac:chgData name="Jérémy Sabadie" userId="d4876fca-6389-4ca7-a48f-9e84b75a7455" providerId="ADAL" clId="{224F5D1C-BBA7-425E-A321-D6C5928B08E2}" dt="2023-06-21T09:26:36.515" v="6579" actId="478"/>
          <ac:picMkLst>
            <pc:docMk/>
            <pc:sldMk cId="1840939750" sldId="395"/>
            <ac:picMk id="19" creationId="{8E78F318-6504-8F4D-F05B-DD8D3591F667}"/>
          </ac:picMkLst>
        </pc:picChg>
        <pc:picChg chg="add del mod">
          <ac:chgData name="Jérémy Sabadie" userId="d4876fca-6389-4ca7-a48f-9e84b75a7455" providerId="ADAL" clId="{224F5D1C-BBA7-425E-A321-D6C5928B08E2}" dt="2023-06-21T09:28:33.202" v="6586" actId="478"/>
          <ac:picMkLst>
            <pc:docMk/>
            <pc:sldMk cId="1840939750" sldId="395"/>
            <ac:picMk id="20" creationId="{46E3A5F5-2ECC-FDDF-D6EF-DAC6E25A6F09}"/>
          </ac:picMkLst>
        </pc:picChg>
        <pc:picChg chg="add mod">
          <ac:chgData name="Jérémy Sabadie" userId="d4876fca-6389-4ca7-a48f-9e84b75a7455" providerId="ADAL" clId="{224F5D1C-BBA7-425E-A321-D6C5928B08E2}" dt="2023-06-27T09:19:51.096" v="10345" actId="1076"/>
          <ac:picMkLst>
            <pc:docMk/>
            <pc:sldMk cId="1840939750" sldId="395"/>
            <ac:picMk id="22" creationId="{AFA3029E-6273-2168-4386-281C92178647}"/>
          </ac:picMkLst>
        </pc:picChg>
        <pc:picChg chg="add mod">
          <ac:chgData name="Jérémy Sabadie" userId="d4876fca-6389-4ca7-a48f-9e84b75a7455" providerId="ADAL" clId="{224F5D1C-BBA7-425E-A321-D6C5928B08E2}" dt="2023-06-27T08:15:40.781" v="10194" actId="14100"/>
          <ac:picMkLst>
            <pc:docMk/>
            <pc:sldMk cId="1840939750" sldId="395"/>
            <ac:picMk id="24" creationId="{8A1E68F7-3E33-CA64-A18B-BADF67E9E219}"/>
          </ac:picMkLst>
        </pc:picChg>
        <pc:cxnChg chg="add mod">
          <ac:chgData name="Jérémy Sabadie" userId="d4876fca-6389-4ca7-a48f-9e84b75a7455" providerId="ADAL" clId="{224F5D1C-BBA7-425E-A321-D6C5928B08E2}" dt="2023-06-27T09:20:28.864" v="10363" actId="14100"/>
          <ac:cxnSpMkLst>
            <pc:docMk/>
            <pc:sldMk cId="1840939750" sldId="395"/>
            <ac:cxnSpMk id="3" creationId="{802B7156-0BE7-D1AC-C56E-281E35569AC6}"/>
          </ac:cxnSpMkLst>
        </pc:cxnChg>
      </pc:sldChg>
      <pc:sldChg chg="addSp delSp modSp add mod">
        <pc:chgData name="Jérémy Sabadie" userId="d4876fca-6389-4ca7-a48f-9e84b75a7455" providerId="ADAL" clId="{224F5D1C-BBA7-425E-A321-D6C5928B08E2}" dt="2023-06-28T08:12:33.369" v="12720" actId="20577"/>
        <pc:sldMkLst>
          <pc:docMk/>
          <pc:sldMk cId="3749822124" sldId="396"/>
        </pc:sldMkLst>
        <pc:spChg chg="add mod">
          <ac:chgData name="Jérémy Sabadie" userId="d4876fca-6389-4ca7-a48f-9e84b75a7455" providerId="ADAL" clId="{224F5D1C-BBA7-425E-A321-D6C5928B08E2}" dt="2023-06-28T08:12:33.369" v="12720" actId="20577"/>
          <ac:spMkLst>
            <pc:docMk/>
            <pc:sldMk cId="3749822124" sldId="396"/>
            <ac:spMk id="2" creationId="{32B369C0-AF7B-8488-F409-246317E263C2}"/>
          </ac:spMkLst>
        </pc:spChg>
        <pc:spChg chg="mod">
          <ac:chgData name="Jérémy Sabadie" userId="d4876fca-6389-4ca7-a48f-9e84b75a7455" providerId="ADAL" clId="{224F5D1C-BBA7-425E-A321-D6C5928B08E2}" dt="2023-06-22T08:13:36.998" v="8045" actId="1076"/>
          <ac:spMkLst>
            <pc:docMk/>
            <pc:sldMk cId="3749822124" sldId="396"/>
            <ac:spMk id="7" creationId="{44FEAE58-909B-BFB2-216B-EADE51976C61}"/>
          </ac:spMkLst>
        </pc:spChg>
        <pc:spChg chg="del">
          <ac:chgData name="Jérémy Sabadie" userId="d4876fca-6389-4ca7-a48f-9e84b75a7455" providerId="ADAL" clId="{224F5D1C-BBA7-425E-A321-D6C5928B08E2}" dt="2023-06-22T08:13:26.258" v="8043" actId="478"/>
          <ac:spMkLst>
            <pc:docMk/>
            <pc:sldMk cId="3749822124" sldId="396"/>
            <ac:spMk id="8" creationId="{9B91DBAD-8420-CBDB-FD14-7E0F8D6B06C7}"/>
          </ac:spMkLst>
        </pc:spChg>
        <pc:spChg chg="mod">
          <ac:chgData name="Jérémy Sabadie" userId="d4876fca-6389-4ca7-a48f-9e84b75a7455" providerId="ADAL" clId="{224F5D1C-BBA7-425E-A321-D6C5928B08E2}" dt="2023-06-27T12:35:24.213" v="11834" actId="20577"/>
          <ac:spMkLst>
            <pc:docMk/>
            <pc:sldMk cId="3749822124" sldId="396"/>
            <ac:spMk id="9" creationId="{1C55E6F4-DD0A-3B10-64D4-C4319D700E68}"/>
          </ac:spMkLst>
        </pc:spChg>
        <pc:spChg chg="del mod">
          <ac:chgData name="Jérémy Sabadie" userId="d4876fca-6389-4ca7-a48f-9e84b75a7455" providerId="ADAL" clId="{224F5D1C-BBA7-425E-A321-D6C5928B08E2}" dt="2023-06-27T08:15:58.325" v="10196" actId="478"/>
          <ac:spMkLst>
            <pc:docMk/>
            <pc:sldMk cId="3749822124" sldId="396"/>
            <ac:spMk id="13" creationId="{01C9FB8F-397A-3F80-C151-3CBF95893FFE}"/>
          </ac:spMkLst>
        </pc:spChg>
        <pc:spChg chg="del mod ord">
          <ac:chgData name="Jérémy Sabadie" userId="d4876fca-6389-4ca7-a48f-9e84b75a7455" providerId="ADAL" clId="{224F5D1C-BBA7-425E-A321-D6C5928B08E2}" dt="2023-06-27T08:15:51.620" v="10195" actId="478"/>
          <ac:spMkLst>
            <pc:docMk/>
            <pc:sldMk cId="3749822124" sldId="396"/>
            <ac:spMk id="14" creationId="{90A99305-2F65-B821-B576-1CFCD700FF6A}"/>
          </ac:spMkLst>
        </pc:spChg>
        <pc:spChg chg="mod">
          <ac:chgData name="Jérémy Sabadie" userId="d4876fca-6389-4ca7-a48f-9e84b75a7455" providerId="ADAL" clId="{224F5D1C-BBA7-425E-A321-D6C5928B08E2}" dt="2023-06-27T09:25:12.790" v="10619" actId="13926"/>
          <ac:spMkLst>
            <pc:docMk/>
            <pc:sldMk cId="3749822124" sldId="396"/>
            <ac:spMk id="15" creationId="{F082FE4A-3827-EE7F-6B2F-BCAEDFC29DAA}"/>
          </ac:spMkLst>
        </pc:spChg>
        <pc:spChg chg="mod">
          <ac:chgData name="Jérémy Sabadie" userId="d4876fca-6389-4ca7-a48f-9e84b75a7455" providerId="ADAL" clId="{224F5D1C-BBA7-425E-A321-D6C5928B08E2}" dt="2023-06-27T08:16:04.948" v="10197" actId="1076"/>
          <ac:spMkLst>
            <pc:docMk/>
            <pc:sldMk cId="3749822124" sldId="396"/>
            <ac:spMk id="16" creationId="{FD0D898B-1076-E596-DAE3-B97E837627DC}"/>
          </ac:spMkLst>
        </pc:spChg>
        <pc:spChg chg="mod">
          <ac:chgData name="Jérémy Sabadie" userId="d4876fca-6389-4ca7-a48f-9e84b75a7455" providerId="ADAL" clId="{224F5D1C-BBA7-425E-A321-D6C5928B08E2}" dt="2023-06-27T09:25:04.935" v="10618" actId="113"/>
          <ac:spMkLst>
            <pc:docMk/>
            <pc:sldMk cId="3749822124" sldId="396"/>
            <ac:spMk id="17" creationId="{9125FB60-2797-78D2-D83B-D9DF67B33FD3}"/>
          </ac:spMkLst>
        </pc:spChg>
        <pc:spChg chg="del">
          <ac:chgData name="Jérémy Sabadie" userId="d4876fca-6389-4ca7-a48f-9e84b75a7455" providerId="ADAL" clId="{224F5D1C-BBA7-425E-A321-D6C5928B08E2}" dt="2023-06-21T09:30:38.639" v="6620" actId="478"/>
          <ac:spMkLst>
            <pc:docMk/>
            <pc:sldMk cId="3749822124" sldId="396"/>
            <ac:spMk id="18" creationId="{78FBB94E-5906-BCA7-004E-9C14D5013042}"/>
          </ac:spMkLst>
        </pc:spChg>
        <pc:picChg chg="add mod">
          <ac:chgData name="Jérémy Sabadie" userId="d4876fca-6389-4ca7-a48f-9e84b75a7455" providerId="ADAL" clId="{224F5D1C-BBA7-425E-A321-D6C5928B08E2}" dt="2023-06-27T08:16:09.365" v="10198" actId="14100"/>
          <ac:picMkLst>
            <pc:docMk/>
            <pc:sldMk cId="3749822124" sldId="396"/>
            <ac:picMk id="3" creationId="{4F7EA566-889E-9F4D-BD71-D674A48F044A}"/>
          </ac:picMkLst>
        </pc:picChg>
        <pc:picChg chg="del">
          <ac:chgData name="Jérémy Sabadie" userId="d4876fca-6389-4ca7-a48f-9e84b75a7455" providerId="ADAL" clId="{224F5D1C-BBA7-425E-A321-D6C5928B08E2}" dt="2023-06-21T09:30:04.342" v="6613" actId="478"/>
          <ac:picMkLst>
            <pc:docMk/>
            <pc:sldMk cId="3749822124" sldId="396"/>
            <ac:picMk id="22" creationId="{AFA3029E-6273-2168-4386-281C92178647}"/>
          </ac:picMkLst>
        </pc:picChg>
        <pc:picChg chg="del">
          <ac:chgData name="Jérémy Sabadie" userId="d4876fca-6389-4ca7-a48f-9e84b75a7455" providerId="ADAL" clId="{224F5D1C-BBA7-425E-A321-D6C5928B08E2}" dt="2023-06-21T09:29:27.655" v="6612" actId="478"/>
          <ac:picMkLst>
            <pc:docMk/>
            <pc:sldMk cId="3749822124" sldId="396"/>
            <ac:picMk id="24" creationId="{8A1E68F7-3E33-CA64-A18B-BADF67E9E219}"/>
          </ac:picMkLst>
        </pc:picChg>
      </pc:sldChg>
      <pc:sldChg chg="addSp delSp modSp add mod">
        <pc:chgData name="Jérémy Sabadie" userId="d4876fca-6389-4ca7-a48f-9e84b75a7455" providerId="ADAL" clId="{224F5D1C-BBA7-425E-A321-D6C5928B08E2}" dt="2023-06-28T08:47:27.379" v="12841" actId="1076"/>
        <pc:sldMkLst>
          <pc:docMk/>
          <pc:sldMk cId="1602570592" sldId="397"/>
        </pc:sldMkLst>
        <pc:spChg chg="mod">
          <ac:chgData name="Jérémy Sabadie" userId="d4876fca-6389-4ca7-a48f-9e84b75a7455" providerId="ADAL" clId="{224F5D1C-BBA7-425E-A321-D6C5928B08E2}" dt="2023-06-22T08:14:30.953" v="8051"/>
          <ac:spMkLst>
            <pc:docMk/>
            <pc:sldMk cId="1602570592" sldId="397"/>
            <ac:spMk id="7" creationId="{44FEAE58-909B-BFB2-216B-EADE51976C61}"/>
          </ac:spMkLst>
        </pc:spChg>
        <pc:spChg chg="del">
          <ac:chgData name="Jérémy Sabadie" userId="d4876fca-6389-4ca7-a48f-9e84b75a7455" providerId="ADAL" clId="{224F5D1C-BBA7-425E-A321-D6C5928B08E2}" dt="2023-06-22T08:14:13.353" v="8050" actId="478"/>
          <ac:spMkLst>
            <pc:docMk/>
            <pc:sldMk cId="1602570592" sldId="397"/>
            <ac:spMk id="8" creationId="{9B91DBAD-8420-CBDB-FD14-7E0F8D6B06C7}"/>
          </ac:spMkLst>
        </pc:spChg>
        <pc:spChg chg="mod">
          <ac:chgData name="Jérémy Sabadie" userId="d4876fca-6389-4ca7-a48f-9e84b75a7455" providerId="ADAL" clId="{224F5D1C-BBA7-425E-A321-D6C5928B08E2}" dt="2023-06-27T12:35:35.668" v="11836" actId="20577"/>
          <ac:spMkLst>
            <pc:docMk/>
            <pc:sldMk cId="1602570592" sldId="397"/>
            <ac:spMk id="9" creationId="{1C55E6F4-DD0A-3B10-64D4-C4319D700E68}"/>
          </ac:spMkLst>
        </pc:spChg>
        <pc:spChg chg="add mod">
          <ac:chgData name="Jérémy Sabadie" userId="d4876fca-6389-4ca7-a48f-9e84b75a7455" providerId="ADAL" clId="{224F5D1C-BBA7-425E-A321-D6C5928B08E2}" dt="2023-06-27T08:20:03.912" v="10235" actId="122"/>
          <ac:spMkLst>
            <pc:docMk/>
            <pc:sldMk cId="1602570592" sldId="397"/>
            <ac:spMk id="12" creationId="{C921F48D-FBEE-32D2-A77B-F7F8E7E34D6E}"/>
          </ac:spMkLst>
        </pc:spChg>
        <pc:spChg chg="add del">
          <ac:chgData name="Jérémy Sabadie" userId="d4876fca-6389-4ca7-a48f-9e84b75a7455" providerId="ADAL" clId="{224F5D1C-BBA7-425E-A321-D6C5928B08E2}" dt="2023-06-27T08:17:36.386" v="10208" actId="478"/>
          <ac:spMkLst>
            <pc:docMk/>
            <pc:sldMk cId="1602570592" sldId="397"/>
            <ac:spMk id="13" creationId="{01C9FB8F-397A-3F80-C151-3CBF95893FFE}"/>
          </ac:spMkLst>
        </pc:spChg>
        <pc:spChg chg="del mod ord">
          <ac:chgData name="Jérémy Sabadie" userId="d4876fca-6389-4ca7-a48f-9e84b75a7455" providerId="ADAL" clId="{224F5D1C-BBA7-425E-A321-D6C5928B08E2}" dt="2023-06-27T08:16:21.581" v="10199" actId="478"/>
          <ac:spMkLst>
            <pc:docMk/>
            <pc:sldMk cId="1602570592" sldId="397"/>
            <ac:spMk id="14" creationId="{90A99305-2F65-B821-B576-1CFCD700FF6A}"/>
          </ac:spMkLst>
        </pc:spChg>
        <pc:spChg chg="mod">
          <ac:chgData name="Jérémy Sabadie" userId="d4876fca-6389-4ca7-a48f-9e84b75a7455" providerId="ADAL" clId="{224F5D1C-BBA7-425E-A321-D6C5928B08E2}" dt="2023-06-28T08:47:19.285" v="12838" actId="1076"/>
          <ac:spMkLst>
            <pc:docMk/>
            <pc:sldMk cId="1602570592" sldId="397"/>
            <ac:spMk id="16" creationId="{FD0D898B-1076-E596-DAE3-B97E837627DC}"/>
          </ac:spMkLst>
        </pc:spChg>
        <pc:picChg chg="del">
          <ac:chgData name="Jérémy Sabadie" userId="d4876fca-6389-4ca7-a48f-9e84b75a7455" providerId="ADAL" clId="{224F5D1C-BBA7-425E-A321-D6C5928B08E2}" dt="2023-06-21T09:31:19.389" v="6646" actId="478"/>
          <ac:picMkLst>
            <pc:docMk/>
            <pc:sldMk cId="1602570592" sldId="397"/>
            <ac:picMk id="3" creationId="{4F7EA566-889E-9F4D-BD71-D674A48F044A}"/>
          </ac:picMkLst>
        </pc:picChg>
        <pc:picChg chg="add del mod">
          <ac:chgData name="Jérémy Sabadie" userId="d4876fca-6389-4ca7-a48f-9e84b75a7455" providerId="ADAL" clId="{224F5D1C-BBA7-425E-A321-D6C5928B08E2}" dt="2023-06-28T08:47:15.841" v="12837" actId="1076"/>
          <ac:picMkLst>
            <pc:docMk/>
            <pc:sldMk cId="1602570592" sldId="397"/>
            <ac:picMk id="3" creationId="{7D0CDF2B-815C-9E50-D393-71762673A2BF}"/>
          </ac:picMkLst>
        </pc:picChg>
        <pc:picChg chg="add del mod">
          <ac:chgData name="Jérémy Sabadie" userId="d4876fca-6389-4ca7-a48f-9e84b75a7455" providerId="ADAL" clId="{224F5D1C-BBA7-425E-A321-D6C5928B08E2}" dt="2023-06-27T08:18:27.361" v="10209" actId="478"/>
          <ac:picMkLst>
            <pc:docMk/>
            <pc:sldMk cId="1602570592" sldId="397"/>
            <ac:picMk id="4" creationId="{C5B3A01E-5B79-82F4-EA17-30FF83268E80}"/>
          </ac:picMkLst>
        </pc:picChg>
        <pc:picChg chg="add mod">
          <ac:chgData name="Jérémy Sabadie" userId="d4876fca-6389-4ca7-a48f-9e84b75a7455" providerId="ADAL" clId="{224F5D1C-BBA7-425E-A321-D6C5928B08E2}" dt="2023-06-28T08:47:27.379" v="12841" actId="1076"/>
          <ac:picMkLst>
            <pc:docMk/>
            <pc:sldMk cId="1602570592" sldId="397"/>
            <ac:picMk id="8" creationId="{584C518D-5E64-7181-44ED-7651740DD4DF}"/>
          </ac:picMkLst>
        </pc:picChg>
      </pc:sldChg>
      <pc:sldChg chg="addSp delSp modSp add mod modNotesTx">
        <pc:chgData name="Jérémy Sabadie" userId="d4876fca-6389-4ca7-a48f-9e84b75a7455" providerId="ADAL" clId="{224F5D1C-BBA7-425E-A321-D6C5928B08E2}" dt="2023-06-28T08:46:34.397" v="12836" actId="20577"/>
        <pc:sldMkLst>
          <pc:docMk/>
          <pc:sldMk cId="450242525" sldId="398"/>
        </pc:sldMkLst>
        <pc:spChg chg="add mod">
          <ac:chgData name="Jérémy Sabadie" userId="d4876fca-6389-4ca7-a48f-9e84b75a7455" providerId="ADAL" clId="{224F5D1C-BBA7-425E-A321-D6C5928B08E2}" dt="2023-06-28T08:41:45.267" v="12725" actId="14100"/>
          <ac:spMkLst>
            <pc:docMk/>
            <pc:sldMk cId="450242525" sldId="398"/>
            <ac:spMk id="2" creationId="{63B8CCD9-D784-C9BB-6E3A-DE328D4DF1C7}"/>
          </ac:spMkLst>
        </pc:spChg>
        <pc:spChg chg="add mod">
          <ac:chgData name="Jérémy Sabadie" userId="d4876fca-6389-4ca7-a48f-9e84b75a7455" providerId="ADAL" clId="{224F5D1C-BBA7-425E-A321-D6C5928B08E2}" dt="2023-06-28T08:42:28.125" v="12739" actId="1076"/>
          <ac:spMkLst>
            <pc:docMk/>
            <pc:sldMk cId="450242525" sldId="398"/>
            <ac:spMk id="4" creationId="{DFCF7B42-4525-36CE-7CE1-5CA8ECFF3251}"/>
          </ac:spMkLst>
        </pc:spChg>
        <pc:spChg chg="mod">
          <ac:chgData name="Jérémy Sabadie" userId="d4876fca-6389-4ca7-a48f-9e84b75a7455" providerId="ADAL" clId="{224F5D1C-BBA7-425E-A321-D6C5928B08E2}" dt="2023-06-22T08:14:48.315" v="8054"/>
          <ac:spMkLst>
            <pc:docMk/>
            <pc:sldMk cId="450242525" sldId="398"/>
            <ac:spMk id="7" creationId="{44FEAE58-909B-BFB2-216B-EADE51976C61}"/>
          </ac:spMkLst>
        </pc:spChg>
        <pc:spChg chg="del">
          <ac:chgData name="Jérémy Sabadie" userId="d4876fca-6389-4ca7-a48f-9e84b75a7455" providerId="ADAL" clId="{224F5D1C-BBA7-425E-A321-D6C5928B08E2}" dt="2023-06-22T08:14:43.886" v="8053" actId="478"/>
          <ac:spMkLst>
            <pc:docMk/>
            <pc:sldMk cId="450242525" sldId="398"/>
            <ac:spMk id="8" creationId="{9B91DBAD-8420-CBDB-FD14-7E0F8D6B06C7}"/>
          </ac:spMkLst>
        </pc:spChg>
        <pc:spChg chg="mod">
          <ac:chgData name="Jérémy Sabadie" userId="d4876fca-6389-4ca7-a48f-9e84b75a7455" providerId="ADAL" clId="{224F5D1C-BBA7-425E-A321-D6C5928B08E2}" dt="2023-06-27T12:35:42.136" v="11838" actId="20577"/>
          <ac:spMkLst>
            <pc:docMk/>
            <pc:sldMk cId="450242525" sldId="398"/>
            <ac:spMk id="9" creationId="{1C55E6F4-DD0A-3B10-64D4-C4319D700E68}"/>
          </ac:spMkLst>
        </pc:spChg>
        <pc:spChg chg="mod">
          <ac:chgData name="Jérémy Sabadie" userId="d4876fca-6389-4ca7-a48f-9e84b75a7455" providerId="ADAL" clId="{224F5D1C-BBA7-425E-A321-D6C5928B08E2}" dt="2023-06-27T09:31:35.630" v="10853" actId="1076"/>
          <ac:spMkLst>
            <pc:docMk/>
            <pc:sldMk cId="450242525" sldId="398"/>
            <ac:spMk id="11" creationId="{C790920F-6A60-8546-BBBF-0D2D576E913B}"/>
          </ac:spMkLst>
        </pc:spChg>
        <pc:spChg chg="del">
          <ac:chgData name="Jérémy Sabadie" userId="d4876fca-6389-4ca7-a48f-9e84b75a7455" providerId="ADAL" clId="{224F5D1C-BBA7-425E-A321-D6C5928B08E2}" dt="2023-06-27T09:26:07.092" v="10621" actId="478"/>
          <ac:spMkLst>
            <pc:docMk/>
            <pc:sldMk cId="450242525" sldId="398"/>
            <ac:spMk id="13" creationId="{01C9FB8F-397A-3F80-C151-3CBF95893FFE}"/>
          </ac:spMkLst>
        </pc:spChg>
        <pc:spChg chg="del mod ord">
          <ac:chgData name="Jérémy Sabadie" userId="d4876fca-6389-4ca7-a48f-9e84b75a7455" providerId="ADAL" clId="{224F5D1C-BBA7-425E-A321-D6C5928B08E2}" dt="2023-06-27T09:26:03.771" v="10620" actId="478"/>
          <ac:spMkLst>
            <pc:docMk/>
            <pc:sldMk cId="450242525" sldId="398"/>
            <ac:spMk id="14" creationId="{90A99305-2F65-B821-B576-1CFCD700FF6A}"/>
          </ac:spMkLst>
        </pc:spChg>
        <pc:spChg chg="mod">
          <ac:chgData name="Jérémy Sabadie" userId="d4876fca-6389-4ca7-a48f-9e84b75a7455" providerId="ADAL" clId="{224F5D1C-BBA7-425E-A321-D6C5928B08E2}" dt="2023-06-28T08:44:46.134" v="12770" actId="1076"/>
          <ac:spMkLst>
            <pc:docMk/>
            <pc:sldMk cId="450242525" sldId="398"/>
            <ac:spMk id="15" creationId="{F082FE4A-3827-EE7F-6B2F-BCAEDFC29DAA}"/>
          </ac:spMkLst>
        </pc:spChg>
        <pc:spChg chg="mod">
          <ac:chgData name="Jérémy Sabadie" userId="d4876fca-6389-4ca7-a48f-9e84b75a7455" providerId="ADAL" clId="{224F5D1C-BBA7-425E-A321-D6C5928B08E2}" dt="2023-06-28T08:45:27.172" v="12778" actId="114"/>
          <ac:spMkLst>
            <pc:docMk/>
            <pc:sldMk cId="450242525" sldId="398"/>
            <ac:spMk id="16" creationId="{FD0D898B-1076-E596-DAE3-B97E837627DC}"/>
          </ac:spMkLst>
        </pc:spChg>
        <pc:spChg chg="del mod">
          <ac:chgData name="Jérémy Sabadie" userId="d4876fca-6389-4ca7-a48f-9e84b75a7455" providerId="ADAL" clId="{224F5D1C-BBA7-425E-A321-D6C5928B08E2}" dt="2023-06-27T09:34:24.880" v="10873"/>
          <ac:spMkLst>
            <pc:docMk/>
            <pc:sldMk cId="450242525" sldId="398"/>
            <ac:spMk id="17" creationId="{9125FB60-2797-78D2-D83B-D9DF67B33FD3}"/>
          </ac:spMkLst>
        </pc:spChg>
        <pc:picChg chg="add mod">
          <ac:chgData name="Jérémy Sabadie" userId="d4876fca-6389-4ca7-a48f-9e84b75a7455" providerId="ADAL" clId="{224F5D1C-BBA7-425E-A321-D6C5928B08E2}" dt="2023-06-28T08:41:39.134" v="12724" actId="1076"/>
          <ac:picMkLst>
            <pc:docMk/>
            <pc:sldMk cId="450242525" sldId="398"/>
            <ac:picMk id="3" creationId="{DFD03876-A55A-2B82-E88E-9816BD96C339}"/>
          </ac:picMkLst>
        </pc:picChg>
        <pc:picChg chg="add del mod">
          <ac:chgData name="Jérémy Sabadie" userId="d4876fca-6389-4ca7-a48f-9e84b75a7455" providerId="ADAL" clId="{224F5D1C-BBA7-425E-A321-D6C5928B08E2}" dt="2023-06-27T09:36:00.163" v="10878" actId="478"/>
          <ac:picMkLst>
            <pc:docMk/>
            <pc:sldMk cId="450242525" sldId="398"/>
            <ac:picMk id="4" creationId="{339A895E-4945-E26C-841E-305B5F1C821D}"/>
          </ac:picMkLst>
        </pc:picChg>
        <pc:picChg chg="del">
          <ac:chgData name="Jérémy Sabadie" userId="d4876fca-6389-4ca7-a48f-9e84b75a7455" providerId="ADAL" clId="{224F5D1C-BBA7-425E-A321-D6C5928B08E2}" dt="2023-06-21T09:33:15.059" v="6651" actId="478"/>
          <ac:picMkLst>
            <pc:docMk/>
            <pc:sldMk cId="450242525" sldId="398"/>
            <ac:picMk id="4" creationId="{C5B3A01E-5B79-82F4-EA17-30FF83268E80}"/>
          </ac:picMkLst>
        </pc:picChg>
        <pc:picChg chg="add mod ord">
          <ac:chgData name="Jérémy Sabadie" userId="d4876fca-6389-4ca7-a48f-9e84b75a7455" providerId="ADAL" clId="{224F5D1C-BBA7-425E-A321-D6C5928B08E2}" dt="2023-06-27T09:36:49.576" v="10885" actId="1076"/>
          <ac:picMkLst>
            <pc:docMk/>
            <pc:sldMk cId="450242525" sldId="398"/>
            <ac:picMk id="8" creationId="{2E91820C-B446-2D62-D078-D1425B65315E}"/>
          </ac:picMkLst>
        </pc:picChg>
      </pc:sldChg>
      <pc:sldChg chg="delSp modSp add mod">
        <pc:chgData name="Jérémy Sabadie" userId="d4876fca-6389-4ca7-a48f-9e84b75a7455" providerId="ADAL" clId="{224F5D1C-BBA7-425E-A321-D6C5928B08E2}" dt="2023-06-28T07:36:20.367" v="12051" actId="20577"/>
        <pc:sldMkLst>
          <pc:docMk/>
          <pc:sldMk cId="2909741087" sldId="399"/>
        </pc:sldMkLst>
        <pc:spChg chg="mod">
          <ac:chgData name="Jérémy Sabadie" userId="d4876fca-6389-4ca7-a48f-9e84b75a7455" providerId="ADAL" clId="{224F5D1C-BBA7-425E-A321-D6C5928B08E2}" dt="2023-06-21T11:53:48.217" v="6962" actId="20577"/>
          <ac:spMkLst>
            <pc:docMk/>
            <pc:sldMk cId="2909741087" sldId="399"/>
            <ac:spMk id="4" creationId="{DE218AEE-03D6-0F6F-58B8-304F022FB4A6}"/>
          </ac:spMkLst>
        </pc:spChg>
        <pc:spChg chg="mod">
          <ac:chgData name="Jérémy Sabadie" userId="d4876fca-6389-4ca7-a48f-9e84b75a7455" providerId="ADAL" clId="{224F5D1C-BBA7-425E-A321-D6C5928B08E2}" dt="2023-06-28T07:36:20.367" v="12051" actId="20577"/>
          <ac:spMkLst>
            <pc:docMk/>
            <pc:sldMk cId="2909741087" sldId="399"/>
            <ac:spMk id="6" creationId="{6872BA31-F026-A748-BDEF-8EDA6012EE37}"/>
          </ac:spMkLst>
        </pc:spChg>
        <pc:spChg chg="mod">
          <ac:chgData name="Jérémy Sabadie" userId="d4876fca-6389-4ca7-a48f-9e84b75a7455" providerId="ADAL" clId="{224F5D1C-BBA7-425E-A321-D6C5928B08E2}" dt="2023-06-22T09:11:43.290" v="8246" actId="207"/>
          <ac:spMkLst>
            <pc:docMk/>
            <pc:sldMk cId="2909741087" sldId="399"/>
            <ac:spMk id="8" creationId="{746E1620-FBAB-CFB3-5207-6A9748DAADC2}"/>
          </ac:spMkLst>
        </pc:spChg>
        <pc:spChg chg="mod">
          <ac:chgData name="Jérémy Sabadie" userId="d4876fca-6389-4ca7-a48f-9e84b75a7455" providerId="ADAL" clId="{224F5D1C-BBA7-425E-A321-D6C5928B08E2}" dt="2023-06-27T12:33:47.145" v="11812" actId="20577"/>
          <ac:spMkLst>
            <pc:docMk/>
            <pc:sldMk cId="2909741087" sldId="399"/>
            <ac:spMk id="25" creationId="{00000000-0000-0000-0000-000000000000}"/>
          </ac:spMkLst>
        </pc:spChg>
        <pc:spChg chg="mod">
          <ac:chgData name="Jérémy Sabadie" userId="d4876fca-6389-4ca7-a48f-9e84b75a7455" providerId="ADAL" clId="{224F5D1C-BBA7-425E-A321-D6C5928B08E2}" dt="2023-06-22T08:10:51.260" v="8009" actId="20577"/>
          <ac:spMkLst>
            <pc:docMk/>
            <pc:sldMk cId="2909741087" sldId="399"/>
            <ac:spMk id="32" creationId="{69A332A3-14BA-C309-3938-D63E7C2A1EAE}"/>
          </ac:spMkLst>
        </pc:spChg>
        <pc:spChg chg="del">
          <ac:chgData name="Jérémy Sabadie" userId="d4876fca-6389-4ca7-a48f-9e84b75a7455" providerId="ADAL" clId="{224F5D1C-BBA7-425E-A321-D6C5928B08E2}" dt="2023-06-22T08:10:38.427" v="7995" actId="478"/>
          <ac:spMkLst>
            <pc:docMk/>
            <pc:sldMk cId="2909741087" sldId="399"/>
            <ac:spMk id="33" creationId="{00000000-0000-0000-0000-000000000000}"/>
          </ac:spMkLst>
        </pc:spChg>
      </pc:sldChg>
      <pc:sldChg chg="delSp modSp add mod">
        <pc:chgData name="Jérémy Sabadie" userId="d4876fca-6389-4ca7-a48f-9e84b75a7455" providerId="ADAL" clId="{224F5D1C-BBA7-425E-A321-D6C5928B08E2}" dt="2023-06-22T09:09:29.516" v="8235" actId="207"/>
        <pc:sldMkLst>
          <pc:docMk/>
          <pc:sldMk cId="25869280" sldId="400"/>
        </pc:sldMkLst>
        <pc:spChg chg="del">
          <ac:chgData name="Jérémy Sabadie" userId="d4876fca-6389-4ca7-a48f-9e84b75a7455" providerId="ADAL" clId="{224F5D1C-BBA7-425E-A321-D6C5928B08E2}" dt="2023-06-21T12:17:55.854" v="7210" actId="478"/>
          <ac:spMkLst>
            <pc:docMk/>
            <pc:sldMk cId="25869280" sldId="400"/>
            <ac:spMk id="4" creationId="{DE218AEE-03D6-0F6F-58B8-304F022FB4A6}"/>
          </ac:spMkLst>
        </pc:spChg>
        <pc:spChg chg="mod">
          <ac:chgData name="Jérémy Sabadie" userId="d4876fca-6389-4ca7-a48f-9e84b75a7455" providerId="ADAL" clId="{224F5D1C-BBA7-425E-A321-D6C5928B08E2}" dt="2023-06-21T12:18:20.860" v="7215" actId="1076"/>
          <ac:spMkLst>
            <pc:docMk/>
            <pc:sldMk cId="25869280" sldId="400"/>
            <ac:spMk id="5" creationId="{E2FE1FCD-74DC-D975-99D0-508BFFCF85E8}"/>
          </ac:spMkLst>
        </pc:spChg>
        <pc:spChg chg="mod">
          <ac:chgData name="Jérémy Sabadie" userId="d4876fca-6389-4ca7-a48f-9e84b75a7455" providerId="ADAL" clId="{224F5D1C-BBA7-425E-A321-D6C5928B08E2}" dt="2023-06-22T09:09:29.516" v="8235" actId="207"/>
          <ac:spMkLst>
            <pc:docMk/>
            <pc:sldMk cId="25869280" sldId="400"/>
            <ac:spMk id="7" creationId="{85F2A996-B7E1-AA21-26B5-6096CC08D6AB}"/>
          </ac:spMkLst>
        </pc:spChg>
        <pc:spChg chg="del mod">
          <ac:chgData name="Jérémy Sabadie" userId="d4876fca-6389-4ca7-a48f-9e84b75a7455" providerId="ADAL" clId="{224F5D1C-BBA7-425E-A321-D6C5928B08E2}" dt="2023-06-21T12:17:38.056" v="7209" actId="478"/>
          <ac:spMkLst>
            <pc:docMk/>
            <pc:sldMk cId="25869280" sldId="400"/>
            <ac:spMk id="8" creationId="{0708B691-1BA5-99B6-F11E-BC1399F5986F}"/>
          </ac:spMkLst>
        </pc:spChg>
      </pc:sldChg>
      <pc:sldChg chg="delSp modSp add mod">
        <pc:chgData name="Jérémy Sabadie" userId="d4876fca-6389-4ca7-a48f-9e84b75a7455" providerId="ADAL" clId="{224F5D1C-BBA7-425E-A321-D6C5928B08E2}" dt="2023-06-26T13:31:24.568" v="8992" actId="20577"/>
        <pc:sldMkLst>
          <pc:docMk/>
          <pc:sldMk cId="2680956611" sldId="401"/>
        </pc:sldMkLst>
        <pc:spChg chg="del">
          <ac:chgData name="Jérémy Sabadie" userId="d4876fca-6389-4ca7-a48f-9e84b75a7455" providerId="ADAL" clId="{224F5D1C-BBA7-425E-A321-D6C5928B08E2}" dt="2023-06-21T12:19:20.397" v="7220" actId="478"/>
          <ac:spMkLst>
            <pc:docMk/>
            <pc:sldMk cId="2680956611" sldId="401"/>
            <ac:spMk id="4" creationId="{DE218AEE-03D6-0F6F-58B8-304F022FB4A6}"/>
          </ac:spMkLst>
        </pc:spChg>
        <pc:spChg chg="mod">
          <ac:chgData name="Jérémy Sabadie" userId="d4876fca-6389-4ca7-a48f-9e84b75a7455" providerId="ADAL" clId="{224F5D1C-BBA7-425E-A321-D6C5928B08E2}" dt="2023-06-26T13:31:24.568" v="8992" actId="20577"/>
          <ac:spMkLst>
            <pc:docMk/>
            <pc:sldMk cId="2680956611" sldId="401"/>
            <ac:spMk id="7" creationId="{5EBAB9AD-5717-ACBC-F505-F0EC32B532F3}"/>
          </ac:spMkLst>
        </pc:spChg>
        <pc:spChg chg="del">
          <ac:chgData name="Jérémy Sabadie" userId="d4876fca-6389-4ca7-a48f-9e84b75a7455" providerId="ADAL" clId="{224F5D1C-BBA7-425E-A321-D6C5928B08E2}" dt="2023-06-21T12:19:26.244" v="7221" actId="478"/>
          <ac:spMkLst>
            <pc:docMk/>
            <pc:sldMk cId="2680956611" sldId="401"/>
            <ac:spMk id="8" creationId="{0708B691-1BA5-99B6-F11E-BC1399F5986F}"/>
          </ac:spMkLst>
        </pc:spChg>
        <pc:spChg chg="mod">
          <ac:chgData name="Jérémy Sabadie" userId="d4876fca-6389-4ca7-a48f-9e84b75a7455" providerId="ADAL" clId="{224F5D1C-BBA7-425E-A321-D6C5928B08E2}" dt="2023-06-22T08:52:00.524" v="8080" actId="20577"/>
          <ac:spMkLst>
            <pc:docMk/>
            <pc:sldMk cId="2680956611" sldId="401"/>
            <ac:spMk id="32" creationId="{69A332A3-14BA-C309-3938-D63E7C2A1EAE}"/>
          </ac:spMkLst>
        </pc:spChg>
        <pc:spChg chg="del">
          <ac:chgData name="Jérémy Sabadie" userId="d4876fca-6389-4ca7-a48f-9e84b75a7455" providerId="ADAL" clId="{224F5D1C-BBA7-425E-A321-D6C5928B08E2}" dt="2023-06-22T08:51:14.075" v="8062" actId="478"/>
          <ac:spMkLst>
            <pc:docMk/>
            <pc:sldMk cId="2680956611" sldId="401"/>
            <ac:spMk id="33" creationId="{00000000-0000-0000-0000-000000000000}"/>
          </ac:spMkLst>
        </pc:spChg>
      </pc:sldChg>
      <pc:sldChg chg="delSp modSp add mod">
        <pc:chgData name="Jérémy Sabadie" userId="d4876fca-6389-4ca7-a48f-9e84b75a7455" providerId="ADAL" clId="{224F5D1C-BBA7-425E-A321-D6C5928B08E2}" dt="2023-06-22T09:10:23.145" v="8239" actId="207"/>
        <pc:sldMkLst>
          <pc:docMk/>
          <pc:sldMk cId="2486885281" sldId="402"/>
        </pc:sldMkLst>
        <pc:spChg chg="del">
          <ac:chgData name="Jérémy Sabadie" userId="d4876fca-6389-4ca7-a48f-9e84b75a7455" providerId="ADAL" clId="{224F5D1C-BBA7-425E-A321-D6C5928B08E2}" dt="2023-06-21T12:20:33.942" v="7226" actId="478"/>
          <ac:spMkLst>
            <pc:docMk/>
            <pc:sldMk cId="2486885281" sldId="402"/>
            <ac:spMk id="4" creationId="{DE218AEE-03D6-0F6F-58B8-304F022FB4A6}"/>
          </ac:spMkLst>
        </pc:spChg>
        <pc:spChg chg="mod">
          <ac:chgData name="Jérémy Sabadie" userId="d4876fca-6389-4ca7-a48f-9e84b75a7455" providerId="ADAL" clId="{224F5D1C-BBA7-425E-A321-D6C5928B08E2}" dt="2023-06-21T12:22:24.894" v="7248" actId="1076"/>
          <ac:spMkLst>
            <pc:docMk/>
            <pc:sldMk cId="2486885281" sldId="402"/>
            <ac:spMk id="5" creationId="{E2FE1FCD-74DC-D975-99D0-508BFFCF85E8}"/>
          </ac:spMkLst>
        </pc:spChg>
        <pc:spChg chg="del">
          <ac:chgData name="Jérémy Sabadie" userId="d4876fca-6389-4ca7-a48f-9e84b75a7455" providerId="ADAL" clId="{224F5D1C-BBA7-425E-A321-D6C5928B08E2}" dt="2023-06-21T12:20:45.809" v="7229" actId="478"/>
          <ac:spMkLst>
            <pc:docMk/>
            <pc:sldMk cId="2486885281" sldId="402"/>
            <ac:spMk id="6" creationId="{29A11164-C9EF-8DDF-0683-3BE3E2EE2DAF}"/>
          </ac:spMkLst>
        </pc:spChg>
        <pc:spChg chg="mod">
          <ac:chgData name="Jérémy Sabadie" userId="d4876fca-6389-4ca7-a48f-9e84b75a7455" providerId="ADAL" clId="{224F5D1C-BBA7-425E-A321-D6C5928B08E2}" dt="2023-06-22T09:10:23.145" v="8239" actId="207"/>
          <ac:spMkLst>
            <pc:docMk/>
            <pc:sldMk cId="2486885281" sldId="402"/>
            <ac:spMk id="7" creationId="{5EBAB9AD-5717-ACBC-F505-F0EC32B532F3}"/>
          </ac:spMkLst>
        </pc:spChg>
        <pc:spChg chg="del">
          <ac:chgData name="Jérémy Sabadie" userId="d4876fca-6389-4ca7-a48f-9e84b75a7455" providerId="ADAL" clId="{224F5D1C-BBA7-425E-A321-D6C5928B08E2}" dt="2023-06-21T12:20:37.795" v="7227" actId="478"/>
          <ac:spMkLst>
            <pc:docMk/>
            <pc:sldMk cId="2486885281" sldId="402"/>
            <ac:spMk id="8" creationId="{0708B691-1BA5-99B6-F11E-BC1399F5986F}"/>
          </ac:spMkLst>
        </pc:spChg>
        <pc:spChg chg="del">
          <ac:chgData name="Jérémy Sabadie" userId="d4876fca-6389-4ca7-a48f-9e84b75a7455" providerId="ADAL" clId="{224F5D1C-BBA7-425E-A321-D6C5928B08E2}" dt="2023-06-21T12:20:41.498" v="7228" actId="478"/>
          <ac:spMkLst>
            <pc:docMk/>
            <pc:sldMk cId="2486885281" sldId="402"/>
            <ac:spMk id="9" creationId="{47730477-3165-47DE-6E96-B5A8955AF6D1}"/>
          </ac:spMkLst>
        </pc:spChg>
        <pc:spChg chg="mod">
          <ac:chgData name="Jérémy Sabadie" userId="d4876fca-6389-4ca7-a48f-9e84b75a7455" providerId="ADAL" clId="{224F5D1C-BBA7-425E-A321-D6C5928B08E2}" dt="2023-06-22T08:03:10.561" v="7778" actId="20577"/>
          <ac:spMkLst>
            <pc:docMk/>
            <pc:sldMk cId="2486885281" sldId="402"/>
            <ac:spMk id="32" creationId="{69A332A3-14BA-C309-3938-D63E7C2A1EAE}"/>
          </ac:spMkLst>
        </pc:spChg>
        <pc:spChg chg="del">
          <ac:chgData name="Jérémy Sabadie" userId="d4876fca-6389-4ca7-a48f-9e84b75a7455" providerId="ADAL" clId="{224F5D1C-BBA7-425E-A321-D6C5928B08E2}" dt="2023-06-22T08:02:54.944" v="7764" actId="478"/>
          <ac:spMkLst>
            <pc:docMk/>
            <pc:sldMk cId="2486885281" sldId="402"/>
            <ac:spMk id="33" creationId="{00000000-0000-0000-0000-000000000000}"/>
          </ac:spMkLst>
        </pc:spChg>
      </pc:sldChg>
      <pc:sldChg chg="delSp modSp add mod">
        <pc:chgData name="Jérémy Sabadie" userId="d4876fca-6389-4ca7-a48f-9e84b75a7455" providerId="ADAL" clId="{224F5D1C-BBA7-425E-A321-D6C5928B08E2}" dt="2023-06-22T09:10:32.154" v="8240" actId="207"/>
        <pc:sldMkLst>
          <pc:docMk/>
          <pc:sldMk cId="3443389325" sldId="403"/>
        </pc:sldMkLst>
        <pc:spChg chg="del">
          <ac:chgData name="Jérémy Sabadie" userId="d4876fca-6389-4ca7-a48f-9e84b75a7455" providerId="ADAL" clId="{224F5D1C-BBA7-425E-A321-D6C5928B08E2}" dt="2023-06-21T12:23:20.184" v="7259" actId="478"/>
          <ac:spMkLst>
            <pc:docMk/>
            <pc:sldMk cId="3443389325" sldId="403"/>
            <ac:spMk id="4" creationId="{DE218AEE-03D6-0F6F-58B8-304F022FB4A6}"/>
          </ac:spMkLst>
        </pc:spChg>
        <pc:spChg chg="del">
          <ac:chgData name="Jérémy Sabadie" userId="d4876fca-6389-4ca7-a48f-9e84b75a7455" providerId="ADAL" clId="{224F5D1C-BBA7-425E-A321-D6C5928B08E2}" dt="2023-06-21T12:23:24.636" v="7260" actId="478"/>
          <ac:spMkLst>
            <pc:docMk/>
            <pc:sldMk cId="3443389325" sldId="403"/>
            <ac:spMk id="6" creationId="{5BE4FC36-4144-9612-F3C6-4F29AA61C86C}"/>
          </ac:spMkLst>
        </pc:spChg>
        <pc:spChg chg="del mod">
          <ac:chgData name="Jérémy Sabadie" userId="d4876fca-6389-4ca7-a48f-9e84b75a7455" providerId="ADAL" clId="{224F5D1C-BBA7-425E-A321-D6C5928B08E2}" dt="2023-06-21T12:23:29.756" v="7262" actId="478"/>
          <ac:spMkLst>
            <pc:docMk/>
            <pc:sldMk cId="3443389325" sldId="403"/>
            <ac:spMk id="7" creationId="{CD289F7E-CC64-43B7-25B1-B20EC5931C0F}"/>
          </ac:spMkLst>
        </pc:spChg>
        <pc:spChg chg="del">
          <ac:chgData name="Jérémy Sabadie" userId="d4876fca-6389-4ca7-a48f-9e84b75a7455" providerId="ADAL" clId="{224F5D1C-BBA7-425E-A321-D6C5928B08E2}" dt="2023-06-21T12:23:58.422" v="7273" actId="478"/>
          <ac:spMkLst>
            <pc:docMk/>
            <pc:sldMk cId="3443389325" sldId="403"/>
            <ac:spMk id="9" creationId="{15C3CE44-DBB5-A078-0DEE-486086019429}"/>
          </ac:spMkLst>
        </pc:spChg>
        <pc:spChg chg="del">
          <ac:chgData name="Jérémy Sabadie" userId="d4876fca-6389-4ca7-a48f-9e84b75a7455" providerId="ADAL" clId="{224F5D1C-BBA7-425E-A321-D6C5928B08E2}" dt="2023-06-21T12:23:38.342" v="7264" actId="478"/>
          <ac:spMkLst>
            <pc:docMk/>
            <pc:sldMk cId="3443389325" sldId="403"/>
            <ac:spMk id="10" creationId="{62F52AD8-86C7-0C47-98F9-6BD00ED75DC9}"/>
          </ac:spMkLst>
        </pc:spChg>
        <pc:spChg chg="del mod">
          <ac:chgData name="Jérémy Sabadie" userId="d4876fca-6389-4ca7-a48f-9e84b75a7455" providerId="ADAL" clId="{224F5D1C-BBA7-425E-A321-D6C5928B08E2}" dt="2023-06-21T12:24:22.325" v="7283" actId="478"/>
          <ac:spMkLst>
            <pc:docMk/>
            <pc:sldMk cId="3443389325" sldId="403"/>
            <ac:spMk id="11" creationId="{5FAF6FD2-54BF-A9B0-F042-88E4EA1D0875}"/>
          </ac:spMkLst>
        </pc:spChg>
        <pc:spChg chg="mod">
          <ac:chgData name="Jérémy Sabadie" userId="d4876fca-6389-4ca7-a48f-9e84b75a7455" providerId="ADAL" clId="{224F5D1C-BBA7-425E-A321-D6C5928B08E2}" dt="2023-06-22T09:10:32.154" v="8240" actId="207"/>
          <ac:spMkLst>
            <pc:docMk/>
            <pc:sldMk cId="3443389325" sldId="403"/>
            <ac:spMk id="14" creationId="{4F8B4B7A-341E-5056-6F59-55E60F68CB75}"/>
          </ac:spMkLst>
        </pc:spChg>
        <pc:spChg chg="del">
          <ac:chgData name="Jérémy Sabadie" userId="d4876fca-6389-4ca7-a48f-9e84b75a7455" providerId="ADAL" clId="{224F5D1C-BBA7-425E-A321-D6C5928B08E2}" dt="2023-06-21T12:23:54.567" v="7272" actId="478"/>
          <ac:spMkLst>
            <pc:docMk/>
            <pc:sldMk cId="3443389325" sldId="403"/>
            <ac:spMk id="18" creationId="{7969AA50-5849-DC65-9D96-B391689CABB0}"/>
          </ac:spMkLst>
        </pc:spChg>
        <pc:spChg chg="del">
          <ac:chgData name="Jérémy Sabadie" userId="d4876fca-6389-4ca7-a48f-9e84b75a7455" providerId="ADAL" clId="{224F5D1C-BBA7-425E-A321-D6C5928B08E2}" dt="2023-06-21T12:24:11.593" v="7277" actId="478"/>
          <ac:spMkLst>
            <pc:docMk/>
            <pc:sldMk cId="3443389325" sldId="403"/>
            <ac:spMk id="19" creationId="{CFEA0E68-1E4F-30F6-B192-14FE0BA6D15D}"/>
          </ac:spMkLst>
        </pc:spChg>
        <pc:spChg chg="del mod">
          <ac:chgData name="Jérémy Sabadie" userId="d4876fca-6389-4ca7-a48f-9e84b75a7455" providerId="ADAL" clId="{224F5D1C-BBA7-425E-A321-D6C5928B08E2}" dt="2023-06-21T12:23:42.363" v="7266" actId="478"/>
          <ac:spMkLst>
            <pc:docMk/>
            <pc:sldMk cId="3443389325" sldId="403"/>
            <ac:spMk id="20" creationId="{8E3EC2E1-B095-CA16-711D-9B746C0124A1}"/>
          </ac:spMkLst>
        </pc:spChg>
        <pc:spChg chg="del">
          <ac:chgData name="Jérémy Sabadie" userId="d4876fca-6389-4ca7-a48f-9e84b75a7455" providerId="ADAL" clId="{224F5D1C-BBA7-425E-A321-D6C5928B08E2}" dt="2023-06-21T12:23:48.316" v="7269" actId="478"/>
          <ac:spMkLst>
            <pc:docMk/>
            <pc:sldMk cId="3443389325" sldId="403"/>
            <ac:spMk id="21" creationId="{778CFDAC-B522-E766-B0D8-035B72731554}"/>
          </ac:spMkLst>
        </pc:spChg>
        <pc:spChg chg="del mod">
          <ac:chgData name="Jérémy Sabadie" userId="d4876fca-6389-4ca7-a48f-9e84b75a7455" providerId="ADAL" clId="{224F5D1C-BBA7-425E-A321-D6C5928B08E2}" dt="2023-06-21T12:23:51.227" v="7271" actId="478"/>
          <ac:spMkLst>
            <pc:docMk/>
            <pc:sldMk cId="3443389325" sldId="403"/>
            <ac:spMk id="23" creationId="{06901D1A-BAEC-E770-5753-C65DB0A898E7}"/>
          </ac:spMkLst>
        </pc:spChg>
        <pc:spChg chg="del">
          <ac:chgData name="Jérémy Sabadie" userId="d4876fca-6389-4ca7-a48f-9e84b75a7455" providerId="ADAL" clId="{224F5D1C-BBA7-425E-A321-D6C5928B08E2}" dt="2023-06-21T12:24:07.272" v="7276" actId="478"/>
          <ac:spMkLst>
            <pc:docMk/>
            <pc:sldMk cId="3443389325" sldId="403"/>
            <ac:spMk id="24" creationId="{E7030564-AF5B-9DD0-1E72-F162659A431F}"/>
          </ac:spMkLst>
        </pc:spChg>
        <pc:spChg chg="del">
          <ac:chgData name="Jérémy Sabadie" userId="d4876fca-6389-4ca7-a48f-9e84b75a7455" providerId="ADAL" clId="{224F5D1C-BBA7-425E-A321-D6C5928B08E2}" dt="2023-06-21T12:24:00.820" v="7274" actId="478"/>
          <ac:spMkLst>
            <pc:docMk/>
            <pc:sldMk cId="3443389325" sldId="403"/>
            <ac:spMk id="26" creationId="{FC06BD9C-1541-9533-209F-5930DC9E3F92}"/>
          </ac:spMkLst>
        </pc:spChg>
        <pc:spChg chg="del">
          <ac:chgData name="Jérémy Sabadie" userId="d4876fca-6389-4ca7-a48f-9e84b75a7455" providerId="ADAL" clId="{224F5D1C-BBA7-425E-A321-D6C5928B08E2}" dt="2023-06-21T12:24:15.911" v="7278" actId="478"/>
          <ac:spMkLst>
            <pc:docMk/>
            <pc:sldMk cId="3443389325" sldId="403"/>
            <ac:spMk id="28" creationId="{C81DDC06-55C0-E5C8-E3D4-9FCBC8BB75C9}"/>
          </ac:spMkLst>
        </pc:spChg>
        <pc:spChg chg="del">
          <ac:chgData name="Jérémy Sabadie" userId="d4876fca-6389-4ca7-a48f-9e84b75a7455" providerId="ADAL" clId="{224F5D1C-BBA7-425E-A321-D6C5928B08E2}" dt="2023-06-21T12:24:04.631" v="7275" actId="478"/>
          <ac:spMkLst>
            <pc:docMk/>
            <pc:sldMk cId="3443389325" sldId="403"/>
            <ac:spMk id="29" creationId="{BF99628A-213C-039D-B811-01C8378B54FF}"/>
          </ac:spMkLst>
        </pc:spChg>
        <pc:spChg chg="del">
          <ac:chgData name="Jérémy Sabadie" userId="d4876fca-6389-4ca7-a48f-9e84b75a7455" providerId="ADAL" clId="{224F5D1C-BBA7-425E-A321-D6C5928B08E2}" dt="2023-06-21T12:23:34.163" v="7263" actId="478"/>
          <ac:spMkLst>
            <pc:docMk/>
            <pc:sldMk cId="3443389325" sldId="403"/>
            <ac:spMk id="30" creationId="{8DD24154-A1C1-036B-34C4-A1DA9C5CA943}"/>
          </ac:spMkLst>
        </pc:spChg>
        <pc:spChg chg="del mod">
          <ac:chgData name="Jérémy Sabadie" userId="d4876fca-6389-4ca7-a48f-9e84b75a7455" providerId="ADAL" clId="{224F5D1C-BBA7-425E-A321-D6C5928B08E2}" dt="2023-06-21T12:23:46.124" v="7268" actId="478"/>
          <ac:spMkLst>
            <pc:docMk/>
            <pc:sldMk cId="3443389325" sldId="403"/>
            <ac:spMk id="31" creationId="{D206B8F4-5706-505F-5649-DCA569A76C5D}"/>
          </ac:spMkLst>
        </pc:spChg>
        <pc:spChg chg="mod">
          <ac:chgData name="Jérémy Sabadie" userId="d4876fca-6389-4ca7-a48f-9e84b75a7455" providerId="ADAL" clId="{224F5D1C-BBA7-425E-A321-D6C5928B08E2}" dt="2023-06-22T08:04:02.172" v="7809" actId="20577"/>
          <ac:spMkLst>
            <pc:docMk/>
            <pc:sldMk cId="3443389325" sldId="403"/>
            <ac:spMk id="32" creationId="{69A332A3-14BA-C309-3938-D63E7C2A1EAE}"/>
          </ac:spMkLst>
        </pc:spChg>
        <pc:spChg chg="del">
          <ac:chgData name="Jérémy Sabadie" userId="d4876fca-6389-4ca7-a48f-9e84b75a7455" providerId="ADAL" clId="{224F5D1C-BBA7-425E-A321-D6C5928B08E2}" dt="2023-06-22T08:03:45.526" v="7794" actId="478"/>
          <ac:spMkLst>
            <pc:docMk/>
            <pc:sldMk cId="3443389325" sldId="403"/>
            <ac:spMk id="33" creationId="{00000000-0000-0000-0000-000000000000}"/>
          </ac:spMkLst>
        </pc:spChg>
        <pc:spChg chg="del mod">
          <ac:chgData name="Jérémy Sabadie" userId="d4876fca-6389-4ca7-a48f-9e84b75a7455" providerId="ADAL" clId="{224F5D1C-BBA7-425E-A321-D6C5928B08E2}" dt="2023-06-21T12:24:26.071" v="7285" actId="478"/>
          <ac:spMkLst>
            <pc:docMk/>
            <pc:sldMk cId="3443389325" sldId="403"/>
            <ac:spMk id="34" creationId="{923B89FB-0945-F228-E2F0-8E118C528EE1}"/>
          </ac:spMkLst>
        </pc:spChg>
        <pc:picChg chg="del mod">
          <ac:chgData name="Jérémy Sabadie" userId="d4876fca-6389-4ca7-a48f-9e84b75a7455" providerId="ADAL" clId="{224F5D1C-BBA7-425E-A321-D6C5928B08E2}" dt="2023-06-21T12:24:18.341" v="7280" actId="478"/>
          <ac:picMkLst>
            <pc:docMk/>
            <pc:sldMk cId="3443389325" sldId="403"/>
            <ac:picMk id="17" creationId="{6130972B-8F8F-4E40-2546-7874AD2B3D95}"/>
          </ac:picMkLst>
        </pc:picChg>
      </pc:sldChg>
      <pc:sldChg chg="delSp modSp add mod">
        <pc:chgData name="Jérémy Sabadie" userId="d4876fca-6389-4ca7-a48f-9e84b75a7455" providerId="ADAL" clId="{224F5D1C-BBA7-425E-A321-D6C5928B08E2}" dt="2023-06-22T09:10:43.855" v="8241" actId="207"/>
        <pc:sldMkLst>
          <pc:docMk/>
          <pc:sldMk cId="550580077" sldId="404"/>
        </pc:sldMkLst>
        <pc:spChg chg="mod">
          <ac:chgData name="Jérémy Sabadie" userId="d4876fca-6389-4ca7-a48f-9e84b75a7455" providerId="ADAL" clId="{224F5D1C-BBA7-425E-A321-D6C5928B08E2}" dt="2023-06-22T09:10:43.855" v="8241" actId="207"/>
          <ac:spMkLst>
            <pc:docMk/>
            <pc:sldMk cId="550580077" sldId="404"/>
            <ac:spMk id="3" creationId="{3DE51209-F313-E09F-23E0-1C2529D21658}"/>
          </ac:spMkLst>
        </pc:spChg>
        <pc:spChg chg="del">
          <ac:chgData name="Jérémy Sabadie" userId="d4876fca-6389-4ca7-a48f-9e84b75a7455" providerId="ADAL" clId="{224F5D1C-BBA7-425E-A321-D6C5928B08E2}" dt="2023-06-21T12:25:40.483" v="7299" actId="478"/>
          <ac:spMkLst>
            <pc:docMk/>
            <pc:sldMk cId="550580077" sldId="404"/>
            <ac:spMk id="4" creationId="{DE218AEE-03D6-0F6F-58B8-304F022FB4A6}"/>
          </ac:spMkLst>
        </pc:spChg>
        <pc:spChg chg="del">
          <ac:chgData name="Jérémy Sabadie" userId="d4876fca-6389-4ca7-a48f-9e84b75a7455" providerId="ADAL" clId="{224F5D1C-BBA7-425E-A321-D6C5928B08E2}" dt="2023-06-21T12:25:32.779" v="7297" actId="478"/>
          <ac:spMkLst>
            <pc:docMk/>
            <pc:sldMk cId="550580077" sldId="404"/>
            <ac:spMk id="6" creationId="{931C905B-EEA4-0F3C-8EF3-2A987907BDEE}"/>
          </ac:spMkLst>
        </pc:spChg>
        <pc:spChg chg="del">
          <ac:chgData name="Jérémy Sabadie" userId="d4876fca-6389-4ca7-a48f-9e84b75a7455" providerId="ADAL" clId="{224F5D1C-BBA7-425E-A321-D6C5928B08E2}" dt="2023-06-21T12:25:24.931" v="7295" actId="478"/>
          <ac:spMkLst>
            <pc:docMk/>
            <pc:sldMk cId="550580077" sldId="404"/>
            <ac:spMk id="7" creationId="{894D2763-2BB7-04CA-9091-08FF1DCEB58F}"/>
          </ac:spMkLst>
        </pc:spChg>
        <pc:spChg chg="del">
          <ac:chgData name="Jérémy Sabadie" userId="d4876fca-6389-4ca7-a48f-9e84b75a7455" providerId="ADAL" clId="{224F5D1C-BBA7-425E-A321-D6C5928B08E2}" dt="2023-06-21T12:25:37.039" v="7298" actId="478"/>
          <ac:spMkLst>
            <pc:docMk/>
            <pc:sldMk cId="550580077" sldId="404"/>
            <ac:spMk id="8" creationId="{331299E3-1A8D-C842-5104-F8F25DFAA434}"/>
          </ac:spMkLst>
        </pc:spChg>
        <pc:spChg chg="mod">
          <ac:chgData name="Jérémy Sabadie" userId="d4876fca-6389-4ca7-a48f-9e84b75a7455" providerId="ADAL" clId="{224F5D1C-BBA7-425E-A321-D6C5928B08E2}" dt="2023-06-22T08:04:44.331" v="7839" actId="20577"/>
          <ac:spMkLst>
            <pc:docMk/>
            <pc:sldMk cId="550580077" sldId="404"/>
            <ac:spMk id="32" creationId="{69A332A3-14BA-C309-3938-D63E7C2A1EAE}"/>
          </ac:spMkLst>
        </pc:spChg>
        <pc:spChg chg="del">
          <ac:chgData name="Jérémy Sabadie" userId="d4876fca-6389-4ca7-a48f-9e84b75a7455" providerId="ADAL" clId="{224F5D1C-BBA7-425E-A321-D6C5928B08E2}" dt="2023-06-22T08:04:31.748" v="7825" actId="478"/>
          <ac:spMkLst>
            <pc:docMk/>
            <pc:sldMk cId="550580077" sldId="404"/>
            <ac:spMk id="33" creationId="{00000000-0000-0000-0000-000000000000}"/>
          </ac:spMkLst>
        </pc:spChg>
        <pc:picChg chg="del">
          <ac:chgData name="Jérémy Sabadie" userId="d4876fca-6389-4ca7-a48f-9e84b75a7455" providerId="ADAL" clId="{224F5D1C-BBA7-425E-A321-D6C5928B08E2}" dt="2023-06-21T12:25:30.402" v="7296" actId="478"/>
          <ac:picMkLst>
            <pc:docMk/>
            <pc:sldMk cId="550580077" sldId="404"/>
            <ac:picMk id="13" creationId="{9A51EA48-A029-1972-BA64-932D96158A23}"/>
          </ac:picMkLst>
        </pc:picChg>
      </pc:sldChg>
      <pc:sldChg chg="delSp modSp add mod">
        <pc:chgData name="Jérémy Sabadie" userId="d4876fca-6389-4ca7-a48f-9e84b75a7455" providerId="ADAL" clId="{224F5D1C-BBA7-425E-A321-D6C5928B08E2}" dt="2023-06-22T09:10:53.318" v="8242" actId="207"/>
        <pc:sldMkLst>
          <pc:docMk/>
          <pc:sldMk cId="2472783030" sldId="405"/>
        </pc:sldMkLst>
        <pc:spChg chg="mod">
          <ac:chgData name="Jérémy Sabadie" userId="d4876fca-6389-4ca7-a48f-9e84b75a7455" providerId="ADAL" clId="{224F5D1C-BBA7-425E-A321-D6C5928B08E2}" dt="2023-06-22T09:10:53.318" v="8242" actId="207"/>
          <ac:spMkLst>
            <pc:docMk/>
            <pc:sldMk cId="2472783030" sldId="405"/>
            <ac:spMk id="3" creationId="{3DE51209-F313-E09F-23E0-1C2529D21658}"/>
          </ac:spMkLst>
        </pc:spChg>
        <pc:spChg chg="del">
          <ac:chgData name="Jérémy Sabadie" userId="d4876fca-6389-4ca7-a48f-9e84b75a7455" providerId="ADAL" clId="{224F5D1C-BBA7-425E-A321-D6C5928B08E2}" dt="2023-06-21T12:26:59.527" v="7314" actId="478"/>
          <ac:spMkLst>
            <pc:docMk/>
            <pc:sldMk cId="2472783030" sldId="405"/>
            <ac:spMk id="4" creationId="{DE218AEE-03D6-0F6F-58B8-304F022FB4A6}"/>
          </ac:spMkLst>
        </pc:spChg>
        <pc:spChg chg="del">
          <ac:chgData name="Jérémy Sabadie" userId="d4876fca-6389-4ca7-a48f-9e84b75a7455" providerId="ADAL" clId="{224F5D1C-BBA7-425E-A321-D6C5928B08E2}" dt="2023-06-21T12:27:11.117" v="7318" actId="478"/>
          <ac:spMkLst>
            <pc:docMk/>
            <pc:sldMk cId="2472783030" sldId="405"/>
            <ac:spMk id="6" creationId="{F5D43F20-0CBF-C037-4ABF-CE48901FC131}"/>
          </ac:spMkLst>
        </pc:spChg>
        <pc:spChg chg="del mod">
          <ac:chgData name="Jérémy Sabadie" userId="d4876fca-6389-4ca7-a48f-9e84b75a7455" providerId="ADAL" clId="{224F5D1C-BBA7-425E-A321-D6C5928B08E2}" dt="2023-06-21T12:26:56.668" v="7313" actId="478"/>
          <ac:spMkLst>
            <pc:docMk/>
            <pc:sldMk cId="2472783030" sldId="405"/>
            <ac:spMk id="8" creationId="{BAABABF3-B506-FD2F-5B15-86E435CB0DFE}"/>
          </ac:spMkLst>
        </pc:spChg>
        <pc:spChg chg="mod">
          <ac:chgData name="Jérémy Sabadie" userId="d4876fca-6389-4ca7-a48f-9e84b75a7455" providerId="ADAL" clId="{224F5D1C-BBA7-425E-A321-D6C5928B08E2}" dt="2023-06-22T08:56:46.211" v="8113" actId="20577"/>
          <ac:spMkLst>
            <pc:docMk/>
            <pc:sldMk cId="2472783030" sldId="405"/>
            <ac:spMk id="25" creationId="{00000000-0000-0000-0000-000000000000}"/>
          </ac:spMkLst>
        </pc:spChg>
        <pc:spChg chg="mod">
          <ac:chgData name="Jérémy Sabadie" userId="d4876fca-6389-4ca7-a48f-9e84b75a7455" providerId="ADAL" clId="{224F5D1C-BBA7-425E-A321-D6C5928B08E2}" dt="2023-06-22T08:05:30.367" v="7869" actId="20577"/>
          <ac:spMkLst>
            <pc:docMk/>
            <pc:sldMk cId="2472783030" sldId="405"/>
            <ac:spMk id="32" creationId="{69A332A3-14BA-C309-3938-D63E7C2A1EAE}"/>
          </ac:spMkLst>
        </pc:spChg>
        <pc:spChg chg="del">
          <ac:chgData name="Jérémy Sabadie" userId="d4876fca-6389-4ca7-a48f-9e84b75a7455" providerId="ADAL" clId="{224F5D1C-BBA7-425E-A321-D6C5928B08E2}" dt="2023-06-22T08:05:14.186" v="7855" actId="478"/>
          <ac:spMkLst>
            <pc:docMk/>
            <pc:sldMk cId="2472783030" sldId="405"/>
            <ac:spMk id="33" creationId="{00000000-0000-0000-0000-000000000000}"/>
          </ac:spMkLst>
        </pc:spChg>
        <pc:picChg chg="del">
          <ac:chgData name="Jérémy Sabadie" userId="d4876fca-6389-4ca7-a48f-9e84b75a7455" providerId="ADAL" clId="{224F5D1C-BBA7-425E-A321-D6C5928B08E2}" dt="2023-06-21T12:27:07.539" v="7317" actId="478"/>
          <ac:picMkLst>
            <pc:docMk/>
            <pc:sldMk cId="2472783030" sldId="405"/>
            <ac:picMk id="9" creationId="{7D8DE158-DB35-BDFA-B92E-5F03AD7148B3}"/>
          </ac:picMkLst>
        </pc:picChg>
        <pc:picChg chg="del">
          <ac:chgData name="Jérémy Sabadie" userId="d4876fca-6389-4ca7-a48f-9e84b75a7455" providerId="ADAL" clId="{224F5D1C-BBA7-425E-A321-D6C5928B08E2}" dt="2023-06-21T12:27:01.869" v="7315" actId="478"/>
          <ac:picMkLst>
            <pc:docMk/>
            <pc:sldMk cId="2472783030" sldId="405"/>
            <ac:picMk id="10" creationId="{A6B7A23E-BF4D-B033-93CB-0126EDD833A5}"/>
          </ac:picMkLst>
        </pc:picChg>
        <pc:picChg chg="del">
          <ac:chgData name="Jérémy Sabadie" userId="d4876fca-6389-4ca7-a48f-9e84b75a7455" providerId="ADAL" clId="{224F5D1C-BBA7-425E-A321-D6C5928B08E2}" dt="2023-06-21T12:27:04.541" v="7316" actId="478"/>
          <ac:picMkLst>
            <pc:docMk/>
            <pc:sldMk cId="2472783030" sldId="405"/>
            <ac:picMk id="11" creationId="{E2B74652-060C-3328-EF0B-D3EDD825F0B6}"/>
          </ac:picMkLst>
        </pc:picChg>
      </pc:sldChg>
      <pc:sldChg chg="delSp modSp add mod">
        <pc:chgData name="Jérémy Sabadie" userId="d4876fca-6389-4ca7-a48f-9e84b75a7455" providerId="ADAL" clId="{224F5D1C-BBA7-425E-A321-D6C5928B08E2}" dt="2023-06-22T09:11:05.104" v="8243" actId="207"/>
        <pc:sldMkLst>
          <pc:docMk/>
          <pc:sldMk cId="3568497215" sldId="406"/>
        </pc:sldMkLst>
        <pc:spChg chg="del">
          <ac:chgData name="Jérémy Sabadie" userId="d4876fca-6389-4ca7-a48f-9e84b75a7455" providerId="ADAL" clId="{224F5D1C-BBA7-425E-A321-D6C5928B08E2}" dt="2023-06-21T12:28:34.669" v="7328" actId="478"/>
          <ac:spMkLst>
            <pc:docMk/>
            <pc:sldMk cId="3568497215" sldId="406"/>
            <ac:spMk id="4" creationId="{DE218AEE-03D6-0F6F-58B8-304F022FB4A6}"/>
          </ac:spMkLst>
        </pc:spChg>
        <pc:spChg chg="mod">
          <ac:chgData name="Jérémy Sabadie" userId="d4876fca-6389-4ca7-a48f-9e84b75a7455" providerId="ADAL" clId="{224F5D1C-BBA7-425E-A321-D6C5928B08E2}" dt="2023-06-21T12:28:41.907" v="7329" actId="1076"/>
          <ac:spMkLst>
            <pc:docMk/>
            <pc:sldMk cId="3568497215" sldId="406"/>
            <ac:spMk id="5" creationId="{E2FE1FCD-74DC-D975-99D0-508BFFCF85E8}"/>
          </ac:spMkLst>
        </pc:spChg>
        <pc:spChg chg="del">
          <ac:chgData name="Jérémy Sabadie" userId="d4876fca-6389-4ca7-a48f-9e84b75a7455" providerId="ADAL" clId="{224F5D1C-BBA7-425E-A321-D6C5928B08E2}" dt="2023-06-21T12:28:31.484" v="7327" actId="478"/>
          <ac:spMkLst>
            <pc:docMk/>
            <pc:sldMk cId="3568497215" sldId="406"/>
            <ac:spMk id="6" creationId="{23C89C17-09E5-A2DD-0E5E-AA9D0F39BB61}"/>
          </ac:spMkLst>
        </pc:spChg>
        <pc:spChg chg="mod">
          <ac:chgData name="Jérémy Sabadie" userId="d4876fca-6389-4ca7-a48f-9e84b75a7455" providerId="ADAL" clId="{224F5D1C-BBA7-425E-A321-D6C5928B08E2}" dt="2023-06-22T09:11:05.104" v="8243" actId="207"/>
          <ac:spMkLst>
            <pc:docMk/>
            <pc:sldMk cId="3568497215" sldId="406"/>
            <ac:spMk id="8" creationId="{D423215D-B50C-01CC-6EF6-2D58A117A1A5}"/>
          </ac:spMkLst>
        </pc:spChg>
        <pc:spChg chg="mod">
          <ac:chgData name="Jérémy Sabadie" userId="d4876fca-6389-4ca7-a48f-9e84b75a7455" providerId="ADAL" clId="{224F5D1C-BBA7-425E-A321-D6C5928B08E2}" dt="2023-06-22T09:01:12.822" v="8175" actId="1076"/>
          <ac:spMkLst>
            <pc:docMk/>
            <pc:sldMk cId="3568497215" sldId="406"/>
            <ac:spMk id="25" creationId="{00000000-0000-0000-0000-000000000000}"/>
          </ac:spMkLst>
        </pc:spChg>
        <pc:spChg chg="mod">
          <ac:chgData name="Jérémy Sabadie" userId="d4876fca-6389-4ca7-a48f-9e84b75a7455" providerId="ADAL" clId="{224F5D1C-BBA7-425E-A321-D6C5928B08E2}" dt="2023-06-22T08:06:27.607" v="7899" actId="20577"/>
          <ac:spMkLst>
            <pc:docMk/>
            <pc:sldMk cId="3568497215" sldId="406"/>
            <ac:spMk id="32" creationId="{69A332A3-14BA-C309-3938-D63E7C2A1EAE}"/>
          </ac:spMkLst>
        </pc:spChg>
        <pc:spChg chg="del">
          <ac:chgData name="Jérémy Sabadie" userId="d4876fca-6389-4ca7-a48f-9e84b75a7455" providerId="ADAL" clId="{224F5D1C-BBA7-425E-A321-D6C5928B08E2}" dt="2023-06-22T08:06:14.979" v="7885" actId="478"/>
          <ac:spMkLst>
            <pc:docMk/>
            <pc:sldMk cId="3568497215" sldId="406"/>
            <ac:spMk id="33" creationId="{00000000-0000-0000-0000-000000000000}"/>
          </ac:spMkLst>
        </pc:spChg>
      </pc:sldChg>
      <pc:sldChg chg="delSp modSp add mod">
        <pc:chgData name="Jérémy Sabadie" userId="d4876fca-6389-4ca7-a48f-9e84b75a7455" providerId="ADAL" clId="{224F5D1C-BBA7-425E-A321-D6C5928B08E2}" dt="2023-06-27T12:32:24.656" v="11802" actId="20577"/>
        <pc:sldMkLst>
          <pc:docMk/>
          <pc:sldMk cId="2236770073" sldId="407"/>
        </pc:sldMkLst>
        <pc:spChg chg="del">
          <ac:chgData name="Jérémy Sabadie" userId="d4876fca-6389-4ca7-a48f-9e84b75a7455" providerId="ADAL" clId="{224F5D1C-BBA7-425E-A321-D6C5928B08E2}" dt="2023-06-21T12:30:52.552" v="7351" actId="478"/>
          <ac:spMkLst>
            <pc:docMk/>
            <pc:sldMk cId="2236770073" sldId="407"/>
            <ac:spMk id="4" creationId="{DE218AEE-03D6-0F6F-58B8-304F022FB4A6}"/>
          </ac:spMkLst>
        </pc:spChg>
        <pc:spChg chg="del">
          <ac:chgData name="Jérémy Sabadie" userId="d4876fca-6389-4ca7-a48f-9e84b75a7455" providerId="ADAL" clId="{224F5D1C-BBA7-425E-A321-D6C5928B08E2}" dt="2023-06-21T12:30:55.484" v="7352" actId="478"/>
          <ac:spMkLst>
            <pc:docMk/>
            <pc:sldMk cId="2236770073" sldId="407"/>
            <ac:spMk id="6" creationId="{6872BA31-F026-A748-BDEF-8EDA6012EE37}"/>
          </ac:spMkLst>
        </pc:spChg>
        <pc:spChg chg="mod">
          <ac:chgData name="Jérémy Sabadie" userId="d4876fca-6389-4ca7-a48f-9e84b75a7455" providerId="ADAL" clId="{224F5D1C-BBA7-425E-A321-D6C5928B08E2}" dt="2023-06-22T09:11:16.401" v="8244" actId="207"/>
          <ac:spMkLst>
            <pc:docMk/>
            <pc:sldMk cId="2236770073" sldId="407"/>
            <ac:spMk id="8" creationId="{746E1620-FBAB-CFB3-5207-6A9748DAADC2}"/>
          </ac:spMkLst>
        </pc:spChg>
        <pc:spChg chg="mod">
          <ac:chgData name="Jérémy Sabadie" userId="d4876fca-6389-4ca7-a48f-9e84b75a7455" providerId="ADAL" clId="{224F5D1C-BBA7-425E-A321-D6C5928B08E2}" dt="2023-06-27T12:32:24.656" v="11802" actId="20577"/>
          <ac:spMkLst>
            <pc:docMk/>
            <pc:sldMk cId="2236770073" sldId="407"/>
            <ac:spMk id="25" creationId="{00000000-0000-0000-0000-000000000000}"/>
          </ac:spMkLst>
        </pc:spChg>
        <pc:spChg chg="mod">
          <ac:chgData name="Jérémy Sabadie" userId="d4876fca-6389-4ca7-a48f-9e84b75a7455" providerId="ADAL" clId="{224F5D1C-BBA7-425E-A321-D6C5928B08E2}" dt="2023-06-22T08:07:37.469" v="7947" actId="20577"/>
          <ac:spMkLst>
            <pc:docMk/>
            <pc:sldMk cId="2236770073" sldId="407"/>
            <ac:spMk id="32" creationId="{69A332A3-14BA-C309-3938-D63E7C2A1EAE}"/>
          </ac:spMkLst>
        </pc:spChg>
        <pc:spChg chg="del">
          <ac:chgData name="Jérémy Sabadie" userId="d4876fca-6389-4ca7-a48f-9e84b75a7455" providerId="ADAL" clId="{224F5D1C-BBA7-425E-A321-D6C5928B08E2}" dt="2023-06-22T08:07:25.848" v="7933" actId="478"/>
          <ac:spMkLst>
            <pc:docMk/>
            <pc:sldMk cId="2236770073" sldId="407"/>
            <ac:spMk id="33" creationId="{00000000-0000-0000-0000-000000000000}"/>
          </ac:spMkLst>
        </pc:spChg>
        <pc:picChg chg="del">
          <ac:chgData name="Jérémy Sabadie" userId="d4876fca-6389-4ca7-a48f-9e84b75a7455" providerId="ADAL" clId="{224F5D1C-BBA7-425E-A321-D6C5928B08E2}" dt="2023-06-21T12:30:58.424" v="7353" actId="478"/>
          <ac:picMkLst>
            <pc:docMk/>
            <pc:sldMk cId="2236770073" sldId="407"/>
            <ac:picMk id="7" creationId="{6FF5247D-EB5B-25D5-8075-E5D4DC8BBF34}"/>
          </ac:picMkLst>
        </pc:picChg>
      </pc:sldChg>
      <pc:sldChg chg="delSp modSp add mod modNotesTx">
        <pc:chgData name="Jérémy Sabadie" userId="d4876fca-6389-4ca7-a48f-9e84b75a7455" providerId="ADAL" clId="{224F5D1C-BBA7-425E-A321-D6C5928B08E2}" dt="2023-06-27T12:32:49.728" v="11806" actId="20577"/>
        <pc:sldMkLst>
          <pc:docMk/>
          <pc:sldMk cId="1249815127" sldId="408"/>
        </pc:sldMkLst>
        <pc:spChg chg="del">
          <ac:chgData name="Jérémy Sabadie" userId="d4876fca-6389-4ca7-a48f-9e84b75a7455" providerId="ADAL" clId="{224F5D1C-BBA7-425E-A321-D6C5928B08E2}" dt="2023-06-21T12:40:59.258" v="7513" actId="478"/>
          <ac:spMkLst>
            <pc:docMk/>
            <pc:sldMk cId="1249815127" sldId="408"/>
            <ac:spMk id="4" creationId="{DE218AEE-03D6-0F6F-58B8-304F022FB4A6}"/>
          </ac:spMkLst>
        </pc:spChg>
        <pc:spChg chg="del">
          <ac:chgData name="Jérémy Sabadie" userId="d4876fca-6389-4ca7-a48f-9e84b75a7455" providerId="ADAL" clId="{224F5D1C-BBA7-425E-A321-D6C5928B08E2}" dt="2023-06-21T12:41:03.699" v="7514" actId="478"/>
          <ac:spMkLst>
            <pc:docMk/>
            <pc:sldMk cId="1249815127" sldId="408"/>
            <ac:spMk id="6" creationId="{6872BA31-F026-A748-BDEF-8EDA6012EE37}"/>
          </ac:spMkLst>
        </pc:spChg>
        <pc:spChg chg="mod">
          <ac:chgData name="Jérémy Sabadie" userId="d4876fca-6389-4ca7-a48f-9e84b75a7455" providerId="ADAL" clId="{224F5D1C-BBA7-425E-A321-D6C5928B08E2}" dt="2023-06-22T09:11:27.120" v="8245" actId="207"/>
          <ac:spMkLst>
            <pc:docMk/>
            <pc:sldMk cId="1249815127" sldId="408"/>
            <ac:spMk id="8" creationId="{746E1620-FBAB-CFB3-5207-6A9748DAADC2}"/>
          </ac:spMkLst>
        </pc:spChg>
        <pc:spChg chg="mod">
          <ac:chgData name="Jérémy Sabadie" userId="d4876fca-6389-4ca7-a48f-9e84b75a7455" providerId="ADAL" clId="{224F5D1C-BBA7-425E-A321-D6C5928B08E2}" dt="2023-06-27T12:32:49.728" v="11806" actId="20577"/>
          <ac:spMkLst>
            <pc:docMk/>
            <pc:sldMk cId="1249815127" sldId="408"/>
            <ac:spMk id="25" creationId="{00000000-0000-0000-0000-000000000000}"/>
          </ac:spMkLst>
        </pc:spChg>
        <pc:spChg chg="mod">
          <ac:chgData name="Jérémy Sabadie" userId="d4876fca-6389-4ca7-a48f-9e84b75a7455" providerId="ADAL" clId="{224F5D1C-BBA7-425E-A321-D6C5928B08E2}" dt="2023-06-22T08:08:26.354" v="7977" actId="20577"/>
          <ac:spMkLst>
            <pc:docMk/>
            <pc:sldMk cId="1249815127" sldId="408"/>
            <ac:spMk id="32" creationId="{69A332A3-14BA-C309-3938-D63E7C2A1EAE}"/>
          </ac:spMkLst>
        </pc:spChg>
        <pc:spChg chg="del">
          <ac:chgData name="Jérémy Sabadie" userId="d4876fca-6389-4ca7-a48f-9e84b75a7455" providerId="ADAL" clId="{224F5D1C-BBA7-425E-A321-D6C5928B08E2}" dt="2023-06-22T08:08:11.296" v="7963" actId="478"/>
          <ac:spMkLst>
            <pc:docMk/>
            <pc:sldMk cId="1249815127" sldId="408"/>
            <ac:spMk id="33" creationId="{00000000-0000-0000-0000-000000000000}"/>
          </ac:spMkLst>
        </pc:spChg>
      </pc:sldChg>
      <pc:sldChg chg="add">
        <pc:chgData name="Jérémy Sabadie" userId="d4876fca-6389-4ca7-a48f-9e84b75a7455" providerId="ADAL" clId="{224F5D1C-BBA7-425E-A321-D6C5928B08E2}" dt="2023-06-26T13:32:10.881" v="8993" actId="2890"/>
        <pc:sldMkLst>
          <pc:docMk/>
          <pc:sldMk cId="2678209601" sldId="409"/>
        </pc:sldMkLst>
      </pc:sldChg>
      <pc:sldChg chg="modSp add mod ord">
        <pc:chgData name="Jérémy Sabadie" userId="d4876fca-6389-4ca7-a48f-9e84b75a7455" providerId="ADAL" clId="{224F5D1C-BBA7-425E-A321-D6C5928B08E2}" dt="2023-06-26T13:33:37.617" v="9003" actId="207"/>
        <pc:sldMkLst>
          <pc:docMk/>
          <pc:sldMk cId="2269277050" sldId="410"/>
        </pc:sldMkLst>
        <pc:spChg chg="mod">
          <ac:chgData name="Jérémy Sabadie" userId="d4876fca-6389-4ca7-a48f-9e84b75a7455" providerId="ADAL" clId="{224F5D1C-BBA7-425E-A321-D6C5928B08E2}" dt="2023-06-26T13:33:21.336" v="9001" actId="1076"/>
          <ac:spMkLst>
            <pc:docMk/>
            <pc:sldMk cId="2269277050" sldId="410"/>
            <ac:spMk id="5" creationId="{E2FE1FCD-74DC-D975-99D0-508BFFCF85E8}"/>
          </ac:spMkLst>
        </pc:spChg>
        <pc:spChg chg="mod">
          <ac:chgData name="Jérémy Sabadie" userId="d4876fca-6389-4ca7-a48f-9e84b75a7455" providerId="ADAL" clId="{224F5D1C-BBA7-425E-A321-D6C5928B08E2}" dt="2023-06-26T13:33:37.617" v="9003" actId="207"/>
          <ac:spMkLst>
            <pc:docMk/>
            <pc:sldMk cId="2269277050" sldId="410"/>
            <ac:spMk id="7" creationId="{5EBAB9AD-5717-ACBC-F505-F0EC32B532F3}"/>
          </ac:spMkLst>
        </pc:spChg>
      </pc:sldChg>
      <pc:sldChg chg="modSp add mod">
        <pc:chgData name="Jérémy Sabadie" userId="d4876fca-6389-4ca7-a48f-9e84b75a7455" providerId="ADAL" clId="{224F5D1C-BBA7-425E-A321-D6C5928B08E2}" dt="2023-06-28T07:12:26.471" v="11876" actId="20577"/>
        <pc:sldMkLst>
          <pc:docMk/>
          <pc:sldMk cId="4032102502" sldId="411"/>
        </pc:sldMkLst>
        <pc:spChg chg="mod">
          <ac:chgData name="Jérémy Sabadie" userId="d4876fca-6389-4ca7-a48f-9e84b75a7455" providerId="ADAL" clId="{224F5D1C-BBA7-425E-A321-D6C5928B08E2}" dt="2023-06-26T13:37:56.261" v="9136" actId="122"/>
          <ac:spMkLst>
            <pc:docMk/>
            <pc:sldMk cId="4032102502" sldId="411"/>
            <ac:spMk id="4" creationId="{DE218AEE-03D6-0F6F-58B8-304F022FB4A6}"/>
          </ac:spMkLst>
        </pc:spChg>
        <pc:spChg chg="mod">
          <ac:chgData name="Jérémy Sabadie" userId="d4876fca-6389-4ca7-a48f-9e84b75a7455" providerId="ADAL" clId="{224F5D1C-BBA7-425E-A321-D6C5928B08E2}" dt="2023-06-28T07:12:26.471" v="11876" actId="20577"/>
          <ac:spMkLst>
            <pc:docMk/>
            <pc:sldMk cId="4032102502" sldId="411"/>
            <ac:spMk id="8" creationId="{0708B691-1BA5-99B6-F11E-BC1399F5986F}"/>
          </ac:spMkLst>
        </pc:spChg>
      </pc:sldChg>
      <pc:sldChg chg="add modNotesTx">
        <pc:chgData name="Jérémy Sabadie" userId="d4876fca-6389-4ca7-a48f-9e84b75a7455" providerId="ADAL" clId="{224F5D1C-BBA7-425E-A321-D6C5928B08E2}" dt="2023-06-27T07:26:30.159" v="9638" actId="20577"/>
        <pc:sldMkLst>
          <pc:docMk/>
          <pc:sldMk cId="3914845815" sldId="412"/>
        </pc:sldMkLst>
      </pc:sldChg>
      <pc:sldChg chg="add">
        <pc:chgData name="Jérémy Sabadie" userId="d4876fca-6389-4ca7-a48f-9e84b75a7455" providerId="ADAL" clId="{224F5D1C-BBA7-425E-A321-D6C5928B08E2}" dt="2023-06-26T13:59:15.490" v="9268"/>
        <pc:sldMkLst>
          <pc:docMk/>
          <pc:sldMk cId="750027638" sldId="413"/>
        </pc:sldMkLst>
      </pc:sldChg>
      <pc:sldChg chg="addSp delSp modSp add mod modNotesTx">
        <pc:chgData name="Jérémy Sabadie" userId="d4876fca-6389-4ca7-a48f-9e84b75a7455" providerId="ADAL" clId="{224F5D1C-BBA7-425E-A321-D6C5928B08E2}" dt="2023-06-28T07:30:29.784" v="11965" actId="20577"/>
        <pc:sldMkLst>
          <pc:docMk/>
          <pc:sldMk cId="480490810" sldId="414"/>
        </pc:sldMkLst>
        <pc:spChg chg="mod">
          <ac:chgData name="Jérémy Sabadie" userId="d4876fca-6389-4ca7-a48f-9e84b75a7455" providerId="ADAL" clId="{224F5D1C-BBA7-425E-A321-D6C5928B08E2}" dt="2023-06-27T12:04:30.666" v="11291" actId="20577"/>
          <ac:spMkLst>
            <pc:docMk/>
            <pc:sldMk cId="480490810" sldId="414"/>
            <ac:spMk id="4" creationId="{DE218AEE-03D6-0F6F-58B8-304F022FB4A6}"/>
          </ac:spMkLst>
        </pc:spChg>
        <pc:spChg chg="mod">
          <ac:chgData name="Jérémy Sabadie" userId="d4876fca-6389-4ca7-a48f-9e84b75a7455" providerId="ADAL" clId="{224F5D1C-BBA7-425E-A321-D6C5928B08E2}" dt="2023-06-27T12:11:20.186" v="11440" actId="20577"/>
          <ac:spMkLst>
            <pc:docMk/>
            <pc:sldMk cId="480490810" sldId="414"/>
            <ac:spMk id="6" creationId="{23C89C17-09E5-A2DD-0E5E-AA9D0F39BB61}"/>
          </ac:spMkLst>
        </pc:spChg>
        <pc:spChg chg="mod">
          <ac:chgData name="Jérémy Sabadie" userId="d4876fca-6389-4ca7-a48f-9e84b75a7455" providerId="ADAL" clId="{224F5D1C-BBA7-425E-A321-D6C5928B08E2}" dt="2023-06-27T12:13:03.263" v="11449" actId="20577"/>
          <ac:spMkLst>
            <pc:docMk/>
            <pc:sldMk cId="480490810" sldId="414"/>
            <ac:spMk id="25" creationId="{00000000-0000-0000-0000-000000000000}"/>
          </ac:spMkLst>
        </pc:spChg>
        <pc:picChg chg="add mod">
          <ac:chgData name="Jérémy Sabadie" userId="d4876fca-6389-4ca7-a48f-9e84b75a7455" providerId="ADAL" clId="{224F5D1C-BBA7-425E-A321-D6C5928B08E2}" dt="2023-06-27T12:07:41.344" v="11400" actId="14100"/>
          <ac:picMkLst>
            <pc:docMk/>
            <pc:sldMk cId="480490810" sldId="414"/>
            <ac:picMk id="3" creationId="{0E0FD3C1-C261-9910-EB42-CA2086B22B32}"/>
          </ac:picMkLst>
        </pc:picChg>
        <pc:picChg chg="del">
          <ac:chgData name="Jérémy Sabadie" userId="d4876fca-6389-4ca7-a48f-9e84b75a7455" providerId="ADAL" clId="{224F5D1C-BBA7-425E-A321-D6C5928B08E2}" dt="2023-06-27T12:01:51.380" v="11256" actId="478"/>
          <ac:picMkLst>
            <pc:docMk/>
            <pc:sldMk cId="480490810" sldId="414"/>
            <ac:picMk id="5" creationId="{F0AD10AC-D17A-6853-EAE2-03175CB664AF}"/>
          </ac:picMkLst>
        </pc:picChg>
        <pc:picChg chg="add del mod">
          <ac:chgData name="Jérémy Sabadie" userId="d4876fca-6389-4ca7-a48f-9e84b75a7455" providerId="ADAL" clId="{224F5D1C-BBA7-425E-A321-D6C5928B08E2}" dt="2023-06-28T07:28:25.041" v="11898" actId="22"/>
          <ac:picMkLst>
            <pc:docMk/>
            <pc:sldMk cId="480490810" sldId="414"/>
            <ac:picMk id="7" creationId="{B7A5F250-35AD-CD64-BE17-2F227A657D02}"/>
          </ac:picMkLst>
        </pc:picChg>
        <pc:picChg chg="del">
          <ac:chgData name="Jérémy Sabadie" userId="d4876fca-6389-4ca7-a48f-9e84b75a7455" providerId="ADAL" clId="{224F5D1C-BBA7-425E-A321-D6C5928B08E2}" dt="2023-06-27T12:01:59.769" v="11259" actId="478"/>
          <ac:picMkLst>
            <pc:docMk/>
            <pc:sldMk cId="480490810" sldId="414"/>
            <ac:picMk id="8" creationId="{7627A0E0-8243-C44C-62B5-19C4B31B1966}"/>
          </ac:picMkLst>
        </pc:picChg>
        <pc:picChg chg="del">
          <ac:chgData name="Jérémy Sabadie" userId="d4876fca-6389-4ca7-a48f-9e84b75a7455" providerId="ADAL" clId="{224F5D1C-BBA7-425E-A321-D6C5928B08E2}" dt="2023-06-27T12:01:45.982" v="11254" actId="478"/>
          <ac:picMkLst>
            <pc:docMk/>
            <pc:sldMk cId="480490810" sldId="414"/>
            <ac:picMk id="9" creationId="{37CF0964-FD02-ED1A-28B9-8E81B1E270AB}"/>
          </ac:picMkLst>
        </pc:picChg>
        <pc:picChg chg="del">
          <ac:chgData name="Jérémy Sabadie" userId="d4876fca-6389-4ca7-a48f-9e84b75a7455" providerId="ADAL" clId="{224F5D1C-BBA7-425E-A321-D6C5928B08E2}" dt="2023-06-27T12:01:10.223" v="11252" actId="478"/>
          <ac:picMkLst>
            <pc:docMk/>
            <pc:sldMk cId="480490810" sldId="414"/>
            <ac:picMk id="10" creationId="{C46F99D1-F025-486A-B02D-23D8197C04DB}"/>
          </ac:picMkLst>
        </pc:picChg>
        <pc:picChg chg="add mod">
          <ac:chgData name="Jérémy Sabadie" userId="d4876fca-6389-4ca7-a48f-9e84b75a7455" providerId="ADAL" clId="{224F5D1C-BBA7-425E-A321-D6C5928B08E2}" dt="2023-06-27T12:07:53.702" v="11403" actId="14100"/>
          <ac:picMkLst>
            <pc:docMk/>
            <pc:sldMk cId="480490810" sldId="414"/>
            <ac:picMk id="14" creationId="{660F2AAA-FC5B-4C4E-A91B-3593A3F51CA3}"/>
          </ac:picMkLst>
        </pc:picChg>
        <pc:picChg chg="add mod">
          <ac:chgData name="Jérémy Sabadie" userId="d4876fca-6389-4ca7-a48f-9e84b75a7455" providerId="ADAL" clId="{224F5D1C-BBA7-425E-A321-D6C5928B08E2}" dt="2023-06-27T12:08:03.610" v="11405" actId="14100"/>
          <ac:picMkLst>
            <pc:docMk/>
            <pc:sldMk cId="480490810" sldId="414"/>
            <ac:picMk id="17" creationId="{8CF20D62-24EF-8A0A-6569-44F9C3098487}"/>
          </ac:picMkLst>
        </pc:picChg>
        <pc:picChg chg="del">
          <ac:chgData name="Jérémy Sabadie" userId="d4876fca-6389-4ca7-a48f-9e84b75a7455" providerId="ADAL" clId="{224F5D1C-BBA7-425E-A321-D6C5928B08E2}" dt="2023-06-27T12:01:49.245" v="11255" actId="478"/>
          <ac:picMkLst>
            <pc:docMk/>
            <pc:sldMk cId="480490810" sldId="414"/>
            <ac:picMk id="19" creationId="{DC0F29AB-9BDB-8526-4981-F6D99F082895}"/>
          </ac:picMkLst>
        </pc:picChg>
        <pc:picChg chg="add mod">
          <ac:chgData name="Jérémy Sabadie" userId="d4876fca-6389-4ca7-a48f-9e84b75a7455" providerId="ADAL" clId="{224F5D1C-BBA7-425E-A321-D6C5928B08E2}" dt="2023-06-28T07:28:23.524" v="11897" actId="1076"/>
          <ac:picMkLst>
            <pc:docMk/>
            <pc:sldMk cId="480490810" sldId="414"/>
            <ac:picMk id="20" creationId="{7B984D86-70A8-280D-DDDB-8CC42D8EF744}"/>
          </ac:picMkLst>
        </pc:picChg>
        <pc:picChg chg="del">
          <ac:chgData name="Jérémy Sabadie" userId="d4876fca-6389-4ca7-a48f-9e84b75a7455" providerId="ADAL" clId="{224F5D1C-BBA7-425E-A321-D6C5928B08E2}" dt="2023-06-27T12:01:53.862" v="11257" actId="478"/>
          <ac:picMkLst>
            <pc:docMk/>
            <pc:sldMk cId="480490810" sldId="414"/>
            <ac:picMk id="42" creationId="{0BFA86A5-092C-33BF-0F4B-1616F5B8EDD0}"/>
          </ac:picMkLst>
        </pc:picChg>
        <pc:cxnChg chg="del">
          <ac:chgData name="Jérémy Sabadie" userId="d4876fca-6389-4ca7-a48f-9e84b75a7455" providerId="ADAL" clId="{224F5D1C-BBA7-425E-A321-D6C5928B08E2}" dt="2023-06-27T12:01:57.541" v="11258" actId="478"/>
          <ac:cxnSpMkLst>
            <pc:docMk/>
            <pc:sldMk cId="480490810" sldId="414"/>
            <ac:cxnSpMk id="7" creationId="{3185C0F6-6557-C3D6-B325-945DCEFDF937}"/>
          </ac:cxnSpMkLst>
        </pc:cxnChg>
        <pc:cxnChg chg="del">
          <ac:chgData name="Jérémy Sabadie" userId="d4876fca-6389-4ca7-a48f-9e84b75a7455" providerId="ADAL" clId="{224F5D1C-BBA7-425E-A321-D6C5928B08E2}" dt="2023-06-27T12:02:13.401" v="11263" actId="478"/>
          <ac:cxnSpMkLst>
            <pc:docMk/>
            <pc:sldMk cId="480490810" sldId="414"/>
            <ac:cxnSpMk id="13" creationId="{7288B830-E23A-E1D2-AA0D-F8FDFAB6E5C0}"/>
          </ac:cxnSpMkLst>
        </pc:cxnChg>
        <pc:cxnChg chg="del">
          <ac:chgData name="Jérémy Sabadie" userId="d4876fca-6389-4ca7-a48f-9e84b75a7455" providerId="ADAL" clId="{224F5D1C-BBA7-425E-A321-D6C5928B08E2}" dt="2023-06-27T12:02:21.917" v="11265" actId="478"/>
          <ac:cxnSpMkLst>
            <pc:docMk/>
            <pc:sldMk cId="480490810" sldId="414"/>
            <ac:cxnSpMk id="15" creationId="{7759D02B-66EC-A041-029C-ADB505288D2E}"/>
          </ac:cxnSpMkLst>
        </pc:cxnChg>
        <pc:cxnChg chg="del mod">
          <ac:chgData name="Jérémy Sabadie" userId="d4876fca-6389-4ca7-a48f-9e84b75a7455" providerId="ADAL" clId="{224F5D1C-BBA7-425E-A321-D6C5928B08E2}" dt="2023-06-27T12:02:16.399" v="11264" actId="478"/>
          <ac:cxnSpMkLst>
            <pc:docMk/>
            <pc:sldMk cId="480490810" sldId="414"/>
            <ac:cxnSpMk id="22" creationId="{81BC9FE9-202C-6700-16AD-1F3159D7AD60}"/>
          </ac:cxnSpMkLst>
        </pc:cxnChg>
        <pc:cxnChg chg="add mod">
          <ac:chgData name="Jérémy Sabadie" userId="d4876fca-6389-4ca7-a48f-9e84b75a7455" providerId="ADAL" clId="{224F5D1C-BBA7-425E-A321-D6C5928B08E2}" dt="2023-06-27T12:10:24.232" v="11431" actId="13822"/>
          <ac:cxnSpMkLst>
            <pc:docMk/>
            <pc:sldMk cId="480490810" sldId="414"/>
            <ac:cxnSpMk id="23" creationId="{EA8F341C-57E7-F62A-778F-DA7F9DCA09A4}"/>
          </ac:cxnSpMkLst>
        </pc:cxnChg>
        <pc:cxnChg chg="add mod">
          <ac:chgData name="Jérémy Sabadie" userId="d4876fca-6389-4ca7-a48f-9e84b75a7455" providerId="ADAL" clId="{224F5D1C-BBA7-425E-A321-D6C5928B08E2}" dt="2023-06-27T12:12:07.416" v="11446" actId="14100"/>
          <ac:cxnSpMkLst>
            <pc:docMk/>
            <pc:sldMk cId="480490810" sldId="414"/>
            <ac:cxnSpMk id="24" creationId="{78D798CE-6ED0-6232-D1C8-A98220C71B3B}"/>
          </ac:cxnSpMkLst>
        </pc:cxnChg>
        <pc:cxnChg chg="add mod">
          <ac:chgData name="Jérémy Sabadie" userId="d4876fca-6389-4ca7-a48f-9e84b75a7455" providerId="ADAL" clId="{224F5D1C-BBA7-425E-A321-D6C5928B08E2}" dt="2023-06-27T12:12:00.243" v="11445" actId="14100"/>
          <ac:cxnSpMkLst>
            <pc:docMk/>
            <pc:sldMk cId="480490810" sldId="414"/>
            <ac:cxnSpMk id="28" creationId="{40002207-8B0F-C058-935C-D611B17EC6AB}"/>
          </ac:cxnSpMkLst>
        </pc:cxnChg>
        <pc:cxnChg chg="del">
          <ac:chgData name="Jérémy Sabadie" userId="d4876fca-6389-4ca7-a48f-9e84b75a7455" providerId="ADAL" clId="{224F5D1C-BBA7-425E-A321-D6C5928B08E2}" dt="2023-06-27T12:02:10.028" v="11262" actId="478"/>
          <ac:cxnSpMkLst>
            <pc:docMk/>
            <pc:sldMk cId="480490810" sldId="414"/>
            <ac:cxnSpMk id="29" creationId="{C83475F5-E61B-DFEE-2857-4D5994FA36E4}"/>
          </ac:cxnSpMkLst>
        </pc:cxnChg>
        <pc:cxnChg chg="add mod">
          <ac:chgData name="Jérémy Sabadie" userId="d4876fca-6389-4ca7-a48f-9e84b75a7455" providerId="ADAL" clId="{224F5D1C-BBA7-425E-A321-D6C5928B08E2}" dt="2023-06-28T07:28:22.326" v="11895" actId="14100"/>
          <ac:cxnSpMkLst>
            <pc:docMk/>
            <pc:sldMk cId="480490810" sldId="414"/>
            <ac:cxnSpMk id="31" creationId="{49631740-5242-9005-EFB4-D4AA1A64D6D2}"/>
          </ac:cxnSpMkLst>
        </pc:cxnChg>
        <pc:cxnChg chg="del">
          <ac:chgData name="Jérémy Sabadie" userId="d4876fca-6389-4ca7-a48f-9e84b75a7455" providerId="ADAL" clId="{224F5D1C-BBA7-425E-A321-D6C5928B08E2}" dt="2023-06-27T12:02:57.159" v="11270" actId="478"/>
          <ac:cxnSpMkLst>
            <pc:docMk/>
            <pc:sldMk cId="480490810" sldId="414"/>
            <ac:cxnSpMk id="44" creationId="{EF1C6AD4-44D1-53CE-F5BB-A7FB1248303C}"/>
          </ac:cxnSpMkLst>
        </pc:cxnChg>
        <pc:cxnChg chg="del">
          <ac:chgData name="Jérémy Sabadie" userId="d4876fca-6389-4ca7-a48f-9e84b75a7455" providerId="ADAL" clId="{224F5D1C-BBA7-425E-A321-D6C5928B08E2}" dt="2023-06-27T12:02:24.560" v="11266" actId="478"/>
          <ac:cxnSpMkLst>
            <pc:docMk/>
            <pc:sldMk cId="480490810" sldId="414"/>
            <ac:cxnSpMk id="45" creationId="{A164BCA3-FEB5-93EF-069E-0750194E5BE8}"/>
          </ac:cxnSpMkLst>
        </pc:cxnChg>
      </pc:sldChg>
      <pc:sldChg chg="addSp delSp modSp add del mod">
        <pc:chgData name="Jérémy Sabadie" userId="d4876fca-6389-4ca7-a48f-9e84b75a7455" providerId="ADAL" clId="{224F5D1C-BBA7-425E-A321-D6C5928B08E2}" dt="2023-06-27T12:00:50.300" v="11249" actId="2890"/>
        <pc:sldMkLst>
          <pc:docMk/>
          <pc:sldMk cId="2156565634" sldId="414"/>
        </pc:sldMkLst>
        <pc:spChg chg="add del">
          <ac:chgData name="Jérémy Sabadie" userId="d4876fca-6389-4ca7-a48f-9e84b75a7455" providerId="ADAL" clId="{224F5D1C-BBA7-425E-A321-D6C5928B08E2}" dt="2023-06-27T12:00:46.313" v="11247" actId="478"/>
          <ac:spMkLst>
            <pc:docMk/>
            <pc:sldMk cId="2156565634" sldId="414"/>
            <ac:spMk id="5" creationId="{F66FF0D6-8F8C-CCB2-C5B1-B30565746B7E}"/>
          </ac:spMkLst>
        </pc:spChg>
        <pc:picChg chg="add del">
          <ac:chgData name="Jérémy Sabadie" userId="d4876fca-6389-4ca7-a48f-9e84b75a7455" providerId="ADAL" clId="{224F5D1C-BBA7-425E-A321-D6C5928B08E2}" dt="2023-06-27T12:00:45.935" v="11246" actId="478"/>
          <ac:picMkLst>
            <pc:docMk/>
            <pc:sldMk cId="2156565634" sldId="414"/>
            <ac:picMk id="7" creationId="{6FF5247D-EB5B-25D5-8075-E5D4DC8BBF34}"/>
          </ac:picMkLst>
        </pc:picChg>
        <pc:picChg chg="add del mod">
          <ac:chgData name="Jérémy Sabadie" userId="d4876fca-6389-4ca7-a48f-9e84b75a7455" providerId="ADAL" clId="{224F5D1C-BBA7-425E-A321-D6C5928B08E2}" dt="2023-06-27T12:00:46.670" v="11248"/>
          <ac:picMkLst>
            <pc:docMk/>
            <pc:sldMk cId="2156565634" sldId="414"/>
            <ac:picMk id="8" creationId="{E8308913-0B6A-ED3D-6530-0061C2966159}"/>
          </ac:picMkLst>
        </pc:picChg>
      </pc:sldChg>
      <pc:sldChg chg="addSp delSp modSp add mod modNotesTx">
        <pc:chgData name="Jérémy Sabadie" userId="d4876fca-6389-4ca7-a48f-9e84b75a7455" providerId="ADAL" clId="{224F5D1C-BBA7-425E-A321-D6C5928B08E2}" dt="2023-06-28T07:31:29.652" v="12017" actId="20577"/>
        <pc:sldMkLst>
          <pc:docMk/>
          <pc:sldMk cId="2992680766" sldId="415"/>
        </pc:sldMkLst>
        <pc:spChg chg="mod">
          <ac:chgData name="Jérémy Sabadie" userId="d4876fca-6389-4ca7-a48f-9e84b75a7455" providerId="ADAL" clId="{224F5D1C-BBA7-425E-A321-D6C5928B08E2}" dt="2023-06-27T12:13:31.383" v="11455" actId="20577"/>
          <ac:spMkLst>
            <pc:docMk/>
            <pc:sldMk cId="2992680766" sldId="415"/>
            <ac:spMk id="4" creationId="{DE218AEE-03D6-0F6F-58B8-304F022FB4A6}"/>
          </ac:spMkLst>
        </pc:spChg>
        <pc:spChg chg="del mod">
          <ac:chgData name="Jérémy Sabadie" userId="d4876fca-6389-4ca7-a48f-9e84b75a7455" providerId="ADAL" clId="{224F5D1C-BBA7-425E-A321-D6C5928B08E2}" dt="2023-06-27T12:26:29.920" v="11765" actId="478"/>
          <ac:spMkLst>
            <pc:docMk/>
            <pc:sldMk cId="2992680766" sldId="415"/>
            <ac:spMk id="6" creationId="{23C89C17-09E5-A2DD-0E5E-AA9D0F39BB61}"/>
          </ac:spMkLst>
        </pc:spChg>
        <pc:spChg chg="mod">
          <ac:chgData name="Jérémy Sabadie" userId="d4876fca-6389-4ca7-a48f-9e84b75a7455" providerId="ADAL" clId="{224F5D1C-BBA7-425E-A321-D6C5928B08E2}" dt="2023-06-27T12:13:09.860" v="11451" actId="20577"/>
          <ac:spMkLst>
            <pc:docMk/>
            <pc:sldMk cId="2992680766" sldId="415"/>
            <ac:spMk id="25" creationId="{00000000-0000-0000-0000-000000000000}"/>
          </ac:spMkLst>
        </pc:spChg>
        <pc:spChg chg="add mod ord">
          <ac:chgData name="Jérémy Sabadie" userId="d4876fca-6389-4ca7-a48f-9e84b75a7455" providerId="ADAL" clId="{224F5D1C-BBA7-425E-A321-D6C5928B08E2}" dt="2023-06-27T12:30:25.083" v="11800" actId="166"/>
          <ac:spMkLst>
            <pc:docMk/>
            <pc:sldMk cId="2992680766" sldId="415"/>
            <ac:spMk id="26" creationId="{48550559-2023-E7E5-76CB-06033AC63CD5}"/>
          </ac:spMkLst>
        </pc:spChg>
        <pc:picChg chg="del">
          <ac:chgData name="Jérémy Sabadie" userId="d4876fca-6389-4ca7-a48f-9e84b75a7455" providerId="ADAL" clId="{224F5D1C-BBA7-425E-A321-D6C5928B08E2}" dt="2023-06-27T12:13:40.524" v="11458" actId="478"/>
          <ac:picMkLst>
            <pc:docMk/>
            <pc:sldMk cId="2992680766" sldId="415"/>
            <ac:picMk id="3" creationId="{0E0FD3C1-C261-9910-EB42-CA2086B22B32}"/>
          </ac:picMkLst>
        </pc:picChg>
        <pc:picChg chg="add mod">
          <ac:chgData name="Jérémy Sabadie" userId="d4876fca-6389-4ca7-a48f-9e84b75a7455" providerId="ADAL" clId="{224F5D1C-BBA7-425E-A321-D6C5928B08E2}" dt="2023-06-27T12:19:34.177" v="11647" actId="14100"/>
          <ac:picMkLst>
            <pc:docMk/>
            <pc:sldMk cId="2992680766" sldId="415"/>
            <ac:picMk id="7" creationId="{3D0FD8A6-D13A-4024-DD53-1C0F9796343C}"/>
          </ac:picMkLst>
        </pc:picChg>
        <pc:picChg chg="add del mod">
          <ac:chgData name="Jérémy Sabadie" userId="d4876fca-6389-4ca7-a48f-9e84b75a7455" providerId="ADAL" clId="{224F5D1C-BBA7-425E-A321-D6C5928B08E2}" dt="2023-06-27T12:26:32.853" v="11766" actId="478"/>
          <ac:picMkLst>
            <pc:docMk/>
            <pc:sldMk cId="2992680766" sldId="415"/>
            <ac:picMk id="9" creationId="{75251B7A-5AAF-3315-2224-747DCCD9E5B4}"/>
          </ac:picMkLst>
        </pc:picChg>
        <pc:picChg chg="del">
          <ac:chgData name="Jérémy Sabadie" userId="d4876fca-6389-4ca7-a48f-9e84b75a7455" providerId="ADAL" clId="{224F5D1C-BBA7-425E-A321-D6C5928B08E2}" dt="2023-06-27T12:13:38.307" v="11457" actId="478"/>
          <ac:picMkLst>
            <pc:docMk/>
            <pc:sldMk cId="2992680766" sldId="415"/>
            <ac:picMk id="14" creationId="{660F2AAA-FC5B-4C4E-A91B-3593A3F51CA3}"/>
          </ac:picMkLst>
        </pc:picChg>
        <pc:picChg chg="del">
          <ac:chgData name="Jérémy Sabadie" userId="d4876fca-6389-4ca7-a48f-9e84b75a7455" providerId="ADAL" clId="{224F5D1C-BBA7-425E-A321-D6C5928B08E2}" dt="2023-06-27T12:13:35.716" v="11456" actId="478"/>
          <ac:picMkLst>
            <pc:docMk/>
            <pc:sldMk cId="2992680766" sldId="415"/>
            <ac:picMk id="17" creationId="{8CF20D62-24EF-8A0A-6569-44F9C3098487}"/>
          </ac:picMkLst>
        </pc:picChg>
        <pc:picChg chg="del">
          <ac:chgData name="Jérémy Sabadie" userId="d4876fca-6389-4ca7-a48f-9e84b75a7455" providerId="ADAL" clId="{224F5D1C-BBA7-425E-A321-D6C5928B08E2}" dt="2023-06-27T12:13:43.293" v="11459" actId="478"/>
          <ac:picMkLst>
            <pc:docMk/>
            <pc:sldMk cId="2992680766" sldId="415"/>
            <ac:picMk id="20" creationId="{7B984D86-70A8-280D-DDDB-8CC42D8EF744}"/>
          </ac:picMkLst>
        </pc:picChg>
        <pc:cxnChg chg="add mod">
          <ac:chgData name="Jérémy Sabadie" userId="d4876fca-6389-4ca7-a48f-9e84b75a7455" providerId="ADAL" clId="{224F5D1C-BBA7-425E-A321-D6C5928B08E2}" dt="2023-06-27T12:30:13.625" v="11797" actId="14100"/>
          <ac:cxnSpMkLst>
            <pc:docMk/>
            <pc:sldMk cId="2992680766" sldId="415"/>
            <ac:cxnSpMk id="11" creationId="{859CF09E-5C23-220F-A46E-AA14E41AF4AD}"/>
          </ac:cxnSpMkLst>
        </pc:cxnChg>
        <pc:cxnChg chg="add mod">
          <ac:chgData name="Jérémy Sabadie" userId="d4876fca-6389-4ca7-a48f-9e84b75a7455" providerId="ADAL" clId="{224F5D1C-BBA7-425E-A321-D6C5928B08E2}" dt="2023-06-27T12:21:43.116" v="11734" actId="14100"/>
          <ac:cxnSpMkLst>
            <pc:docMk/>
            <pc:sldMk cId="2992680766" sldId="415"/>
            <ac:cxnSpMk id="16" creationId="{21B113FE-FE4B-5825-9A5D-CE64806ACC5F}"/>
          </ac:cxnSpMkLst>
        </pc:cxnChg>
        <pc:cxnChg chg="mod ord">
          <ac:chgData name="Jérémy Sabadie" userId="d4876fca-6389-4ca7-a48f-9e84b75a7455" providerId="ADAL" clId="{224F5D1C-BBA7-425E-A321-D6C5928B08E2}" dt="2023-06-27T12:28:38.357" v="11785" actId="14100"/>
          <ac:cxnSpMkLst>
            <pc:docMk/>
            <pc:sldMk cId="2992680766" sldId="415"/>
            <ac:cxnSpMk id="23" creationId="{EA8F341C-57E7-F62A-778F-DA7F9DCA09A4}"/>
          </ac:cxnSpMkLst>
        </pc:cxnChg>
        <pc:cxnChg chg="del">
          <ac:chgData name="Jérémy Sabadie" userId="d4876fca-6389-4ca7-a48f-9e84b75a7455" providerId="ADAL" clId="{224F5D1C-BBA7-425E-A321-D6C5928B08E2}" dt="2023-06-27T12:14:08.414" v="11460" actId="478"/>
          <ac:cxnSpMkLst>
            <pc:docMk/>
            <pc:sldMk cId="2992680766" sldId="415"/>
            <ac:cxnSpMk id="24" creationId="{78D798CE-6ED0-6232-D1C8-A98220C71B3B}"/>
          </ac:cxnSpMkLst>
        </pc:cxnChg>
        <pc:cxnChg chg="del">
          <ac:chgData name="Jérémy Sabadie" userId="d4876fca-6389-4ca7-a48f-9e84b75a7455" providerId="ADAL" clId="{224F5D1C-BBA7-425E-A321-D6C5928B08E2}" dt="2023-06-27T12:14:23.082" v="11465" actId="478"/>
          <ac:cxnSpMkLst>
            <pc:docMk/>
            <pc:sldMk cId="2992680766" sldId="415"/>
            <ac:cxnSpMk id="28" creationId="{40002207-8B0F-C058-935C-D611B17EC6AB}"/>
          </ac:cxnSpMkLst>
        </pc:cxnChg>
        <pc:cxnChg chg="add mod">
          <ac:chgData name="Jérémy Sabadie" userId="d4876fca-6389-4ca7-a48f-9e84b75a7455" providerId="ADAL" clId="{224F5D1C-BBA7-425E-A321-D6C5928B08E2}" dt="2023-06-27T12:28:52.405" v="11788" actId="14100"/>
          <ac:cxnSpMkLst>
            <pc:docMk/>
            <pc:sldMk cId="2992680766" sldId="415"/>
            <ac:cxnSpMk id="30" creationId="{AC52977D-8875-337C-05C6-13540F8041E5}"/>
          </ac:cxnSpMkLst>
        </pc:cxnChg>
        <pc:cxnChg chg="del">
          <ac:chgData name="Jérémy Sabadie" userId="d4876fca-6389-4ca7-a48f-9e84b75a7455" providerId="ADAL" clId="{224F5D1C-BBA7-425E-A321-D6C5928B08E2}" dt="2023-06-27T12:21:56.107" v="11735" actId="478"/>
          <ac:cxnSpMkLst>
            <pc:docMk/>
            <pc:sldMk cId="2992680766" sldId="415"/>
            <ac:cxnSpMk id="31" creationId="{49631740-5242-9005-EFB4-D4AA1A64D6D2}"/>
          </ac:cxnSpMkLst>
        </pc:cxnChg>
      </pc:sldChg>
      <pc:sldChg chg="addSp delSp modSp add mod modNotesTx">
        <pc:chgData name="Jérémy Sabadie" userId="d4876fca-6389-4ca7-a48f-9e84b75a7455" providerId="ADAL" clId="{224F5D1C-BBA7-425E-A321-D6C5928B08E2}" dt="2023-06-28T09:02:14.799" v="13451" actId="313"/>
        <pc:sldMkLst>
          <pc:docMk/>
          <pc:sldMk cId="3988497952" sldId="416"/>
        </pc:sldMkLst>
        <pc:spChg chg="del">
          <ac:chgData name="Jérémy Sabadie" userId="d4876fca-6389-4ca7-a48f-9e84b75a7455" providerId="ADAL" clId="{224F5D1C-BBA7-425E-A321-D6C5928B08E2}" dt="2023-06-28T08:49:10.865" v="12844" actId="478"/>
          <ac:spMkLst>
            <pc:docMk/>
            <pc:sldMk cId="3988497952" sldId="416"/>
            <ac:spMk id="2" creationId="{63B8CCD9-D784-C9BB-6E3A-DE328D4DF1C7}"/>
          </ac:spMkLst>
        </pc:spChg>
        <pc:spChg chg="del mod">
          <ac:chgData name="Jérémy Sabadie" userId="d4876fca-6389-4ca7-a48f-9e84b75a7455" providerId="ADAL" clId="{224F5D1C-BBA7-425E-A321-D6C5928B08E2}" dt="2023-06-28T08:49:27.711" v="12847" actId="478"/>
          <ac:spMkLst>
            <pc:docMk/>
            <pc:sldMk cId="3988497952" sldId="416"/>
            <ac:spMk id="4" creationId="{DFCF7B42-4525-36CE-7CE1-5CA8ECFF3251}"/>
          </ac:spMkLst>
        </pc:spChg>
        <pc:spChg chg="mod">
          <ac:chgData name="Jérémy Sabadie" userId="d4876fca-6389-4ca7-a48f-9e84b75a7455" providerId="ADAL" clId="{224F5D1C-BBA7-425E-A321-D6C5928B08E2}" dt="2023-06-28T09:00:55.180" v="13435" actId="1076"/>
          <ac:spMkLst>
            <pc:docMk/>
            <pc:sldMk cId="3988497952" sldId="416"/>
            <ac:spMk id="11" creationId="{C790920F-6A60-8546-BBBF-0D2D576E913B}"/>
          </ac:spMkLst>
        </pc:spChg>
        <pc:spChg chg="add mod">
          <ac:chgData name="Jérémy Sabadie" userId="d4876fca-6389-4ca7-a48f-9e84b75a7455" providerId="ADAL" clId="{224F5D1C-BBA7-425E-A321-D6C5928B08E2}" dt="2023-06-28T09:01:46.488" v="13447" actId="313"/>
          <ac:spMkLst>
            <pc:docMk/>
            <pc:sldMk cId="3988497952" sldId="416"/>
            <ac:spMk id="13" creationId="{B8038FD6-9141-B267-00F9-E054D637EF82}"/>
          </ac:spMkLst>
        </pc:spChg>
        <pc:spChg chg="mod">
          <ac:chgData name="Jérémy Sabadie" userId="d4876fca-6389-4ca7-a48f-9e84b75a7455" providerId="ADAL" clId="{224F5D1C-BBA7-425E-A321-D6C5928B08E2}" dt="2023-06-28T09:02:06.478" v="13450" actId="313"/>
          <ac:spMkLst>
            <pc:docMk/>
            <pc:sldMk cId="3988497952" sldId="416"/>
            <ac:spMk id="15" creationId="{F082FE4A-3827-EE7F-6B2F-BCAEDFC29DAA}"/>
          </ac:spMkLst>
        </pc:spChg>
        <pc:spChg chg="mod">
          <ac:chgData name="Jérémy Sabadie" userId="d4876fca-6389-4ca7-a48f-9e84b75a7455" providerId="ADAL" clId="{224F5D1C-BBA7-425E-A321-D6C5928B08E2}" dt="2023-06-28T08:49:19.491" v="12845" actId="1076"/>
          <ac:spMkLst>
            <pc:docMk/>
            <pc:sldMk cId="3988497952" sldId="416"/>
            <ac:spMk id="16" creationId="{FD0D898B-1076-E596-DAE3-B97E837627DC}"/>
          </ac:spMkLst>
        </pc:spChg>
        <pc:picChg chg="del">
          <ac:chgData name="Jérémy Sabadie" userId="d4876fca-6389-4ca7-a48f-9e84b75a7455" providerId="ADAL" clId="{224F5D1C-BBA7-425E-A321-D6C5928B08E2}" dt="2023-06-28T08:49:06.487" v="12843" actId="478"/>
          <ac:picMkLst>
            <pc:docMk/>
            <pc:sldMk cId="3988497952" sldId="416"/>
            <ac:picMk id="3" creationId="{DFD03876-A55A-2B82-E88E-9816BD96C339}"/>
          </ac:picMkLst>
        </pc:picChg>
        <pc:picChg chg="mod">
          <ac:chgData name="Jérémy Sabadie" userId="d4876fca-6389-4ca7-a48f-9e84b75a7455" providerId="ADAL" clId="{224F5D1C-BBA7-425E-A321-D6C5928B08E2}" dt="2023-06-28T08:50:26.655" v="12855" actId="1076"/>
          <ac:picMkLst>
            <pc:docMk/>
            <pc:sldMk cId="3988497952" sldId="416"/>
            <ac:picMk id="8" creationId="{2E91820C-B446-2D62-D078-D1425B65315E}"/>
          </ac:picMkLst>
        </pc:picChg>
        <pc:picChg chg="add mod">
          <ac:chgData name="Jérémy Sabadie" userId="d4876fca-6389-4ca7-a48f-9e84b75a7455" providerId="ADAL" clId="{224F5D1C-BBA7-425E-A321-D6C5928B08E2}" dt="2023-06-28T09:00:48.867" v="13434" actId="14100"/>
          <ac:picMkLst>
            <pc:docMk/>
            <pc:sldMk cId="3988497952" sldId="416"/>
            <ac:picMk id="12" creationId="{9F4B021F-61F5-171B-F16D-C678509743F8}"/>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46:39.446"/>
    </inkml:context>
    <inkml:brush xml:id="br0">
      <inkml:brushProperty name="width" value="0.35" units="cm"/>
      <inkml:brushProperty name="height" value="0.35" units="cm"/>
      <inkml:brushProperty name="color" value="#E71224"/>
    </inkml:brush>
  </inkml:definitions>
  <inkml:trace contextRef="#ctx0" brushRef="#br0">1 8 24575,'0'-7'0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46:43.146"/>
    </inkml:context>
    <inkml:brush xml:id="br0">
      <inkml:brushProperty name="width" value="0.35" units="cm"/>
      <inkml:brushProperty name="height" value="0.35" units="cm"/>
      <inkml:brushProperty name="color" value="#E71224"/>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46:47.496"/>
    </inkml:context>
    <inkml:brush xml:id="br0">
      <inkml:brushProperty name="width" value="0.35" units="cm"/>
      <inkml:brushProperty name="height" value="0.35" units="cm"/>
      <inkml:brushProperty name="color" value="#E71224"/>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46:58.543"/>
    </inkml:context>
    <inkml:brush xml:id="br0">
      <inkml:brushProperty name="width" value="0.35" units="cm"/>
      <inkml:brushProperty name="height" value="0.35" units="cm"/>
      <inkml:brushProperty name="color" value="#E71224"/>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47:02.957"/>
    </inkml:context>
    <inkml:brush xml:id="br0">
      <inkml:brushProperty name="width" value="0.35" units="cm"/>
      <inkml:brushProperty name="height" value="0.35" units="cm"/>
      <inkml:brushProperty name="color" value="#E71224"/>
    </inkml:brush>
  </inkml:definitions>
  <inkml:trace contextRef="#ctx0" brushRef="#br0">1 0 24575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47:07.556"/>
    </inkml:context>
    <inkml:brush xml:id="br0">
      <inkml:brushProperty name="width" value="0.35" units="cm"/>
      <inkml:brushProperty name="height" value="0.35" units="cm"/>
      <inkml:brushProperty name="color" value="#E71224"/>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47:09.189"/>
    </inkml:context>
    <inkml:brush xml:id="br0">
      <inkml:brushProperty name="width" value="0.35" units="cm"/>
      <inkml:brushProperty name="height" value="0.35" units="cm"/>
      <inkml:brushProperty name="color" value="#E71224"/>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A625C-B662-42C6-A2AE-A84DF893B43E}" type="datetimeFigureOut">
              <a:rPr lang="fr-FR" smtClean="0"/>
              <a:t>28/06/2023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627AC-23B9-465B-822C-F1503A39F9B5}" type="slidenum">
              <a:rPr lang="fr-FR" smtClean="0"/>
              <a:t>‹N°›</a:t>
            </a:fld>
            <a:endParaRPr lang="fr-FR"/>
          </a:p>
        </p:txBody>
      </p:sp>
    </p:spTree>
    <p:extLst>
      <p:ext uri="{BB962C8B-B14F-4D97-AF65-F5344CB8AC3E}">
        <p14:creationId xmlns:p14="http://schemas.microsoft.com/office/powerpoint/2010/main" val="2354402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D2627AC-23B9-465B-822C-F1503A39F9B5}" type="slidenum">
              <a:rPr lang="fr-FR" smtClean="0"/>
              <a:t>1</a:t>
            </a:fld>
            <a:endParaRPr lang="fr-FR"/>
          </a:p>
        </p:txBody>
      </p:sp>
    </p:spTree>
    <p:extLst>
      <p:ext uri="{BB962C8B-B14F-4D97-AF65-F5344CB8AC3E}">
        <p14:creationId xmlns:p14="http://schemas.microsoft.com/office/powerpoint/2010/main" val="2883337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10</a:t>
            </a:fld>
            <a:endParaRPr lang="fr-FR"/>
          </a:p>
        </p:txBody>
      </p:sp>
    </p:spTree>
    <p:extLst>
      <p:ext uri="{BB962C8B-B14F-4D97-AF65-F5344CB8AC3E}">
        <p14:creationId xmlns:p14="http://schemas.microsoft.com/office/powerpoint/2010/main" val="4065256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11</a:t>
            </a:fld>
            <a:endParaRPr lang="fr-FR"/>
          </a:p>
        </p:txBody>
      </p:sp>
    </p:spTree>
    <p:extLst>
      <p:ext uri="{BB962C8B-B14F-4D97-AF65-F5344CB8AC3E}">
        <p14:creationId xmlns:p14="http://schemas.microsoft.com/office/powerpoint/2010/main" val="2473834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12</a:t>
            </a:fld>
            <a:endParaRPr lang="fr-FR"/>
          </a:p>
        </p:txBody>
      </p:sp>
    </p:spTree>
    <p:extLst>
      <p:ext uri="{BB962C8B-B14F-4D97-AF65-F5344CB8AC3E}">
        <p14:creationId xmlns:p14="http://schemas.microsoft.com/office/powerpoint/2010/main" val="4207448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13</a:t>
            </a:fld>
            <a:endParaRPr lang="fr-FR"/>
          </a:p>
        </p:txBody>
      </p:sp>
    </p:spTree>
    <p:extLst>
      <p:ext uri="{BB962C8B-B14F-4D97-AF65-F5344CB8AC3E}">
        <p14:creationId xmlns:p14="http://schemas.microsoft.com/office/powerpoint/2010/main" val="2475473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14</a:t>
            </a:fld>
            <a:endParaRPr lang="fr-FR"/>
          </a:p>
        </p:txBody>
      </p:sp>
    </p:spTree>
    <p:extLst>
      <p:ext uri="{BB962C8B-B14F-4D97-AF65-F5344CB8AC3E}">
        <p14:creationId xmlns:p14="http://schemas.microsoft.com/office/powerpoint/2010/main" val="1143606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Model= accès aux données,</a:t>
            </a:r>
          </a:p>
          <a:p>
            <a:pPr marL="171450" indent="-171450">
              <a:buFont typeface="Arial" panose="020B0604020202020204" pitchFamily="34" charset="0"/>
              <a:buChar char="•"/>
            </a:pPr>
            <a:r>
              <a:rPr lang="fr-FR" dirty="0"/>
              <a:t>vue = chargée de l’affichage des données.</a:t>
            </a:r>
          </a:p>
          <a:p>
            <a:pPr marL="171450" indent="-171450">
              <a:buFont typeface="Arial" panose="020B0604020202020204" pitchFamily="34" charset="0"/>
              <a:buChar char="•"/>
            </a:pPr>
            <a:r>
              <a:rPr lang="fr-FR" dirty="0" err="1"/>
              <a:t>Cobtroller</a:t>
            </a:r>
            <a:r>
              <a:rPr lang="fr-FR" dirty="0"/>
              <a:t>=</a:t>
            </a:r>
            <a:r>
              <a:rPr lang="fr-FR" b="1" dirty="0"/>
              <a:t>lien</a:t>
            </a:r>
            <a:r>
              <a:rPr lang="fr-FR" dirty="0"/>
              <a:t> entre les </a:t>
            </a:r>
            <a:r>
              <a:rPr lang="fr-FR" dirty="0" err="1"/>
              <a:t>Models</a:t>
            </a:r>
            <a:r>
              <a:rPr lang="fr-FR" dirty="0"/>
              <a:t> et les vues, </a:t>
            </a:r>
            <a:r>
              <a:rPr lang="fr-FR" b="1" dirty="0"/>
              <a:t>traite les requêtes de l’utilisateur</a:t>
            </a:r>
            <a:r>
              <a:rPr lang="fr-FR" dirty="0"/>
              <a:t>.</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15</a:t>
            </a:fld>
            <a:endParaRPr lang="fr-FR"/>
          </a:p>
        </p:txBody>
      </p:sp>
    </p:spTree>
    <p:extLst>
      <p:ext uri="{BB962C8B-B14F-4D97-AF65-F5344CB8AC3E}">
        <p14:creationId xmlns:p14="http://schemas.microsoft.com/office/powerpoint/2010/main" val="1780196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Points quotidien chaque soir doc application mobile pratique.</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16</a:t>
            </a:fld>
            <a:endParaRPr lang="fr-FR"/>
          </a:p>
        </p:txBody>
      </p:sp>
    </p:spTree>
    <p:extLst>
      <p:ext uri="{BB962C8B-B14F-4D97-AF65-F5344CB8AC3E}">
        <p14:creationId xmlns:p14="http://schemas.microsoft.com/office/powerpoint/2010/main" val="603995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Points quotidien chaque soir doc application mobile pratique.</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17</a:t>
            </a:fld>
            <a:endParaRPr lang="fr-FR"/>
          </a:p>
        </p:txBody>
      </p:sp>
    </p:spTree>
    <p:extLst>
      <p:ext uri="{BB962C8B-B14F-4D97-AF65-F5344CB8AC3E}">
        <p14:creationId xmlns:p14="http://schemas.microsoft.com/office/powerpoint/2010/main" val="3052823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CF </a:t>
            </a:r>
            <a:r>
              <a:rPr lang="fr-FR" dirty="0" err="1"/>
              <a:t>Shema</a:t>
            </a:r>
            <a:r>
              <a:rPr lang="fr-FR" dirty="0"/>
              <a:t> slide(n°12)Création de la BDD  sans la table users en suivant le MPD. Création des tables sans contraintes. Elles sont ajoutées dans un second temps en même temps que l’ajout des colonnes dans la table users de </a:t>
            </a:r>
            <a:r>
              <a:rPr lang="fr-FR" dirty="0" err="1"/>
              <a:t>fortify</a:t>
            </a:r>
            <a:r>
              <a:rPr lang="fr-FR" dirty="0"/>
              <a:t>.</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18</a:t>
            </a:fld>
            <a:endParaRPr lang="fr-FR"/>
          </a:p>
        </p:txBody>
      </p:sp>
    </p:spTree>
    <p:extLst>
      <p:ext uri="{BB962C8B-B14F-4D97-AF65-F5344CB8AC3E}">
        <p14:creationId xmlns:p14="http://schemas.microsoft.com/office/powerpoint/2010/main" val="1923125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Table de liaison </a:t>
            </a:r>
            <a:r>
              <a:rPr lang="fr-FR" dirty="0" err="1"/>
              <a:t>ticket_message</a:t>
            </a:r>
            <a:r>
              <a:rPr lang="fr-FR" dirty="0"/>
              <a:t> avec deux clefs étrangères; </a:t>
            </a:r>
            <a:r>
              <a:rPr lang="fr-FR" dirty="0" err="1"/>
              <a:t>id_message</a:t>
            </a:r>
            <a:r>
              <a:rPr lang="fr-FR" dirty="0"/>
              <a:t> et </a:t>
            </a:r>
            <a:r>
              <a:rPr lang="fr-FR" dirty="0" err="1"/>
              <a:t>id_ticket</a:t>
            </a:r>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20</a:t>
            </a:fld>
            <a:endParaRPr lang="fr-FR"/>
          </a:p>
        </p:txBody>
      </p:sp>
    </p:spTree>
    <p:extLst>
      <p:ext uri="{BB962C8B-B14F-4D97-AF65-F5344CB8AC3E}">
        <p14:creationId xmlns:p14="http://schemas.microsoft.com/office/powerpoint/2010/main" val="2994038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D2627AC-23B9-465B-822C-F1503A39F9B5}" type="slidenum">
              <a:rPr lang="fr-FR" smtClean="0"/>
              <a:t>2</a:t>
            </a:fld>
            <a:endParaRPr lang="fr-FR"/>
          </a:p>
        </p:txBody>
      </p:sp>
    </p:spTree>
    <p:extLst>
      <p:ext uri="{BB962C8B-B14F-4D97-AF65-F5344CB8AC3E}">
        <p14:creationId xmlns:p14="http://schemas.microsoft.com/office/powerpoint/2010/main" val="1309489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CF </a:t>
            </a:r>
            <a:r>
              <a:rPr lang="fr-FR" dirty="0" err="1"/>
              <a:t>Shema</a:t>
            </a:r>
            <a:r>
              <a:rPr lang="fr-FR" dirty="0"/>
              <a:t> slide(n°12)Création de la BDD  sans la table users en suivant le MPD. Création des tables sans contraintes. Elles sont ajoutées dans un second temps en même temps que l’ajout des colonnes dans la table users de </a:t>
            </a:r>
            <a:r>
              <a:rPr lang="fr-FR" dirty="0" err="1"/>
              <a:t>fortify</a:t>
            </a:r>
            <a:r>
              <a:rPr lang="fr-FR" dirty="0"/>
              <a:t>.</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21</a:t>
            </a:fld>
            <a:endParaRPr lang="fr-FR"/>
          </a:p>
        </p:txBody>
      </p:sp>
    </p:spTree>
    <p:extLst>
      <p:ext uri="{BB962C8B-B14F-4D97-AF65-F5344CB8AC3E}">
        <p14:creationId xmlns:p14="http://schemas.microsoft.com/office/powerpoint/2010/main" val="3275398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22</a:t>
            </a:fld>
            <a:endParaRPr lang="fr-FR"/>
          </a:p>
        </p:txBody>
      </p:sp>
    </p:spTree>
    <p:extLst>
      <p:ext uri="{BB962C8B-B14F-4D97-AF65-F5344CB8AC3E}">
        <p14:creationId xmlns:p14="http://schemas.microsoft.com/office/powerpoint/2010/main" val="1823577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23</a:t>
            </a:fld>
            <a:endParaRPr lang="fr-FR"/>
          </a:p>
        </p:txBody>
      </p:sp>
    </p:spTree>
    <p:extLst>
      <p:ext uri="{BB962C8B-B14F-4D97-AF65-F5344CB8AC3E}">
        <p14:creationId xmlns:p14="http://schemas.microsoft.com/office/powerpoint/2010/main" val="2904923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24</a:t>
            </a:fld>
            <a:endParaRPr lang="fr-FR"/>
          </a:p>
        </p:txBody>
      </p:sp>
    </p:spTree>
    <p:extLst>
      <p:ext uri="{BB962C8B-B14F-4D97-AF65-F5344CB8AC3E}">
        <p14:creationId xmlns:p14="http://schemas.microsoft.com/office/powerpoint/2010/main" val="2952386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CSS </a:t>
            </a:r>
            <a:r>
              <a:rPr lang="fr-FR" dirty="0" err="1"/>
              <a:t>Grid</a:t>
            </a:r>
            <a:r>
              <a:rPr lang="fr-FR" dirty="0"/>
              <a:t> pour la structure du </a:t>
            </a:r>
            <a:r>
              <a:rPr lang="fr-FR" dirty="0" err="1"/>
              <a:t>template</a:t>
            </a:r>
            <a:r>
              <a:rPr lang="fr-FR" dirty="0"/>
              <a:t> #home.</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25</a:t>
            </a:fld>
            <a:endParaRPr lang="fr-FR"/>
          </a:p>
        </p:txBody>
      </p:sp>
    </p:spTree>
    <p:extLst>
      <p:ext uri="{BB962C8B-B14F-4D97-AF65-F5344CB8AC3E}">
        <p14:creationId xmlns:p14="http://schemas.microsoft.com/office/powerpoint/2010/main" val="2431206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FLEX BOX pour certains éléments du body.</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26</a:t>
            </a:fld>
            <a:endParaRPr lang="fr-FR"/>
          </a:p>
        </p:txBody>
      </p:sp>
    </p:spTree>
    <p:extLst>
      <p:ext uri="{BB962C8B-B14F-4D97-AF65-F5344CB8AC3E}">
        <p14:creationId xmlns:p14="http://schemas.microsoft.com/office/powerpoint/2010/main" val="176925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Eléments de </a:t>
            </a:r>
            <a:r>
              <a:rPr lang="fr-FR" dirty="0" err="1"/>
              <a:t>sécuritée</a:t>
            </a:r>
            <a:r>
              <a:rPr lang="fr-FR" dirty="0"/>
              <a:t>: Jetons CSRF/ Middleware ‘’</a:t>
            </a:r>
            <a:r>
              <a:rPr lang="fr-FR" dirty="0" err="1"/>
              <a:t>Auth</a:t>
            </a:r>
            <a:r>
              <a:rPr lang="fr-FR" dirty="0"/>
              <a:t>’’/requêtes préparées avec la classe DB::</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27</a:t>
            </a:fld>
            <a:endParaRPr lang="fr-FR"/>
          </a:p>
        </p:txBody>
      </p:sp>
    </p:spTree>
    <p:extLst>
      <p:ext uri="{BB962C8B-B14F-4D97-AF65-F5344CB8AC3E}">
        <p14:creationId xmlns:p14="http://schemas.microsoft.com/office/powerpoint/2010/main" val="442130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Eléments de </a:t>
            </a:r>
            <a:r>
              <a:rPr lang="fr-FR" dirty="0" err="1"/>
              <a:t>sécuritée</a:t>
            </a:r>
            <a:r>
              <a:rPr lang="fr-FR" dirty="0"/>
              <a:t>: Jetons CSRF/ Middleware ‘’</a:t>
            </a:r>
            <a:r>
              <a:rPr lang="fr-FR" dirty="0" err="1"/>
              <a:t>Auth</a:t>
            </a:r>
            <a:r>
              <a:rPr lang="fr-FR" dirty="0"/>
              <a:t>’’/requêtes préparées avec la classe DB::</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28</a:t>
            </a:fld>
            <a:endParaRPr lang="fr-FR"/>
          </a:p>
        </p:txBody>
      </p:sp>
    </p:spTree>
    <p:extLst>
      <p:ext uri="{BB962C8B-B14F-4D97-AF65-F5344CB8AC3E}">
        <p14:creationId xmlns:p14="http://schemas.microsoft.com/office/powerpoint/2010/main" val="3747623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Installation de Fortify avec le Gestionnaire de Paquet composer.</a:t>
            </a:r>
          </a:p>
          <a:p>
            <a:r>
              <a:rPr lang="fr-FR" dirty="0"/>
              <a:t>Il créé un modèle et un middleware ‘’</a:t>
            </a:r>
            <a:r>
              <a:rPr lang="fr-FR" dirty="0" err="1"/>
              <a:t>auth</a:t>
            </a:r>
            <a:r>
              <a:rPr lang="fr-FR" dirty="0"/>
              <a:t>’’.Il créé aussi une table users à laquelle j’ajoute des colonnes.</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29</a:t>
            </a:fld>
            <a:endParaRPr lang="fr-FR"/>
          </a:p>
        </p:txBody>
      </p:sp>
    </p:spTree>
    <p:extLst>
      <p:ext uri="{BB962C8B-B14F-4D97-AF65-F5344CB8AC3E}">
        <p14:creationId xmlns:p14="http://schemas.microsoft.com/office/powerpoint/2010/main" val="3407929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Remplacement des formulaires de </a:t>
            </a:r>
            <a:r>
              <a:rPr lang="fr-FR" dirty="0" err="1"/>
              <a:t>Fortify</a:t>
            </a:r>
            <a:r>
              <a:rPr lang="fr-FR" dirty="0"/>
              <a:t> par les miens en gardant les attributs des inputs.</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30</a:t>
            </a:fld>
            <a:endParaRPr lang="fr-FR"/>
          </a:p>
        </p:txBody>
      </p:sp>
    </p:spTree>
    <p:extLst>
      <p:ext uri="{BB962C8B-B14F-4D97-AF65-F5344CB8AC3E}">
        <p14:creationId xmlns:p14="http://schemas.microsoft.com/office/powerpoint/2010/main" val="4236005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D2627AC-23B9-465B-822C-F1503A39F9B5}" type="slidenum">
              <a:rPr lang="fr-FR" smtClean="0"/>
              <a:t>3</a:t>
            </a:fld>
            <a:endParaRPr lang="fr-FR"/>
          </a:p>
        </p:txBody>
      </p:sp>
    </p:spTree>
    <p:extLst>
      <p:ext uri="{BB962C8B-B14F-4D97-AF65-F5344CB8AC3E}">
        <p14:creationId xmlns:p14="http://schemas.microsoft.com/office/powerpoint/2010/main" val="4061745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Installation de Fortify avec le Gestionnaire de Paquet composer.</a:t>
            </a:r>
          </a:p>
          <a:p>
            <a:r>
              <a:rPr lang="fr-FR" dirty="0"/>
              <a:t>Il créé un modèle et un middleware ‘’</a:t>
            </a:r>
            <a:r>
              <a:rPr lang="fr-FR" dirty="0" err="1"/>
              <a:t>auth</a:t>
            </a:r>
            <a:r>
              <a:rPr lang="fr-FR" dirty="0"/>
              <a:t>’’.Il créé </a:t>
            </a:r>
            <a:r>
              <a:rPr lang="fr-FR" dirty="0" err="1"/>
              <a:t>assi</a:t>
            </a:r>
            <a:r>
              <a:rPr lang="fr-FR" dirty="0"/>
              <a:t> une table users à laquelle j’ajoute des colonnes.</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31</a:t>
            </a:fld>
            <a:endParaRPr lang="fr-FR"/>
          </a:p>
        </p:txBody>
      </p:sp>
    </p:spTree>
    <p:extLst>
      <p:ext uri="{BB962C8B-B14F-4D97-AF65-F5344CB8AC3E}">
        <p14:creationId xmlns:p14="http://schemas.microsoft.com/office/powerpoint/2010/main" val="3598228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Lors d’une requête post avec la soumission du formulaire la fonction store du controller est appelée.</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32</a:t>
            </a:fld>
            <a:endParaRPr lang="fr-FR"/>
          </a:p>
        </p:txBody>
      </p:sp>
    </p:spTree>
    <p:extLst>
      <p:ext uri="{BB962C8B-B14F-4D97-AF65-F5344CB8AC3E}">
        <p14:creationId xmlns:p14="http://schemas.microsoft.com/office/powerpoint/2010/main" val="3626959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Récupère les valeurs transmises dans la requête grâce à l’objet </a:t>
            </a:r>
            <a:r>
              <a:rPr lang="fr-FR" dirty="0" err="1"/>
              <a:t>isue</a:t>
            </a:r>
            <a:r>
              <a:rPr lang="fr-FR" dirty="0"/>
              <a:t> de la classe </a:t>
            </a:r>
            <a:r>
              <a:rPr lang="fr-FR" dirty="0" err="1"/>
              <a:t>Request</a:t>
            </a:r>
            <a:r>
              <a:rPr lang="fr-FR" dirty="0"/>
              <a:t> qui représente la requête http. Il les transmet au model en créant une nouvelle instance de la classe du model(ticketModel ici.</a:t>
            </a:r>
          </a:p>
          <a:p>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33</a:t>
            </a:fld>
            <a:endParaRPr lang="fr-FR"/>
          </a:p>
        </p:txBody>
      </p:sp>
    </p:spTree>
    <p:extLst>
      <p:ext uri="{BB962C8B-B14F-4D97-AF65-F5344CB8AC3E}">
        <p14:creationId xmlns:p14="http://schemas.microsoft.com/office/powerpoint/2010/main" val="7532513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Les colonnes sont remplies avec les variables transmises par le controller et passées en arguments.</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34</a:t>
            </a:fld>
            <a:endParaRPr lang="fr-FR"/>
          </a:p>
        </p:txBody>
      </p:sp>
    </p:spTree>
    <p:extLst>
      <p:ext uri="{BB962C8B-B14F-4D97-AF65-F5344CB8AC3E}">
        <p14:creationId xmlns:p14="http://schemas.microsoft.com/office/powerpoint/2010/main" val="19712200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Route /ticket/n en </a:t>
            </a:r>
            <a:r>
              <a:rPr lang="fr-FR" dirty="0" err="1"/>
              <a:t>get</a:t>
            </a:r>
            <a:r>
              <a:rPr lang="fr-FR" dirty="0"/>
              <a:t> n est le paramètre don se serviront le controller et le model pour pouvoir afficher le ticket en question</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35</a:t>
            </a:fld>
            <a:endParaRPr lang="fr-FR"/>
          </a:p>
        </p:txBody>
      </p:sp>
    </p:spTree>
    <p:extLst>
      <p:ext uri="{BB962C8B-B14F-4D97-AF65-F5344CB8AC3E}">
        <p14:creationId xmlns:p14="http://schemas.microsoft.com/office/powerpoint/2010/main" val="28936171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Route /ticket/n en </a:t>
            </a:r>
            <a:r>
              <a:rPr lang="fr-FR" dirty="0" err="1"/>
              <a:t>get</a:t>
            </a:r>
            <a:r>
              <a:rPr lang="fr-FR" dirty="0"/>
              <a:t> n est le paramètre don se serviront le controller et le model pour pouvoir afficher le ticket en question</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36</a:t>
            </a:fld>
            <a:endParaRPr lang="fr-FR"/>
          </a:p>
        </p:txBody>
      </p:sp>
    </p:spTree>
    <p:extLst>
      <p:ext uri="{BB962C8B-B14F-4D97-AF65-F5344CB8AC3E}">
        <p14:creationId xmlns:p14="http://schemas.microsoft.com/office/powerpoint/2010/main" val="22417150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Récupère les valeurs transmises dans la requête grâce à l’objet </a:t>
            </a:r>
            <a:r>
              <a:rPr lang="fr-FR" dirty="0" err="1"/>
              <a:t>isue</a:t>
            </a:r>
            <a:r>
              <a:rPr lang="fr-FR" dirty="0"/>
              <a:t> de la classe </a:t>
            </a:r>
            <a:r>
              <a:rPr lang="fr-FR" dirty="0" err="1"/>
              <a:t>Request</a:t>
            </a:r>
            <a:r>
              <a:rPr lang="fr-FR" dirty="0"/>
              <a:t> qui représente la requête http. Il les transmet au model en créant une nouvelle instance de la classe du model(ticketModel ici.</a:t>
            </a:r>
          </a:p>
          <a:p>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37</a:t>
            </a:fld>
            <a:endParaRPr lang="fr-FR"/>
          </a:p>
        </p:txBody>
      </p:sp>
    </p:spTree>
    <p:extLst>
      <p:ext uri="{BB962C8B-B14F-4D97-AF65-F5344CB8AC3E}">
        <p14:creationId xmlns:p14="http://schemas.microsoft.com/office/powerpoint/2010/main" val="1890036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indent="-342900">
              <a:buFont typeface="+mj-lt"/>
              <a:buAutoNum type="arabicPeriod"/>
            </a:pPr>
            <a:r>
              <a:rPr lang="fr-FR" dirty="0"/>
              <a:t>Sélection de toutes les colonnes de la table ticket  quand son id correspond au paramètre passé en argument.</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38</a:t>
            </a:fld>
            <a:endParaRPr lang="fr-FR"/>
          </a:p>
        </p:txBody>
      </p:sp>
    </p:spTree>
    <p:extLst>
      <p:ext uri="{BB962C8B-B14F-4D97-AF65-F5344CB8AC3E}">
        <p14:creationId xmlns:p14="http://schemas.microsoft.com/office/powerpoint/2010/main" val="21899127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indent="-342900">
              <a:buFont typeface="+mj-lt"/>
              <a:buAutoNum type="arabicPeriod"/>
            </a:pPr>
            <a:r>
              <a:rPr lang="fr-FR" dirty="0"/>
              <a:t>Sélection de toutes les colonnes de la table ticket  quand son id correspond au paramètre passé en argument.</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39</a:t>
            </a:fld>
            <a:endParaRPr lang="fr-FR"/>
          </a:p>
        </p:txBody>
      </p:sp>
    </p:spTree>
    <p:extLst>
      <p:ext uri="{BB962C8B-B14F-4D97-AF65-F5344CB8AC3E}">
        <p14:creationId xmlns:p14="http://schemas.microsoft.com/office/powerpoint/2010/main" val="1674375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a:t>
            </a:r>
            <a:r>
              <a:rPr lang="fr-FR" dirty="0" err="1"/>
              <a:t>controller</a:t>
            </a:r>
            <a:r>
              <a:rPr lang="fr-FR" dirty="0"/>
              <a:t> redirige vers la vue de détail du ticket n( n= l’id retourné par le Model lors de l’insertion du ticket.</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40</a:t>
            </a:fld>
            <a:endParaRPr lang="fr-FR"/>
          </a:p>
        </p:txBody>
      </p:sp>
    </p:spTree>
    <p:extLst>
      <p:ext uri="{BB962C8B-B14F-4D97-AF65-F5344CB8AC3E}">
        <p14:creationId xmlns:p14="http://schemas.microsoft.com/office/powerpoint/2010/main" val="4129048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Ce projet intervient au cours de ma formation de Concepteur Développeur d’Application. Cette dernière se réfère à un référentiel officiel. Il requière la validation de compétences. Celle-ci sont réparties dans trois activités respectivement ‘développer une application’, ‘concevoir et développer une application’ et ‘préparer le déploiement d’une application’.</a:t>
            </a: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Ces trois activités en plus de la période de stage en milieu professionnel servent à mettre en application et démonter les compétences acquises au cours d’un ‘’projet fil rouge ‘’. Cette simulation de projet reflétant un projet du métier est partitionné en deux jalons. Nous sommes ici dans le cadre du premier qui doit servir à démonter les compétences suivantes :</a:t>
            </a:r>
          </a:p>
          <a:p>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4</a:t>
            </a:fld>
            <a:endParaRPr lang="fr-FR"/>
          </a:p>
        </p:txBody>
      </p:sp>
    </p:spTree>
    <p:extLst>
      <p:ext uri="{BB962C8B-B14F-4D97-AF65-F5344CB8AC3E}">
        <p14:creationId xmlns:p14="http://schemas.microsoft.com/office/powerpoint/2010/main" val="37210954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41</a:t>
            </a:fld>
            <a:endParaRPr lang="fr-FR"/>
          </a:p>
        </p:txBody>
      </p:sp>
    </p:spTree>
    <p:extLst>
      <p:ext uri="{BB962C8B-B14F-4D97-AF65-F5344CB8AC3E}">
        <p14:creationId xmlns:p14="http://schemas.microsoft.com/office/powerpoint/2010/main" val="37308882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42</a:t>
            </a:fld>
            <a:endParaRPr lang="fr-FR"/>
          </a:p>
        </p:txBody>
      </p:sp>
    </p:spTree>
    <p:extLst>
      <p:ext uri="{BB962C8B-B14F-4D97-AF65-F5344CB8AC3E}">
        <p14:creationId xmlns:p14="http://schemas.microsoft.com/office/powerpoint/2010/main" val="4756427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Endessous</a:t>
            </a:r>
            <a:r>
              <a:rPr lang="fr-FR" dirty="0"/>
              <a:t> du tableau peut </a:t>
            </a:r>
            <a:r>
              <a:rPr lang="fr-FR" dirty="0" err="1"/>
              <a:t>apparraitre</a:t>
            </a:r>
            <a:r>
              <a:rPr lang="fr-FR" dirty="0"/>
              <a:t> la conversation.</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43</a:t>
            </a:fld>
            <a:endParaRPr lang="fr-FR"/>
          </a:p>
        </p:txBody>
      </p:sp>
    </p:spTree>
    <p:extLst>
      <p:ext uri="{BB962C8B-B14F-4D97-AF65-F5344CB8AC3E}">
        <p14:creationId xmlns:p14="http://schemas.microsoft.com/office/powerpoint/2010/main" val="21080148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Endessous</a:t>
            </a:r>
            <a:r>
              <a:rPr lang="fr-FR" dirty="0"/>
              <a:t> du tableau peut apparaitre la conversation.</a:t>
            </a:r>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44</a:t>
            </a:fld>
            <a:endParaRPr lang="fr-FR"/>
          </a:p>
        </p:txBody>
      </p:sp>
    </p:spTree>
    <p:extLst>
      <p:ext uri="{BB962C8B-B14F-4D97-AF65-F5344CB8AC3E}">
        <p14:creationId xmlns:p14="http://schemas.microsoft.com/office/powerpoint/2010/main" val="19012655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45</a:t>
            </a:fld>
            <a:endParaRPr lang="fr-FR"/>
          </a:p>
        </p:txBody>
      </p:sp>
    </p:spTree>
    <p:extLst>
      <p:ext uri="{BB962C8B-B14F-4D97-AF65-F5344CB8AC3E}">
        <p14:creationId xmlns:p14="http://schemas.microsoft.com/office/powerpoint/2010/main" val="2389737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5</a:t>
            </a:fld>
            <a:endParaRPr lang="fr-FR"/>
          </a:p>
        </p:txBody>
      </p:sp>
    </p:spTree>
    <p:extLst>
      <p:ext uri="{BB962C8B-B14F-4D97-AF65-F5344CB8AC3E}">
        <p14:creationId xmlns:p14="http://schemas.microsoft.com/office/powerpoint/2010/main" val="444967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6</a:t>
            </a:fld>
            <a:endParaRPr lang="fr-FR"/>
          </a:p>
        </p:txBody>
      </p:sp>
    </p:spTree>
    <p:extLst>
      <p:ext uri="{BB962C8B-B14F-4D97-AF65-F5344CB8AC3E}">
        <p14:creationId xmlns:p14="http://schemas.microsoft.com/office/powerpoint/2010/main" val="1198117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7</a:t>
            </a:fld>
            <a:endParaRPr lang="fr-FR"/>
          </a:p>
        </p:txBody>
      </p:sp>
    </p:spTree>
    <p:extLst>
      <p:ext uri="{BB962C8B-B14F-4D97-AF65-F5344CB8AC3E}">
        <p14:creationId xmlns:p14="http://schemas.microsoft.com/office/powerpoint/2010/main" val="3410811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8</a:t>
            </a:fld>
            <a:endParaRPr lang="fr-FR"/>
          </a:p>
        </p:txBody>
      </p:sp>
    </p:spTree>
    <p:extLst>
      <p:ext uri="{BB962C8B-B14F-4D97-AF65-F5344CB8AC3E}">
        <p14:creationId xmlns:p14="http://schemas.microsoft.com/office/powerpoint/2010/main" val="3247312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2627AC-23B9-465B-822C-F1503A39F9B5}" type="slidenum">
              <a:rPr lang="fr-FR" smtClean="0"/>
              <a:t>9</a:t>
            </a:fld>
            <a:endParaRPr lang="fr-FR"/>
          </a:p>
        </p:txBody>
      </p:sp>
    </p:spTree>
    <p:extLst>
      <p:ext uri="{BB962C8B-B14F-4D97-AF65-F5344CB8AC3E}">
        <p14:creationId xmlns:p14="http://schemas.microsoft.com/office/powerpoint/2010/main" val="253661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3FBE7E3-F413-405B-9B45-1D05C3A67C91}" type="datetime1">
              <a:rPr lang="fr-FR" smtClean="0"/>
              <a:t>28/06/2023</a:t>
            </a:fld>
            <a:endParaRPr lang="fr-FR"/>
          </a:p>
        </p:txBody>
      </p:sp>
      <p:sp>
        <p:nvSpPr>
          <p:cNvPr id="5" name="Footer Placeholder 4"/>
          <p:cNvSpPr>
            <a:spLocks noGrp="1"/>
          </p:cNvSpPr>
          <p:nvPr>
            <p:ph type="ftr" sz="quarter" idx="11"/>
          </p:nvPr>
        </p:nvSpPr>
        <p:spPr>
          <a:xfrm>
            <a:off x="2416500" y="329307"/>
            <a:ext cx="4973915" cy="309201"/>
          </a:xfrm>
        </p:spPr>
        <p:txBody>
          <a:bodyPr/>
          <a:lstStyle/>
          <a:p>
            <a:r>
              <a:rPr lang="fr-FR"/>
              <a:t>abadie Jérémy- CDA 7</a:t>
            </a:r>
          </a:p>
        </p:txBody>
      </p:sp>
      <p:sp>
        <p:nvSpPr>
          <p:cNvPr id="6" name="Slide Number Placeholder 5"/>
          <p:cNvSpPr>
            <a:spLocks noGrp="1"/>
          </p:cNvSpPr>
          <p:nvPr>
            <p:ph type="sldNum" sz="quarter" idx="12"/>
          </p:nvPr>
        </p:nvSpPr>
        <p:spPr>
          <a:xfrm>
            <a:off x="1437664" y="798973"/>
            <a:ext cx="811019" cy="503578"/>
          </a:xfrm>
        </p:spPr>
        <p:txBody>
          <a:bodyPr/>
          <a:lstStyle/>
          <a:p>
            <a:fld id="{C3759B3E-6D79-47C7-B5A5-7A556769268A}" type="slidenum">
              <a:rPr lang="fr-FR" smtClean="0"/>
              <a:t>‹N°›</a:t>
            </a:fld>
            <a:endParaRPr lang="fr-F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71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0C50F4-6473-4BC6-8F73-C412814DF26D}" type="datetime1">
              <a:rPr lang="fr-FR" smtClean="0"/>
              <a:t>28/06/2023</a:t>
            </a:fld>
            <a:endParaRPr lang="fr-FR"/>
          </a:p>
        </p:txBody>
      </p:sp>
      <p:sp>
        <p:nvSpPr>
          <p:cNvPr id="5" name="Footer Placeholder 4"/>
          <p:cNvSpPr>
            <a:spLocks noGrp="1"/>
          </p:cNvSpPr>
          <p:nvPr>
            <p:ph type="ftr" sz="quarter" idx="11"/>
          </p:nvPr>
        </p:nvSpPr>
        <p:spPr/>
        <p:txBody>
          <a:bodyPr/>
          <a:lstStyle/>
          <a:p>
            <a:r>
              <a:rPr lang="fr-FR"/>
              <a:t>abadie Jérémy- CDA 7</a:t>
            </a:r>
          </a:p>
        </p:txBody>
      </p:sp>
      <p:sp>
        <p:nvSpPr>
          <p:cNvPr id="6" name="Slide Number Placeholder 5"/>
          <p:cNvSpPr>
            <a:spLocks noGrp="1"/>
          </p:cNvSpPr>
          <p:nvPr>
            <p:ph type="sldNum" sz="quarter" idx="12"/>
          </p:nvPr>
        </p:nvSpPr>
        <p:spPr/>
        <p:txBody>
          <a:bodyPr/>
          <a:lstStyle/>
          <a:p>
            <a:fld id="{C3759B3E-6D79-47C7-B5A5-7A556769268A}" type="slidenum">
              <a:rPr lang="fr-FR" smtClean="0"/>
              <a:t>‹N°›</a:t>
            </a:fld>
            <a:endParaRPr lang="fr-F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785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51E57C9-79E7-4760-9B18-95CFA5298618}" type="datetime1">
              <a:rPr lang="fr-FR" smtClean="0"/>
              <a:t>28/06/2023</a:t>
            </a:fld>
            <a:endParaRPr lang="fr-FR"/>
          </a:p>
        </p:txBody>
      </p:sp>
      <p:sp>
        <p:nvSpPr>
          <p:cNvPr id="5" name="Footer Placeholder 4"/>
          <p:cNvSpPr>
            <a:spLocks noGrp="1"/>
          </p:cNvSpPr>
          <p:nvPr>
            <p:ph type="ftr" sz="quarter" idx="11"/>
          </p:nvPr>
        </p:nvSpPr>
        <p:spPr/>
        <p:txBody>
          <a:bodyPr/>
          <a:lstStyle/>
          <a:p>
            <a:r>
              <a:rPr lang="fr-FR"/>
              <a:t>abadie Jérémy- CDA 7</a:t>
            </a:r>
          </a:p>
        </p:txBody>
      </p:sp>
      <p:sp>
        <p:nvSpPr>
          <p:cNvPr id="6" name="Slide Number Placeholder 5"/>
          <p:cNvSpPr>
            <a:spLocks noGrp="1"/>
          </p:cNvSpPr>
          <p:nvPr>
            <p:ph type="sldNum" sz="quarter" idx="12"/>
          </p:nvPr>
        </p:nvSpPr>
        <p:spPr/>
        <p:txBody>
          <a:bodyPr/>
          <a:lstStyle/>
          <a:p>
            <a:fld id="{C3759B3E-6D79-47C7-B5A5-7A556769268A}" type="slidenum">
              <a:rPr lang="fr-FR" smtClean="0"/>
              <a:t>‹N°›</a:t>
            </a:fld>
            <a:endParaRPr lang="fr-F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380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23DA63A-5A6B-4F23-B2CE-5BB0141489E0}" type="datetime1">
              <a:rPr lang="fr-FR" smtClean="0"/>
              <a:t>28/06/2023</a:t>
            </a:fld>
            <a:endParaRPr lang="fr-FR"/>
          </a:p>
        </p:txBody>
      </p:sp>
      <p:sp>
        <p:nvSpPr>
          <p:cNvPr id="5" name="Footer Placeholder 4"/>
          <p:cNvSpPr>
            <a:spLocks noGrp="1"/>
          </p:cNvSpPr>
          <p:nvPr>
            <p:ph type="ftr" sz="quarter" idx="11"/>
          </p:nvPr>
        </p:nvSpPr>
        <p:spPr/>
        <p:txBody>
          <a:bodyPr/>
          <a:lstStyle/>
          <a:p>
            <a:r>
              <a:rPr lang="fr-FR"/>
              <a:t>abadie Jérémy- CDA 7</a:t>
            </a:r>
          </a:p>
        </p:txBody>
      </p:sp>
      <p:sp>
        <p:nvSpPr>
          <p:cNvPr id="6" name="Slide Number Placeholder 5"/>
          <p:cNvSpPr>
            <a:spLocks noGrp="1"/>
          </p:cNvSpPr>
          <p:nvPr>
            <p:ph type="sldNum" sz="quarter" idx="12"/>
          </p:nvPr>
        </p:nvSpPr>
        <p:spPr/>
        <p:txBody>
          <a:bodyPr/>
          <a:lstStyle/>
          <a:p>
            <a:fld id="{C3759B3E-6D79-47C7-B5A5-7A556769268A}" type="slidenum">
              <a:rPr lang="fr-FR" smtClean="0"/>
              <a:t>‹N°›</a:t>
            </a:fld>
            <a:endParaRPr lang="fr-F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574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7E71194-306B-46A7-9111-7533586CE3A3}" type="datetime1">
              <a:rPr lang="fr-FR" smtClean="0"/>
              <a:t>28/06/2023</a:t>
            </a:fld>
            <a:endParaRPr lang="fr-FR"/>
          </a:p>
        </p:txBody>
      </p:sp>
      <p:sp>
        <p:nvSpPr>
          <p:cNvPr id="5" name="Footer Placeholder 4"/>
          <p:cNvSpPr>
            <a:spLocks noGrp="1"/>
          </p:cNvSpPr>
          <p:nvPr>
            <p:ph type="ftr" sz="quarter" idx="11"/>
          </p:nvPr>
        </p:nvSpPr>
        <p:spPr/>
        <p:txBody>
          <a:bodyPr/>
          <a:lstStyle/>
          <a:p>
            <a:r>
              <a:rPr lang="fr-FR"/>
              <a:t>abadie Jérémy- CDA 7</a:t>
            </a:r>
          </a:p>
        </p:txBody>
      </p:sp>
      <p:sp>
        <p:nvSpPr>
          <p:cNvPr id="6" name="Slide Number Placeholder 5"/>
          <p:cNvSpPr>
            <a:spLocks noGrp="1"/>
          </p:cNvSpPr>
          <p:nvPr>
            <p:ph type="sldNum" sz="quarter" idx="12"/>
          </p:nvPr>
        </p:nvSpPr>
        <p:spPr/>
        <p:txBody>
          <a:bodyPr/>
          <a:lstStyle/>
          <a:p>
            <a:fld id="{C3759B3E-6D79-47C7-B5A5-7A556769268A}" type="slidenum">
              <a:rPr lang="fr-FR" smtClean="0"/>
              <a:t>‹N°›</a:t>
            </a:fld>
            <a:endParaRPr lang="fr-F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66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9BC8039-67E9-4AF1-B4FE-BFC61558E64C}" type="datetime1">
              <a:rPr lang="fr-FR" smtClean="0"/>
              <a:t>28/06/2023</a:t>
            </a:fld>
            <a:endParaRPr lang="fr-FR"/>
          </a:p>
        </p:txBody>
      </p:sp>
      <p:sp>
        <p:nvSpPr>
          <p:cNvPr id="6" name="Footer Placeholder 5"/>
          <p:cNvSpPr>
            <a:spLocks noGrp="1"/>
          </p:cNvSpPr>
          <p:nvPr>
            <p:ph type="ftr" sz="quarter" idx="11"/>
          </p:nvPr>
        </p:nvSpPr>
        <p:spPr/>
        <p:txBody>
          <a:bodyPr/>
          <a:lstStyle/>
          <a:p>
            <a:r>
              <a:rPr lang="fr-FR"/>
              <a:t>abadie Jérémy- CDA 7</a:t>
            </a:r>
          </a:p>
        </p:txBody>
      </p:sp>
      <p:sp>
        <p:nvSpPr>
          <p:cNvPr id="7" name="Slide Number Placeholder 6"/>
          <p:cNvSpPr>
            <a:spLocks noGrp="1"/>
          </p:cNvSpPr>
          <p:nvPr>
            <p:ph type="sldNum" sz="quarter" idx="12"/>
          </p:nvPr>
        </p:nvSpPr>
        <p:spPr/>
        <p:txBody>
          <a:bodyPr/>
          <a:lstStyle/>
          <a:p>
            <a:fld id="{C3759B3E-6D79-47C7-B5A5-7A556769268A}" type="slidenum">
              <a:rPr lang="fr-FR" smtClean="0"/>
              <a:t>‹N°›</a:t>
            </a:fld>
            <a:endParaRPr lang="fr-F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232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0777043-214F-4226-9E78-2936393C0625}" type="datetime1">
              <a:rPr lang="fr-FR" smtClean="0"/>
              <a:t>28/06/2023</a:t>
            </a:fld>
            <a:endParaRPr lang="fr-FR"/>
          </a:p>
        </p:txBody>
      </p:sp>
      <p:sp>
        <p:nvSpPr>
          <p:cNvPr id="8" name="Footer Placeholder 7"/>
          <p:cNvSpPr>
            <a:spLocks noGrp="1"/>
          </p:cNvSpPr>
          <p:nvPr>
            <p:ph type="ftr" sz="quarter" idx="11"/>
          </p:nvPr>
        </p:nvSpPr>
        <p:spPr/>
        <p:txBody>
          <a:bodyPr/>
          <a:lstStyle/>
          <a:p>
            <a:r>
              <a:rPr lang="fr-FR"/>
              <a:t>abadie Jérémy- CDA 7</a:t>
            </a:r>
          </a:p>
        </p:txBody>
      </p:sp>
      <p:sp>
        <p:nvSpPr>
          <p:cNvPr id="9" name="Slide Number Placeholder 8"/>
          <p:cNvSpPr>
            <a:spLocks noGrp="1"/>
          </p:cNvSpPr>
          <p:nvPr>
            <p:ph type="sldNum" sz="quarter" idx="12"/>
          </p:nvPr>
        </p:nvSpPr>
        <p:spPr/>
        <p:txBody>
          <a:bodyPr/>
          <a:lstStyle/>
          <a:p>
            <a:fld id="{C3759B3E-6D79-47C7-B5A5-7A556769268A}" type="slidenum">
              <a:rPr lang="fr-FR" smtClean="0"/>
              <a:t>‹N°›</a:t>
            </a:fld>
            <a:endParaRPr lang="fr-F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8053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C6529DE-33B3-4528-B4A9-8A32880FAB37}" type="datetime1">
              <a:rPr lang="fr-FR" smtClean="0"/>
              <a:t>28/06/2023</a:t>
            </a:fld>
            <a:endParaRPr lang="fr-FR"/>
          </a:p>
        </p:txBody>
      </p:sp>
      <p:sp>
        <p:nvSpPr>
          <p:cNvPr id="4" name="Footer Placeholder 3"/>
          <p:cNvSpPr>
            <a:spLocks noGrp="1"/>
          </p:cNvSpPr>
          <p:nvPr>
            <p:ph type="ftr" sz="quarter" idx="11"/>
          </p:nvPr>
        </p:nvSpPr>
        <p:spPr/>
        <p:txBody>
          <a:bodyPr/>
          <a:lstStyle/>
          <a:p>
            <a:r>
              <a:rPr lang="fr-FR"/>
              <a:t>abadie Jérémy- CDA 7</a:t>
            </a:r>
          </a:p>
        </p:txBody>
      </p:sp>
      <p:sp>
        <p:nvSpPr>
          <p:cNvPr id="5" name="Slide Number Placeholder 4"/>
          <p:cNvSpPr>
            <a:spLocks noGrp="1"/>
          </p:cNvSpPr>
          <p:nvPr>
            <p:ph type="sldNum" sz="quarter" idx="12"/>
          </p:nvPr>
        </p:nvSpPr>
        <p:spPr/>
        <p:txBody>
          <a:bodyPr/>
          <a:lstStyle/>
          <a:p>
            <a:fld id="{C3759B3E-6D79-47C7-B5A5-7A556769268A}" type="slidenum">
              <a:rPr lang="fr-FR" smtClean="0"/>
              <a:t>‹N°›</a:t>
            </a:fld>
            <a:endParaRPr lang="fr-F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834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1798C-8B91-4409-ACC5-7682D8A962F6}" type="datetime1">
              <a:rPr lang="fr-FR" smtClean="0"/>
              <a:t>28/06/2023</a:t>
            </a:fld>
            <a:endParaRPr lang="fr-FR"/>
          </a:p>
        </p:txBody>
      </p:sp>
      <p:sp>
        <p:nvSpPr>
          <p:cNvPr id="3" name="Footer Placeholder 2"/>
          <p:cNvSpPr>
            <a:spLocks noGrp="1"/>
          </p:cNvSpPr>
          <p:nvPr>
            <p:ph type="ftr" sz="quarter" idx="11"/>
          </p:nvPr>
        </p:nvSpPr>
        <p:spPr/>
        <p:txBody>
          <a:bodyPr/>
          <a:lstStyle/>
          <a:p>
            <a:r>
              <a:rPr lang="fr-FR"/>
              <a:t>abadie Jérémy- CDA 7</a:t>
            </a:r>
          </a:p>
        </p:txBody>
      </p:sp>
      <p:sp>
        <p:nvSpPr>
          <p:cNvPr id="4" name="Slide Number Placeholder 3"/>
          <p:cNvSpPr>
            <a:spLocks noGrp="1"/>
          </p:cNvSpPr>
          <p:nvPr>
            <p:ph type="sldNum" sz="quarter" idx="12"/>
          </p:nvPr>
        </p:nvSpPr>
        <p:spPr/>
        <p:txBody>
          <a:bodyPr/>
          <a:lstStyle/>
          <a:p>
            <a:fld id="{C3759B3E-6D79-47C7-B5A5-7A556769268A}" type="slidenum">
              <a:rPr lang="fr-FR" smtClean="0"/>
              <a:t>‹N°›</a:t>
            </a:fld>
            <a:endParaRPr lang="fr-FR"/>
          </a:p>
        </p:txBody>
      </p:sp>
    </p:spTree>
    <p:extLst>
      <p:ext uri="{BB962C8B-B14F-4D97-AF65-F5344CB8AC3E}">
        <p14:creationId xmlns:p14="http://schemas.microsoft.com/office/powerpoint/2010/main" val="1133679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29A8D69-2B34-4833-8703-2E4ECDCE98D2}" type="datetime1">
              <a:rPr lang="fr-FR" smtClean="0"/>
              <a:t>28/06/2023</a:t>
            </a:fld>
            <a:endParaRPr lang="fr-FR"/>
          </a:p>
        </p:txBody>
      </p:sp>
      <p:sp>
        <p:nvSpPr>
          <p:cNvPr id="6" name="Footer Placeholder 5"/>
          <p:cNvSpPr>
            <a:spLocks noGrp="1"/>
          </p:cNvSpPr>
          <p:nvPr>
            <p:ph type="ftr" sz="quarter" idx="11"/>
          </p:nvPr>
        </p:nvSpPr>
        <p:spPr/>
        <p:txBody>
          <a:bodyPr/>
          <a:lstStyle/>
          <a:p>
            <a:r>
              <a:rPr lang="fr-FR"/>
              <a:t>abadie Jérémy- CDA 7</a:t>
            </a:r>
          </a:p>
        </p:txBody>
      </p:sp>
      <p:sp>
        <p:nvSpPr>
          <p:cNvPr id="7" name="Slide Number Placeholder 6"/>
          <p:cNvSpPr>
            <a:spLocks noGrp="1"/>
          </p:cNvSpPr>
          <p:nvPr>
            <p:ph type="sldNum" sz="quarter" idx="12"/>
          </p:nvPr>
        </p:nvSpPr>
        <p:spPr/>
        <p:txBody>
          <a:bodyPr/>
          <a:lstStyle/>
          <a:p>
            <a:fld id="{C3759B3E-6D79-47C7-B5A5-7A556769268A}" type="slidenum">
              <a:rPr lang="fr-FR" smtClean="0"/>
              <a:t>‹N°›</a:t>
            </a:fld>
            <a:endParaRPr lang="fr-F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082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9D37F5-41E5-4C18-A008-F8561DF75012}" type="datetime1">
              <a:rPr lang="fr-FR" smtClean="0"/>
              <a:t>28/06/2023</a:t>
            </a:fld>
            <a:endParaRPr lang="fr-FR"/>
          </a:p>
        </p:txBody>
      </p:sp>
      <p:sp>
        <p:nvSpPr>
          <p:cNvPr id="6" name="Footer Placeholder 5"/>
          <p:cNvSpPr>
            <a:spLocks noGrp="1"/>
          </p:cNvSpPr>
          <p:nvPr>
            <p:ph type="ftr" sz="quarter" idx="11"/>
          </p:nvPr>
        </p:nvSpPr>
        <p:spPr>
          <a:xfrm>
            <a:off x="1447382" y="318640"/>
            <a:ext cx="5541004" cy="320931"/>
          </a:xfrm>
        </p:spPr>
        <p:txBody>
          <a:bodyPr/>
          <a:lstStyle/>
          <a:p>
            <a:r>
              <a:rPr lang="fr-FR"/>
              <a:t>abadie Jérémy- CDA 7</a:t>
            </a:r>
          </a:p>
        </p:txBody>
      </p:sp>
      <p:sp>
        <p:nvSpPr>
          <p:cNvPr id="7" name="Slide Number Placeholder 6"/>
          <p:cNvSpPr>
            <a:spLocks noGrp="1"/>
          </p:cNvSpPr>
          <p:nvPr>
            <p:ph type="sldNum" sz="quarter" idx="12"/>
          </p:nvPr>
        </p:nvSpPr>
        <p:spPr/>
        <p:txBody>
          <a:bodyPr/>
          <a:lstStyle/>
          <a:p>
            <a:fld id="{C3759B3E-6D79-47C7-B5A5-7A556769268A}" type="slidenum">
              <a:rPr lang="fr-FR" smtClean="0"/>
              <a:t>‹N°›</a:t>
            </a:fld>
            <a:endParaRPr lang="fr-F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7428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7D708A4-BEB5-4845-B53B-268AEFCF4F6C}" type="datetime1">
              <a:rPr lang="fr-FR" smtClean="0"/>
              <a:t>28/06/2023</a:t>
            </a:fld>
            <a:endParaRPr lang="fr-F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fr-FR"/>
              <a:t>abadie Jérémy- CDA 7</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3759B3E-6D79-47C7-B5A5-7A556769268A}" type="slidenum">
              <a:rPr lang="fr-FR" smtClean="0"/>
              <a:t>‹N°›</a:t>
            </a:fld>
            <a:endParaRPr lang="fr-F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37667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2.emf"/><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emf"/><Relationship Id="rId7"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7.xml"/><Relationship Id="rId18" Type="http://schemas.openxmlformats.org/officeDocument/2006/relationships/image" Target="../media/image11.png"/><Relationship Id="rId3" Type="http://schemas.openxmlformats.org/officeDocument/2006/relationships/image" Target="../media/image2.emf"/><Relationship Id="rId7" Type="http://schemas.openxmlformats.org/officeDocument/2006/relationships/customXml" Target="../ink/ink2.xml"/><Relationship Id="rId12" Type="http://schemas.openxmlformats.org/officeDocument/2006/relationships/customXml" Target="../ink/ink6.xml"/><Relationship Id="rId17" Type="http://schemas.openxmlformats.org/officeDocument/2006/relationships/image" Target="../media/image10.png"/><Relationship Id="rId2" Type="http://schemas.openxmlformats.org/officeDocument/2006/relationships/notesSlide" Target="../notesSlides/notesSlide3.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1.xml"/><Relationship Id="rId15" Type="http://schemas.openxmlformats.org/officeDocument/2006/relationships/image" Target="../media/image8.png"/><Relationship Id="rId10" Type="http://schemas.openxmlformats.org/officeDocument/2006/relationships/customXml" Target="../ink/ink4.xml"/><Relationship Id="rId19"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2.emf"/></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2.emf"/></Relationships>
</file>

<file path=ppt/slides/_rels/slide4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DF52E625-A0FF-44E3-039F-FD0D9C0D6471}"/>
              </a:ext>
            </a:extLst>
          </p:cNvPr>
          <p:cNvPicPr>
            <a:picLocks noChangeAspect="1"/>
          </p:cNvPicPr>
          <p:nvPr/>
        </p:nvPicPr>
        <p:blipFill>
          <a:blip r:embed="rId3"/>
          <a:stretch>
            <a:fillRect/>
          </a:stretch>
        </p:blipFill>
        <p:spPr>
          <a:xfrm>
            <a:off x="0" y="0"/>
            <a:ext cx="735143" cy="540917"/>
          </a:xfrm>
          <a:prstGeom prst="rect">
            <a:avLst/>
          </a:prstGeom>
        </p:spPr>
      </p:pic>
      <p:sp>
        <p:nvSpPr>
          <p:cNvPr id="13" name="ZoneTexte 12">
            <a:extLst>
              <a:ext uri="{FF2B5EF4-FFF2-40B4-BE49-F238E27FC236}">
                <a16:creationId xmlns:a16="http://schemas.microsoft.com/office/drawing/2014/main" id="{32A280B5-1021-076F-14D6-666CDAA0E5FD}"/>
              </a:ext>
            </a:extLst>
          </p:cNvPr>
          <p:cNvSpPr txBox="1"/>
          <p:nvPr/>
        </p:nvSpPr>
        <p:spPr>
          <a:xfrm>
            <a:off x="11425080" y="42745"/>
            <a:ext cx="887749"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14" name="ZoneTexte 13">
            <a:extLst>
              <a:ext uri="{FF2B5EF4-FFF2-40B4-BE49-F238E27FC236}">
                <a16:creationId xmlns:a16="http://schemas.microsoft.com/office/drawing/2014/main" id="{C197BD51-1E06-F51A-2D36-95F6B3F811D9}"/>
              </a:ext>
            </a:extLst>
          </p:cNvPr>
          <p:cNvSpPr txBox="1"/>
          <p:nvPr/>
        </p:nvSpPr>
        <p:spPr>
          <a:xfrm>
            <a:off x="4637209" y="1930611"/>
            <a:ext cx="7576556" cy="523220"/>
          </a:xfrm>
          <a:prstGeom prst="rect">
            <a:avLst/>
          </a:prstGeom>
          <a:noFill/>
        </p:spPr>
        <p:txBody>
          <a:bodyPr wrap="square" rtlCol="0">
            <a:spAutoFit/>
          </a:bodyPr>
          <a:lstStyle/>
          <a:p>
            <a:r>
              <a:rPr lang="fr-FR" sz="2800" dirty="0">
                <a:solidFill>
                  <a:schemeClr val="accent6"/>
                </a:solidFill>
                <a:latin typeface="Calibri" panose="020F0502020204030204" pitchFamily="34" charset="0"/>
                <a:cs typeface="Calibri" panose="020F0502020204030204" pitchFamily="34" charset="0"/>
              </a:rPr>
              <a:t>Concepteur Développeur d’Applications</a:t>
            </a:r>
          </a:p>
        </p:txBody>
      </p:sp>
      <p:sp>
        <p:nvSpPr>
          <p:cNvPr id="15" name="ZoneTexte 14">
            <a:extLst>
              <a:ext uri="{FF2B5EF4-FFF2-40B4-BE49-F238E27FC236}">
                <a16:creationId xmlns:a16="http://schemas.microsoft.com/office/drawing/2014/main" id="{0CF2F5DF-E785-5341-25B1-14B4D12CA96A}"/>
              </a:ext>
            </a:extLst>
          </p:cNvPr>
          <p:cNvSpPr txBox="1"/>
          <p:nvPr/>
        </p:nvSpPr>
        <p:spPr>
          <a:xfrm>
            <a:off x="4607236" y="3623956"/>
            <a:ext cx="7595871" cy="523220"/>
          </a:xfrm>
          <a:prstGeom prst="rect">
            <a:avLst/>
          </a:prstGeom>
          <a:noFill/>
        </p:spPr>
        <p:txBody>
          <a:bodyPr wrap="square" rtlCol="0">
            <a:spAutoFit/>
          </a:bodyPr>
          <a:lstStyle/>
          <a:p>
            <a:r>
              <a:rPr lang="fr-FR" sz="2800" dirty="0">
                <a:solidFill>
                  <a:schemeClr val="accent6"/>
                </a:solidFill>
                <a:latin typeface="Abadi" panose="020B0604020104020204" pitchFamily="34" charset="0"/>
              </a:rPr>
              <a:t>développer une application</a:t>
            </a:r>
          </a:p>
        </p:txBody>
      </p:sp>
      <p:sp>
        <p:nvSpPr>
          <p:cNvPr id="21" name="ZoneTexte 20">
            <a:extLst>
              <a:ext uri="{FF2B5EF4-FFF2-40B4-BE49-F238E27FC236}">
                <a16:creationId xmlns:a16="http://schemas.microsoft.com/office/drawing/2014/main" id="{20616FFE-D64A-FCDC-A6B2-0799747279C3}"/>
              </a:ext>
            </a:extLst>
          </p:cNvPr>
          <p:cNvSpPr txBox="1"/>
          <p:nvPr/>
        </p:nvSpPr>
        <p:spPr>
          <a:xfrm>
            <a:off x="5443108" y="2089"/>
            <a:ext cx="2234041"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Assistance utilisateurs</a:t>
            </a:r>
          </a:p>
        </p:txBody>
      </p:sp>
      <p:pic>
        <p:nvPicPr>
          <p:cNvPr id="5" name="Image 4" descr="Une image contenant Police, Graphique, texte, graphisme&#10;&#10;Description générée automatiquement">
            <a:extLst>
              <a:ext uri="{FF2B5EF4-FFF2-40B4-BE49-F238E27FC236}">
                <a16:creationId xmlns:a16="http://schemas.microsoft.com/office/drawing/2014/main" id="{3BF11CD0-9D5B-78C0-6FAF-86363DABE7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412" y="1057009"/>
            <a:ext cx="2909226" cy="3537354"/>
          </a:xfrm>
          <a:prstGeom prst="rect">
            <a:avLst/>
          </a:prstGeom>
        </p:spPr>
      </p:pic>
      <p:sp>
        <p:nvSpPr>
          <p:cNvPr id="2" name="Titre 1">
            <a:extLst>
              <a:ext uri="{FF2B5EF4-FFF2-40B4-BE49-F238E27FC236}">
                <a16:creationId xmlns:a16="http://schemas.microsoft.com/office/drawing/2014/main" id="{5EA639B5-BE6B-D40D-0B1F-85D6131F8C99}"/>
              </a:ext>
            </a:extLst>
          </p:cNvPr>
          <p:cNvSpPr>
            <a:spLocks noGrp="1"/>
          </p:cNvSpPr>
          <p:nvPr>
            <p:ph type="ctrTitle"/>
          </p:nvPr>
        </p:nvSpPr>
        <p:spPr>
          <a:xfrm>
            <a:off x="587943" y="4760258"/>
            <a:ext cx="6920454" cy="838335"/>
          </a:xfrm>
        </p:spPr>
        <p:txBody>
          <a:bodyPr anchor="ctr">
            <a:normAutofit/>
          </a:bodyPr>
          <a:lstStyle/>
          <a:p>
            <a:pPr algn="l"/>
            <a:r>
              <a:rPr lang="fr-FR" sz="2800" b="1" dirty="0">
                <a:solidFill>
                  <a:schemeClr val="accent6"/>
                </a:solidFill>
                <a:latin typeface="Abadi" panose="020B0604020104020204" pitchFamily="34" charset="0"/>
                <a:cs typeface="Calibri" panose="020F0502020204030204" pitchFamily="34" charset="0"/>
              </a:rPr>
              <a:t>Projet fil rouge  – Activité 1 - Jalon 1</a:t>
            </a:r>
          </a:p>
        </p:txBody>
      </p:sp>
      <p:sp>
        <p:nvSpPr>
          <p:cNvPr id="3" name="Sous-titre 2">
            <a:extLst>
              <a:ext uri="{FF2B5EF4-FFF2-40B4-BE49-F238E27FC236}">
                <a16:creationId xmlns:a16="http://schemas.microsoft.com/office/drawing/2014/main" id="{CADF354A-177E-3711-4E7F-27D035FA81AC}"/>
              </a:ext>
            </a:extLst>
          </p:cNvPr>
          <p:cNvSpPr>
            <a:spLocks noGrp="1"/>
          </p:cNvSpPr>
          <p:nvPr>
            <p:ph type="subTitle" idx="1"/>
          </p:nvPr>
        </p:nvSpPr>
        <p:spPr>
          <a:xfrm>
            <a:off x="8534293" y="4880495"/>
            <a:ext cx="3778536" cy="873612"/>
          </a:xfrm>
        </p:spPr>
        <p:txBody>
          <a:bodyPr anchor="ctr">
            <a:normAutofit/>
          </a:bodyPr>
          <a:lstStyle/>
          <a:p>
            <a:pPr algn="l"/>
            <a:r>
              <a:rPr lang="fr-FR" b="1" dirty="0">
                <a:solidFill>
                  <a:schemeClr val="accent6"/>
                </a:solidFill>
              </a:rPr>
              <a:t>14 </a:t>
            </a:r>
            <a:r>
              <a:rPr lang="fr-FR" sz="1600" b="1" dirty="0">
                <a:solidFill>
                  <a:schemeClr val="accent6"/>
                </a:solidFill>
              </a:rPr>
              <a:t>avril </a:t>
            </a:r>
            <a:r>
              <a:rPr lang="fr-FR" b="1" dirty="0">
                <a:solidFill>
                  <a:schemeClr val="accent6"/>
                </a:solidFill>
                <a:latin typeface="Calibri" panose="020F0502020204030204" pitchFamily="34" charset="0"/>
                <a:cs typeface="Calibri" panose="020F0502020204030204" pitchFamily="34" charset="0"/>
              </a:rPr>
              <a:t>2022</a:t>
            </a:r>
            <a:r>
              <a:rPr lang="fr-FR" b="1" dirty="0">
                <a:solidFill>
                  <a:schemeClr val="accent6"/>
                </a:solidFill>
              </a:rPr>
              <a:t> au 23 juin 2023</a:t>
            </a:r>
          </a:p>
        </p:txBody>
      </p:sp>
      <p:sp>
        <p:nvSpPr>
          <p:cNvPr id="4" name="Espace réservé du pied de page 10">
            <a:extLst>
              <a:ext uri="{FF2B5EF4-FFF2-40B4-BE49-F238E27FC236}">
                <a16:creationId xmlns:a16="http://schemas.microsoft.com/office/drawing/2014/main" id="{B0D72F2F-84B5-59F3-DA28-37A0EC8ECFDD}"/>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Jérémy Sabadie</a:t>
            </a:r>
          </a:p>
        </p:txBody>
      </p:sp>
    </p:spTree>
    <p:extLst>
      <p:ext uri="{BB962C8B-B14F-4D97-AF65-F5344CB8AC3E}">
        <p14:creationId xmlns:p14="http://schemas.microsoft.com/office/powerpoint/2010/main" val="669168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861858" y="6503860"/>
            <a:ext cx="280637" cy="369332"/>
          </a:xfrm>
          <a:prstGeom prst="rect">
            <a:avLst/>
          </a:prstGeom>
          <a:noFill/>
        </p:spPr>
        <p:txBody>
          <a:bodyPr wrap="square" rtlCol="0">
            <a:spAutoFit/>
          </a:bodyPr>
          <a:lstStyle/>
          <a:p>
            <a:r>
              <a:rPr lang="fr-FR" dirty="0"/>
              <a:t>4</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892220" y="-117838"/>
            <a:ext cx="9158004" cy="707886"/>
          </a:xfrm>
          <a:prstGeom prst="rect">
            <a:avLst/>
          </a:prstGeom>
          <a:noFill/>
        </p:spPr>
        <p:txBody>
          <a:bodyPr wrap="square" rtlCol="0">
            <a:spAutoFit/>
          </a:bodyPr>
          <a:lstStyle/>
          <a:p>
            <a:r>
              <a:rPr lang="fr-FR" sz="4000" dirty="0">
                <a:solidFill>
                  <a:srgbClr val="00B0F0"/>
                </a:solidFill>
              </a:rPr>
              <a:t>IV. Analyse des principaux besoins</a:t>
            </a:r>
          </a:p>
        </p:txBody>
      </p:sp>
      <p:sp>
        <p:nvSpPr>
          <p:cNvPr id="8" name="ZoneTexte 7">
            <a:extLst>
              <a:ext uri="{FF2B5EF4-FFF2-40B4-BE49-F238E27FC236}">
                <a16:creationId xmlns:a16="http://schemas.microsoft.com/office/drawing/2014/main" id="{0708B691-1BA5-99B6-F11E-BC1399F5986F}"/>
              </a:ext>
            </a:extLst>
          </p:cNvPr>
          <p:cNvSpPr txBox="1"/>
          <p:nvPr/>
        </p:nvSpPr>
        <p:spPr>
          <a:xfrm>
            <a:off x="4421585" y="482523"/>
            <a:ext cx="5628639" cy="307738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fr-FR" sz="2000" dirty="0"/>
              <a:t>Outil d’assistance utilisateur.</a:t>
            </a:r>
          </a:p>
          <a:p>
            <a:pPr marL="285750" indent="-285750">
              <a:lnSpc>
                <a:spcPct val="200000"/>
              </a:lnSpc>
              <a:buFont typeface="Arial" panose="020B0604020202020204" pitchFamily="34" charset="0"/>
              <a:buChar char="•"/>
            </a:pPr>
            <a:r>
              <a:rPr lang="fr-FR" sz="2000" dirty="0"/>
              <a:t>Création d’un compte utilisateur.</a:t>
            </a:r>
          </a:p>
          <a:p>
            <a:pPr marL="285750" indent="-285750">
              <a:lnSpc>
                <a:spcPct val="200000"/>
              </a:lnSpc>
              <a:buFont typeface="Arial" panose="020B0604020202020204" pitchFamily="34" charset="0"/>
              <a:buChar char="•"/>
            </a:pPr>
            <a:r>
              <a:rPr lang="fr-FR" sz="2000" dirty="0"/>
              <a:t>Demande d’assistance par ticket.</a:t>
            </a:r>
          </a:p>
          <a:p>
            <a:pPr marL="285750" indent="-285750">
              <a:lnSpc>
                <a:spcPct val="200000"/>
              </a:lnSpc>
              <a:buFont typeface="Arial" panose="020B0604020202020204" pitchFamily="34" charset="0"/>
              <a:buChar char="•"/>
            </a:pPr>
            <a:r>
              <a:rPr lang="fr-FR" sz="2000" dirty="0"/>
              <a:t>Gestion des tickets.</a:t>
            </a:r>
          </a:p>
          <a:p>
            <a:pPr marL="285750" indent="-285750">
              <a:lnSpc>
                <a:spcPct val="200000"/>
              </a:lnSpc>
              <a:buFont typeface="Arial" panose="020B0604020202020204" pitchFamily="34" charset="0"/>
              <a:buChar char="•"/>
            </a:pPr>
            <a:r>
              <a:rPr lang="fr-FR" sz="2000" dirty="0"/>
              <a:t>Communication par messages.</a:t>
            </a:r>
          </a:p>
        </p:txBody>
      </p:sp>
      <p:pic>
        <p:nvPicPr>
          <p:cNvPr id="3" name="Image 2" descr="Une image contenant Police, Graphique, texte, graphisme&#10;&#10;Description générée automatiquement">
            <a:extLst>
              <a:ext uri="{FF2B5EF4-FFF2-40B4-BE49-F238E27FC236}">
                <a16:creationId xmlns:a16="http://schemas.microsoft.com/office/drawing/2014/main" id="{2009DD85-B88C-E6DB-3030-AD08FBBA44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477" y="922294"/>
            <a:ext cx="2061590" cy="2506706"/>
          </a:xfrm>
          <a:prstGeom prst="rect">
            <a:avLst/>
          </a:prstGeom>
        </p:spPr>
      </p:pic>
    </p:spTree>
    <p:extLst>
      <p:ext uri="{BB962C8B-B14F-4D97-AF65-F5344CB8AC3E}">
        <p14:creationId xmlns:p14="http://schemas.microsoft.com/office/powerpoint/2010/main" val="836529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861858" y="6503860"/>
            <a:ext cx="280637" cy="369332"/>
          </a:xfrm>
          <a:prstGeom prst="rect">
            <a:avLst/>
          </a:prstGeom>
          <a:noFill/>
        </p:spPr>
        <p:txBody>
          <a:bodyPr wrap="square" rtlCol="0">
            <a:spAutoFit/>
          </a:bodyPr>
          <a:lstStyle/>
          <a:p>
            <a:r>
              <a:rPr lang="fr-FR" dirty="0"/>
              <a:t>4</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5" name="Flèche : chevron 4">
            <a:extLst>
              <a:ext uri="{FF2B5EF4-FFF2-40B4-BE49-F238E27FC236}">
                <a16:creationId xmlns:a16="http://schemas.microsoft.com/office/drawing/2014/main" id="{E2FE1FCD-74DC-D975-99D0-508BFFCF85E8}"/>
              </a:ext>
            </a:extLst>
          </p:cNvPr>
          <p:cNvSpPr/>
          <p:nvPr/>
        </p:nvSpPr>
        <p:spPr>
          <a:xfrm>
            <a:off x="6144474" y="2724338"/>
            <a:ext cx="529322" cy="336127"/>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ZoneTexte 6">
            <a:extLst>
              <a:ext uri="{FF2B5EF4-FFF2-40B4-BE49-F238E27FC236}">
                <a16:creationId xmlns:a16="http://schemas.microsoft.com/office/drawing/2014/main" id="{5EBAB9AD-5717-ACBC-F505-F0EC32B532F3}"/>
              </a:ext>
            </a:extLst>
          </p:cNvPr>
          <p:cNvSpPr txBox="1"/>
          <p:nvPr/>
        </p:nvSpPr>
        <p:spPr>
          <a:xfrm>
            <a:off x="6848120" y="473222"/>
            <a:ext cx="5500634" cy="6555641"/>
          </a:xfrm>
          <a:prstGeom prst="rect">
            <a:avLst/>
          </a:prstGeom>
          <a:noFill/>
        </p:spPr>
        <p:txBody>
          <a:bodyPr wrap="square" rtlCol="0">
            <a:spAutoFit/>
          </a:bodyPr>
          <a:lstStyle/>
          <a:p>
            <a:pPr marL="400050" indent="-400050">
              <a:buFont typeface="+mj-lt"/>
              <a:buAutoNum type="romanUcPeriod"/>
            </a:pPr>
            <a:r>
              <a:rPr lang="fr-FR" sz="2800" dirty="0">
                <a:latin typeface="Abadi" panose="020B0604020104020204" pitchFamily="34" charset="0"/>
                <a:cs typeface="Calibri" panose="020F0502020204030204" pitchFamily="34" charset="0"/>
              </a:rPr>
              <a:t>Présentation personnelle</a:t>
            </a:r>
          </a:p>
          <a:p>
            <a:pPr marL="400050" indent="-400050">
              <a:buFont typeface="+mj-lt"/>
              <a:buAutoNum type="romanUcPeriod"/>
            </a:pPr>
            <a:r>
              <a:rPr lang="fr-FR" sz="2800" dirty="0">
                <a:latin typeface="Abadi" panose="020B0604020104020204" pitchFamily="34" charset="0"/>
                <a:cs typeface="Calibri" panose="020F0502020204030204" pitchFamily="34" charset="0"/>
              </a:rPr>
              <a:t>La formation CDA.</a:t>
            </a:r>
          </a:p>
          <a:p>
            <a:pPr marL="400050" indent="-400050">
              <a:buFont typeface="+mj-lt"/>
              <a:buAutoNum type="romanUcPeriod"/>
            </a:pPr>
            <a:r>
              <a:rPr lang="fr-FR" sz="2800" dirty="0">
                <a:latin typeface="Abadi" panose="020B0604020104020204" pitchFamily="34" charset="0"/>
                <a:cs typeface="Calibri" panose="020F0502020204030204" pitchFamily="34" charset="0"/>
              </a:rPr>
              <a:t> Présentation du contexte pédagogique </a:t>
            </a:r>
          </a:p>
          <a:p>
            <a:pPr marL="400050" indent="-400050">
              <a:buFont typeface="+mj-lt"/>
              <a:buAutoNum type="romanUcPeriod"/>
            </a:pPr>
            <a:r>
              <a:rPr lang="fr-FR" sz="2800" dirty="0">
                <a:latin typeface="Abadi" panose="020B0604020104020204" pitchFamily="34" charset="0"/>
                <a:cs typeface="Calibri" panose="020F0502020204030204" pitchFamily="34" charset="0"/>
              </a:rPr>
              <a:t>Présentation du projet</a:t>
            </a:r>
          </a:p>
          <a:p>
            <a:r>
              <a:rPr lang="fr-FR" sz="2800" dirty="0">
                <a:latin typeface="Abadi" panose="020B0604020104020204" pitchFamily="34" charset="0"/>
                <a:cs typeface="Calibri" panose="020F0502020204030204" pitchFamily="34" charset="0"/>
              </a:rPr>
              <a:t>IV. </a:t>
            </a:r>
            <a:r>
              <a:rPr lang="fr-FR" sz="2800" dirty="0">
                <a:solidFill>
                  <a:schemeClr val="accent6"/>
                </a:solidFill>
                <a:latin typeface="Abadi" panose="020B0604020104020204" pitchFamily="34" charset="0"/>
                <a:cs typeface="Calibri" panose="020F0502020204030204" pitchFamily="34" charset="0"/>
              </a:rPr>
              <a:t>Analyse des principaux besoins </a:t>
            </a:r>
            <a:r>
              <a:rPr lang="fr-FR" sz="2800" dirty="0">
                <a:latin typeface="Abadi" panose="020B0604020104020204" pitchFamily="34" charset="0"/>
                <a:cs typeface="Calibri" panose="020F0502020204030204" pitchFamily="34" charset="0"/>
              </a:rPr>
              <a:t>V. Réalisation </a:t>
            </a:r>
          </a:p>
          <a:p>
            <a:r>
              <a:rPr lang="fr-FR" sz="2800" dirty="0">
                <a:latin typeface="Abadi" panose="020B0604020104020204" pitchFamily="34" charset="0"/>
                <a:cs typeface="Calibri" panose="020F0502020204030204" pitchFamily="34" charset="0"/>
              </a:rPr>
              <a:t>VI. Outils et langages</a:t>
            </a:r>
          </a:p>
          <a:p>
            <a:r>
              <a:rPr lang="fr-FR" sz="2800" dirty="0">
                <a:latin typeface="Abadi" panose="020B0604020104020204" pitchFamily="34" charset="0"/>
                <a:cs typeface="Calibri" panose="020F0502020204030204" pitchFamily="34" charset="0"/>
              </a:rPr>
              <a:t>VI. le MVC</a:t>
            </a:r>
          </a:p>
          <a:p>
            <a:r>
              <a:rPr lang="fr-FR" sz="2800" dirty="0">
                <a:latin typeface="Abadi" panose="020B0604020104020204" pitchFamily="34" charset="0"/>
                <a:cs typeface="Calibri" panose="020F0502020204030204" pitchFamily="34" charset="0"/>
              </a:rPr>
              <a:t>VIII. Gestion du projet</a:t>
            </a:r>
          </a:p>
          <a:p>
            <a:r>
              <a:rPr lang="fr-FR" sz="2800" dirty="0">
                <a:latin typeface="Abadi" panose="020B0604020104020204" pitchFamily="34" charset="0"/>
                <a:cs typeface="Calibri" panose="020F0502020204030204" pitchFamily="34" charset="0"/>
              </a:rPr>
              <a:t>IX. base de données</a:t>
            </a:r>
          </a:p>
          <a:p>
            <a:r>
              <a:rPr lang="fr-FR" sz="2800" dirty="0">
                <a:latin typeface="Abadi" panose="020B0604020104020204" pitchFamily="34" charset="0"/>
                <a:cs typeface="Calibri" panose="020F0502020204030204" pitchFamily="34" charset="0"/>
              </a:rPr>
              <a:t>X. </a:t>
            </a:r>
            <a:r>
              <a:rPr lang="fr-FR" sz="2800" dirty="0" err="1">
                <a:latin typeface="Abadi" panose="020B0604020104020204" pitchFamily="34" charset="0"/>
                <a:cs typeface="Calibri" panose="020F0502020204030204" pitchFamily="34" charset="0"/>
              </a:rPr>
              <a:t>Front-end</a:t>
            </a:r>
            <a:endParaRPr lang="fr-FR" sz="2800" dirty="0">
              <a:latin typeface="Abadi" panose="020B0604020104020204" pitchFamily="34" charset="0"/>
              <a:cs typeface="Calibri" panose="020F0502020204030204" pitchFamily="34" charset="0"/>
            </a:endParaRPr>
          </a:p>
          <a:p>
            <a:r>
              <a:rPr lang="fr-FR" sz="2800" dirty="0">
                <a:latin typeface="Abadi" panose="020B0604020104020204" pitchFamily="34" charset="0"/>
                <a:cs typeface="Calibri" panose="020F0502020204030204" pitchFamily="34" charset="0"/>
              </a:rPr>
              <a:t>XI. </a:t>
            </a:r>
            <a:r>
              <a:rPr lang="fr-FR" sz="2800" dirty="0" err="1">
                <a:latin typeface="Abadi" panose="020B0604020104020204" pitchFamily="34" charset="0"/>
                <a:cs typeface="Calibri" panose="020F0502020204030204" pitchFamily="34" charset="0"/>
              </a:rPr>
              <a:t>Back-end</a:t>
            </a:r>
            <a:endParaRPr lang="fr-FR" sz="2800" dirty="0">
              <a:latin typeface="Abadi" panose="020B0604020104020204" pitchFamily="34" charset="0"/>
              <a:cs typeface="Calibri" panose="020F0502020204030204" pitchFamily="34" charset="0"/>
            </a:endParaRPr>
          </a:p>
          <a:p>
            <a:r>
              <a:rPr lang="fr-FR" sz="2800" dirty="0">
                <a:latin typeface="Abadi" panose="020B0604020104020204" pitchFamily="34" charset="0"/>
                <a:cs typeface="Calibri" panose="020F0502020204030204" pitchFamily="34" charset="0"/>
              </a:rPr>
              <a:t>XII. Démonstration (scénarios)</a:t>
            </a:r>
          </a:p>
          <a:p>
            <a:r>
              <a:rPr lang="fr-FR" sz="2800" dirty="0">
                <a:latin typeface="Abadi" panose="020B0604020104020204" pitchFamily="34" charset="0"/>
                <a:cs typeface="Calibri" panose="020F0502020204030204" pitchFamily="34" charset="0"/>
              </a:rPr>
              <a:t>XIII. Bilan</a:t>
            </a:r>
          </a:p>
        </p:txBody>
      </p:sp>
    </p:spTree>
    <p:extLst>
      <p:ext uri="{BB962C8B-B14F-4D97-AF65-F5344CB8AC3E}">
        <p14:creationId xmlns:p14="http://schemas.microsoft.com/office/powerpoint/2010/main" val="2678209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5EBAB9AD-5717-ACBC-F505-F0EC32B532F3}"/>
              </a:ext>
            </a:extLst>
          </p:cNvPr>
          <p:cNvSpPr txBox="1"/>
          <p:nvPr/>
        </p:nvSpPr>
        <p:spPr>
          <a:xfrm>
            <a:off x="6868202" y="312444"/>
            <a:ext cx="5500634" cy="6555641"/>
          </a:xfrm>
          <a:prstGeom prst="rect">
            <a:avLst/>
          </a:prstGeom>
          <a:noFill/>
        </p:spPr>
        <p:txBody>
          <a:bodyPr wrap="square" rtlCol="0">
            <a:spAutoFit/>
          </a:bodyPr>
          <a:lstStyle/>
          <a:p>
            <a:pPr marL="400050" indent="-400050">
              <a:buFont typeface="+mj-lt"/>
              <a:buAutoNum type="romanUcPeriod"/>
            </a:pPr>
            <a:r>
              <a:rPr lang="fr-FR" sz="2800" dirty="0">
                <a:latin typeface="Abadi" panose="020B0604020104020204" pitchFamily="34" charset="0"/>
                <a:cs typeface="Calibri" panose="020F0502020204030204" pitchFamily="34" charset="0"/>
              </a:rPr>
              <a:t>Présentation personnelle</a:t>
            </a:r>
          </a:p>
          <a:p>
            <a:pPr marL="400050" indent="-400050">
              <a:buFont typeface="+mj-lt"/>
              <a:buAutoNum type="romanUcPeriod"/>
            </a:pPr>
            <a:r>
              <a:rPr lang="fr-FR" sz="2800" dirty="0">
                <a:latin typeface="Abadi" panose="020B0604020104020204" pitchFamily="34" charset="0"/>
                <a:cs typeface="Calibri" panose="020F0502020204030204" pitchFamily="34" charset="0"/>
              </a:rPr>
              <a:t>La formation CDA.</a:t>
            </a:r>
          </a:p>
          <a:p>
            <a:pPr marL="400050" indent="-400050">
              <a:buFont typeface="+mj-lt"/>
              <a:buAutoNum type="romanUcPeriod"/>
            </a:pPr>
            <a:r>
              <a:rPr lang="fr-FR" sz="2800" dirty="0">
                <a:latin typeface="Abadi" panose="020B0604020104020204" pitchFamily="34" charset="0"/>
                <a:cs typeface="Calibri" panose="020F0502020204030204" pitchFamily="34" charset="0"/>
              </a:rPr>
              <a:t> Présentation du contexte pédagogique </a:t>
            </a:r>
          </a:p>
          <a:p>
            <a:pPr marL="400050" indent="-400050">
              <a:buFont typeface="+mj-lt"/>
              <a:buAutoNum type="romanUcPeriod"/>
            </a:pPr>
            <a:r>
              <a:rPr lang="fr-FR" sz="2800" dirty="0">
                <a:latin typeface="Abadi" panose="020B0604020104020204" pitchFamily="34" charset="0"/>
                <a:cs typeface="Calibri" panose="020F0502020204030204" pitchFamily="34" charset="0"/>
              </a:rPr>
              <a:t>Présentation du projet</a:t>
            </a:r>
          </a:p>
          <a:p>
            <a:r>
              <a:rPr lang="fr-FR" sz="2800" dirty="0">
                <a:latin typeface="Abadi" panose="020B0604020104020204" pitchFamily="34" charset="0"/>
                <a:cs typeface="Calibri" panose="020F0502020204030204" pitchFamily="34" charset="0"/>
              </a:rPr>
              <a:t>IV. Analyse des principaux besoins V. Réalisation </a:t>
            </a:r>
          </a:p>
          <a:p>
            <a:r>
              <a:rPr lang="fr-FR" sz="2800" dirty="0">
                <a:solidFill>
                  <a:schemeClr val="accent6"/>
                </a:solidFill>
                <a:latin typeface="Abadi" panose="020B0604020104020204" pitchFamily="34" charset="0"/>
                <a:cs typeface="Calibri" panose="020F0502020204030204" pitchFamily="34" charset="0"/>
              </a:rPr>
              <a:t>  VI. Langages et outils  </a:t>
            </a:r>
          </a:p>
          <a:p>
            <a:r>
              <a:rPr lang="fr-FR" sz="2800" dirty="0" err="1">
                <a:latin typeface="Abadi" panose="020B0604020104020204" pitchFamily="34" charset="0"/>
                <a:cs typeface="Calibri" panose="020F0502020204030204" pitchFamily="34" charset="0"/>
              </a:rPr>
              <a:t>VIle</a:t>
            </a:r>
            <a:r>
              <a:rPr lang="fr-FR" sz="2800" dirty="0">
                <a:latin typeface="Abadi" panose="020B0604020104020204" pitchFamily="34" charset="0"/>
                <a:cs typeface="Calibri" panose="020F0502020204030204" pitchFamily="34" charset="0"/>
              </a:rPr>
              <a:t> MVC</a:t>
            </a:r>
          </a:p>
          <a:p>
            <a:r>
              <a:rPr lang="fr-FR" sz="2800" dirty="0">
                <a:latin typeface="Abadi" panose="020B0604020104020204" pitchFamily="34" charset="0"/>
                <a:cs typeface="Calibri" panose="020F0502020204030204" pitchFamily="34" charset="0"/>
              </a:rPr>
              <a:t>VIII. Gestion du projet</a:t>
            </a:r>
          </a:p>
          <a:p>
            <a:r>
              <a:rPr lang="fr-FR" sz="2800" dirty="0">
                <a:latin typeface="Abadi" panose="020B0604020104020204" pitchFamily="34" charset="0"/>
                <a:cs typeface="Calibri" panose="020F0502020204030204" pitchFamily="34" charset="0"/>
              </a:rPr>
              <a:t>IX. base de données</a:t>
            </a:r>
          </a:p>
          <a:p>
            <a:r>
              <a:rPr lang="fr-FR" sz="2800" dirty="0">
                <a:latin typeface="Abadi" panose="020B0604020104020204" pitchFamily="34" charset="0"/>
                <a:cs typeface="Calibri" panose="020F0502020204030204" pitchFamily="34" charset="0"/>
              </a:rPr>
              <a:t>X. </a:t>
            </a:r>
            <a:r>
              <a:rPr lang="fr-FR" sz="2800" dirty="0" err="1">
                <a:latin typeface="Abadi" panose="020B0604020104020204" pitchFamily="34" charset="0"/>
                <a:cs typeface="Calibri" panose="020F0502020204030204" pitchFamily="34" charset="0"/>
              </a:rPr>
              <a:t>Front-end</a:t>
            </a:r>
            <a:endParaRPr lang="fr-FR" sz="2800" dirty="0">
              <a:latin typeface="Abadi" panose="020B0604020104020204" pitchFamily="34" charset="0"/>
              <a:cs typeface="Calibri" panose="020F0502020204030204" pitchFamily="34" charset="0"/>
            </a:endParaRPr>
          </a:p>
          <a:p>
            <a:r>
              <a:rPr lang="fr-FR" sz="2800" dirty="0">
                <a:latin typeface="Abadi" panose="020B0604020104020204" pitchFamily="34" charset="0"/>
                <a:cs typeface="Calibri" panose="020F0502020204030204" pitchFamily="34" charset="0"/>
              </a:rPr>
              <a:t>XI. </a:t>
            </a:r>
            <a:r>
              <a:rPr lang="fr-FR" sz="2800" dirty="0" err="1">
                <a:latin typeface="Abadi" panose="020B0604020104020204" pitchFamily="34" charset="0"/>
                <a:cs typeface="Calibri" panose="020F0502020204030204" pitchFamily="34" charset="0"/>
              </a:rPr>
              <a:t>Back-end</a:t>
            </a:r>
            <a:endParaRPr lang="fr-FR" sz="2800" dirty="0">
              <a:latin typeface="Abadi" panose="020B0604020104020204" pitchFamily="34" charset="0"/>
              <a:cs typeface="Calibri" panose="020F0502020204030204" pitchFamily="34" charset="0"/>
            </a:endParaRPr>
          </a:p>
          <a:p>
            <a:r>
              <a:rPr lang="fr-FR" sz="2800" dirty="0">
                <a:latin typeface="Abadi" panose="020B0604020104020204" pitchFamily="34" charset="0"/>
                <a:cs typeface="Calibri" panose="020F0502020204030204" pitchFamily="34" charset="0"/>
              </a:rPr>
              <a:t>XII. Démonstration (scénarios)</a:t>
            </a:r>
          </a:p>
          <a:p>
            <a:r>
              <a:rPr lang="fr-FR" sz="2800" dirty="0">
                <a:latin typeface="Abadi" panose="020B0604020104020204" pitchFamily="34" charset="0"/>
                <a:cs typeface="Calibri" panose="020F0502020204030204" pitchFamily="34" charset="0"/>
              </a:rPr>
              <a:t>XIII. Bilan</a:t>
            </a:r>
          </a:p>
        </p:txBody>
      </p:sp>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861858" y="6503860"/>
            <a:ext cx="280637" cy="369332"/>
          </a:xfrm>
          <a:prstGeom prst="rect">
            <a:avLst/>
          </a:prstGeom>
          <a:noFill/>
        </p:spPr>
        <p:txBody>
          <a:bodyPr wrap="square" rtlCol="0">
            <a:spAutoFit/>
          </a:bodyPr>
          <a:lstStyle/>
          <a:p>
            <a:r>
              <a:rPr lang="fr-FR" dirty="0"/>
              <a:t>5</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5" name="Flèche : chevron 4">
            <a:extLst>
              <a:ext uri="{FF2B5EF4-FFF2-40B4-BE49-F238E27FC236}">
                <a16:creationId xmlns:a16="http://schemas.microsoft.com/office/drawing/2014/main" id="{E2FE1FCD-74DC-D975-99D0-508BFFCF85E8}"/>
              </a:ext>
            </a:extLst>
          </p:cNvPr>
          <p:cNvSpPr/>
          <p:nvPr/>
        </p:nvSpPr>
        <p:spPr>
          <a:xfrm>
            <a:off x="6338880" y="3353369"/>
            <a:ext cx="529322" cy="336127"/>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48688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861858" y="6503860"/>
            <a:ext cx="280637" cy="369332"/>
          </a:xfrm>
          <a:prstGeom prst="rect">
            <a:avLst/>
          </a:prstGeom>
          <a:noFill/>
        </p:spPr>
        <p:txBody>
          <a:bodyPr wrap="square" rtlCol="0">
            <a:spAutoFit/>
          </a:bodyPr>
          <a:lstStyle/>
          <a:p>
            <a:r>
              <a:rPr lang="fr-FR" dirty="0"/>
              <a:t>6</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870830" y="-35091"/>
            <a:ext cx="9158004" cy="707886"/>
          </a:xfrm>
          <a:prstGeom prst="rect">
            <a:avLst/>
          </a:prstGeom>
          <a:noFill/>
        </p:spPr>
        <p:txBody>
          <a:bodyPr wrap="square" rtlCol="0">
            <a:spAutoFit/>
          </a:bodyPr>
          <a:lstStyle/>
          <a:p>
            <a:r>
              <a:rPr lang="fr-FR" sz="4000" dirty="0">
                <a:solidFill>
                  <a:srgbClr val="00B0F0"/>
                </a:solidFill>
              </a:rPr>
              <a:t>VI. Réalisation/Langages et outils</a:t>
            </a:r>
          </a:p>
        </p:txBody>
      </p:sp>
      <p:sp>
        <p:nvSpPr>
          <p:cNvPr id="8" name="ZoneTexte 7">
            <a:extLst>
              <a:ext uri="{FF2B5EF4-FFF2-40B4-BE49-F238E27FC236}">
                <a16:creationId xmlns:a16="http://schemas.microsoft.com/office/drawing/2014/main" id="{0708B691-1BA5-99B6-F11E-BC1399F5986F}"/>
              </a:ext>
            </a:extLst>
          </p:cNvPr>
          <p:cNvSpPr txBox="1"/>
          <p:nvPr/>
        </p:nvSpPr>
        <p:spPr>
          <a:xfrm>
            <a:off x="1369252" y="1238772"/>
            <a:ext cx="5628639" cy="18847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2000" b="1" dirty="0" err="1"/>
              <a:t>Front-end</a:t>
            </a:r>
            <a:endParaRPr lang="fr-FR" sz="2000" b="1" dirty="0"/>
          </a:p>
          <a:p>
            <a:pPr marL="285750" indent="-285750">
              <a:lnSpc>
                <a:spcPct val="150000"/>
              </a:lnSpc>
              <a:buFont typeface="Arial" panose="020B0604020202020204" pitchFamily="34" charset="0"/>
              <a:buChar char="•"/>
            </a:pPr>
            <a:r>
              <a:rPr lang="fr-FR" sz="2000" dirty="0"/>
              <a:t>HTML5</a:t>
            </a:r>
          </a:p>
          <a:p>
            <a:pPr marL="285750" indent="-285750">
              <a:lnSpc>
                <a:spcPct val="150000"/>
              </a:lnSpc>
              <a:buFont typeface="Arial" panose="020B0604020202020204" pitchFamily="34" charset="0"/>
              <a:buChar char="•"/>
            </a:pPr>
            <a:r>
              <a:rPr lang="fr-FR" sz="2000" dirty="0"/>
              <a:t>CSS3/SCSS.</a:t>
            </a:r>
          </a:p>
          <a:p>
            <a:pPr marL="285750" indent="-285750">
              <a:lnSpc>
                <a:spcPct val="150000"/>
              </a:lnSpc>
              <a:buFont typeface="Arial" panose="020B0604020202020204" pitchFamily="34" charset="0"/>
              <a:buChar char="•"/>
            </a:pPr>
            <a:r>
              <a:rPr lang="fr-FR" sz="2000" dirty="0"/>
              <a:t>JavaScript natif(</a:t>
            </a:r>
            <a:r>
              <a:rPr lang="fr-FR" sz="2000" dirty="0" err="1"/>
              <a:t>vanilla</a:t>
            </a:r>
            <a:r>
              <a:rPr lang="fr-FR" sz="2000" dirty="0"/>
              <a:t>).</a:t>
            </a:r>
          </a:p>
        </p:txBody>
      </p:sp>
      <p:sp>
        <p:nvSpPr>
          <p:cNvPr id="6" name="ZoneTexte 5">
            <a:extLst>
              <a:ext uri="{FF2B5EF4-FFF2-40B4-BE49-F238E27FC236}">
                <a16:creationId xmlns:a16="http://schemas.microsoft.com/office/drawing/2014/main" id="{29A11164-C9EF-8DDF-0683-3BE3E2EE2DAF}"/>
              </a:ext>
            </a:extLst>
          </p:cNvPr>
          <p:cNvSpPr txBox="1"/>
          <p:nvPr/>
        </p:nvSpPr>
        <p:spPr>
          <a:xfrm>
            <a:off x="1369252" y="3689506"/>
            <a:ext cx="4507483" cy="18847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2000" b="1" dirty="0" err="1"/>
              <a:t>Back-end</a:t>
            </a:r>
            <a:endParaRPr lang="fr-FR" sz="2000" b="1" dirty="0"/>
          </a:p>
          <a:p>
            <a:pPr marL="285750" indent="-285750">
              <a:lnSpc>
                <a:spcPct val="150000"/>
              </a:lnSpc>
              <a:buFont typeface="Arial" panose="020B0604020202020204" pitchFamily="34" charset="0"/>
              <a:buChar char="•"/>
            </a:pPr>
            <a:r>
              <a:rPr lang="fr-FR" sz="2000" dirty="0"/>
              <a:t>Langage= PHP</a:t>
            </a:r>
          </a:p>
          <a:p>
            <a:pPr marL="285750" indent="-285750">
              <a:lnSpc>
                <a:spcPct val="150000"/>
              </a:lnSpc>
              <a:buFont typeface="Arial" panose="020B0604020202020204" pitchFamily="34" charset="0"/>
              <a:buChar char="•"/>
            </a:pPr>
            <a:r>
              <a:rPr lang="fr-FR" sz="2000" dirty="0"/>
              <a:t>Framework= laravel 10.10.1.</a:t>
            </a:r>
          </a:p>
          <a:p>
            <a:pPr marL="285750" indent="-285750">
              <a:lnSpc>
                <a:spcPct val="150000"/>
              </a:lnSpc>
              <a:buFont typeface="Arial" panose="020B0604020202020204" pitchFamily="34" charset="0"/>
              <a:buChar char="•"/>
            </a:pPr>
            <a:r>
              <a:rPr lang="fr-FR" sz="2000" dirty="0"/>
              <a:t>SGBDR= Maria DB</a:t>
            </a:r>
          </a:p>
        </p:txBody>
      </p:sp>
      <p:sp>
        <p:nvSpPr>
          <p:cNvPr id="9" name="ZoneTexte 8">
            <a:extLst>
              <a:ext uri="{FF2B5EF4-FFF2-40B4-BE49-F238E27FC236}">
                <a16:creationId xmlns:a16="http://schemas.microsoft.com/office/drawing/2014/main" id="{47730477-3165-47DE-6E96-B5A8955AF6D1}"/>
              </a:ext>
            </a:extLst>
          </p:cNvPr>
          <p:cNvSpPr txBox="1"/>
          <p:nvPr/>
        </p:nvSpPr>
        <p:spPr>
          <a:xfrm>
            <a:off x="5521351" y="3531853"/>
            <a:ext cx="4507483" cy="18847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2000" b="1" dirty="0"/>
              <a:t>Utilitaires</a:t>
            </a:r>
          </a:p>
          <a:p>
            <a:pPr marL="285750" indent="-285750">
              <a:lnSpc>
                <a:spcPct val="150000"/>
              </a:lnSpc>
              <a:buFont typeface="Arial" panose="020B0604020202020204" pitchFamily="34" charset="0"/>
              <a:buChar char="•"/>
            </a:pPr>
            <a:r>
              <a:rPr lang="fr-FR" sz="2000" dirty="0"/>
              <a:t>Visual Studio Code</a:t>
            </a:r>
          </a:p>
          <a:p>
            <a:pPr marL="285750" indent="-285750">
              <a:lnSpc>
                <a:spcPct val="150000"/>
              </a:lnSpc>
              <a:buFont typeface="Arial" panose="020B0604020202020204" pitchFamily="34" charset="0"/>
              <a:buChar char="•"/>
            </a:pPr>
            <a:r>
              <a:rPr lang="fr-FR" sz="2000" dirty="0"/>
              <a:t>Trello</a:t>
            </a:r>
          </a:p>
          <a:p>
            <a:pPr marL="285750" indent="-285750">
              <a:lnSpc>
                <a:spcPct val="150000"/>
              </a:lnSpc>
              <a:buFont typeface="Arial" panose="020B0604020202020204" pitchFamily="34" charset="0"/>
              <a:buChar char="•"/>
            </a:pPr>
            <a:r>
              <a:rPr lang="fr-FR" sz="2000" dirty="0" err="1"/>
              <a:t>Dbeaver</a:t>
            </a:r>
            <a:endParaRPr lang="fr-FR" sz="2000" dirty="0"/>
          </a:p>
        </p:txBody>
      </p:sp>
      <p:pic>
        <p:nvPicPr>
          <p:cNvPr id="5" name="Image 4" descr="Une image contenant logo, texte, rouge, Police&#10;&#10;Description générée automatiquement">
            <a:extLst>
              <a:ext uri="{FF2B5EF4-FFF2-40B4-BE49-F238E27FC236}">
                <a16:creationId xmlns:a16="http://schemas.microsoft.com/office/drawing/2014/main" id="{B0B3C503-44C4-B9E8-75CC-B315746553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120" y="1600904"/>
            <a:ext cx="501420" cy="501420"/>
          </a:xfrm>
          <a:prstGeom prst="rect">
            <a:avLst/>
          </a:prstGeom>
        </p:spPr>
      </p:pic>
      <p:pic>
        <p:nvPicPr>
          <p:cNvPr id="10" name="Image 9" descr="Une image contenant Bleu électrique, Rectangle, logo, capture d’écran&#10;&#10;Description générée automatiquement">
            <a:extLst>
              <a:ext uri="{FF2B5EF4-FFF2-40B4-BE49-F238E27FC236}">
                <a16:creationId xmlns:a16="http://schemas.microsoft.com/office/drawing/2014/main" id="{B8D78536-CBC7-015D-58F7-02C0D382CA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378" y="2199044"/>
            <a:ext cx="501420" cy="707886"/>
          </a:xfrm>
          <a:prstGeom prst="rect">
            <a:avLst/>
          </a:prstGeom>
        </p:spPr>
      </p:pic>
      <p:pic>
        <p:nvPicPr>
          <p:cNvPr id="15" name="Image 14" descr="Une image contenant jaune, cercle, symbole, Police&#10;&#10;Description générée automatiquement">
            <a:extLst>
              <a:ext uri="{FF2B5EF4-FFF2-40B4-BE49-F238E27FC236}">
                <a16:creationId xmlns:a16="http://schemas.microsoft.com/office/drawing/2014/main" id="{17A64DA2-230F-157A-B6EB-466F552948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91" y="3012993"/>
            <a:ext cx="1219058" cy="697934"/>
          </a:xfrm>
          <a:prstGeom prst="rect">
            <a:avLst/>
          </a:prstGeom>
        </p:spPr>
      </p:pic>
      <p:pic>
        <p:nvPicPr>
          <p:cNvPr id="19" name="Image 18" descr="Une image contenant Police, Graphique, logo, graphisme&#10;&#10;Description générée automatiquement">
            <a:extLst>
              <a:ext uri="{FF2B5EF4-FFF2-40B4-BE49-F238E27FC236}">
                <a16:creationId xmlns:a16="http://schemas.microsoft.com/office/drawing/2014/main" id="{0B5F4904-A73C-9D07-37E8-77B3A6CB32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3365" y="4631879"/>
            <a:ext cx="1777486" cy="942374"/>
          </a:xfrm>
          <a:prstGeom prst="rect">
            <a:avLst/>
          </a:prstGeom>
        </p:spPr>
      </p:pic>
      <p:pic>
        <p:nvPicPr>
          <p:cNvPr id="23" name="Image 22" descr="Une image contenant texte, Police, logo, Graphique&#10;&#10;Description générée automatiquement">
            <a:extLst>
              <a:ext uri="{FF2B5EF4-FFF2-40B4-BE49-F238E27FC236}">
                <a16:creationId xmlns:a16="http://schemas.microsoft.com/office/drawing/2014/main" id="{FB44B010-045A-4D11-F8E1-71B777D637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0714" y="3978078"/>
            <a:ext cx="735143" cy="735143"/>
          </a:xfrm>
          <a:prstGeom prst="rect">
            <a:avLst/>
          </a:prstGeom>
        </p:spPr>
      </p:pic>
      <p:pic>
        <p:nvPicPr>
          <p:cNvPr id="28" name="Image 27" descr="Une image contenant Graphique, conception&#10;&#10;Description générée automatiquement">
            <a:extLst>
              <a:ext uri="{FF2B5EF4-FFF2-40B4-BE49-F238E27FC236}">
                <a16:creationId xmlns:a16="http://schemas.microsoft.com/office/drawing/2014/main" id="{18B53A7B-C575-6E15-5C1E-E42C4A3579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500" y="5303080"/>
            <a:ext cx="1496089" cy="748045"/>
          </a:xfrm>
          <a:prstGeom prst="rect">
            <a:avLst/>
          </a:prstGeom>
        </p:spPr>
      </p:pic>
      <p:pic>
        <p:nvPicPr>
          <p:cNvPr id="30" name="Image 29" descr="Une image contenant Graphique, logo, Police, conception&#10;&#10;Description générée automatiquement">
            <a:extLst>
              <a:ext uri="{FF2B5EF4-FFF2-40B4-BE49-F238E27FC236}">
                <a16:creationId xmlns:a16="http://schemas.microsoft.com/office/drawing/2014/main" id="{7CB93E68-002A-FC93-52AE-DFB18F255A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9747" y="5258532"/>
            <a:ext cx="1402494" cy="701247"/>
          </a:xfrm>
          <a:prstGeom prst="rect">
            <a:avLst/>
          </a:prstGeom>
        </p:spPr>
      </p:pic>
      <p:pic>
        <p:nvPicPr>
          <p:cNvPr id="33" name="Image 32" descr="Une image contenant Police, Graphique, logo, symbole&#10;&#10;Description générée automatiquement">
            <a:extLst>
              <a:ext uri="{FF2B5EF4-FFF2-40B4-BE49-F238E27FC236}">
                <a16:creationId xmlns:a16="http://schemas.microsoft.com/office/drawing/2014/main" id="{61D940C7-0958-7CAC-EE2B-9D235BD4A2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80492" y="3923501"/>
            <a:ext cx="1274799" cy="653801"/>
          </a:xfrm>
          <a:prstGeom prst="rect">
            <a:avLst/>
          </a:prstGeom>
        </p:spPr>
      </p:pic>
      <p:pic>
        <p:nvPicPr>
          <p:cNvPr id="37" name="Image 36" descr="Une image contenant capture d’écran, Graphique, symbole, conception&#10;&#10;Description générée automatiquement">
            <a:extLst>
              <a:ext uri="{FF2B5EF4-FFF2-40B4-BE49-F238E27FC236}">
                <a16:creationId xmlns:a16="http://schemas.microsoft.com/office/drawing/2014/main" id="{71F7966B-E86D-AC9B-A99B-E7982C7FD58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22598" y="4508087"/>
            <a:ext cx="1079643" cy="839298"/>
          </a:xfrm>
          <a:prstGeom prst="rect">
            <a:avLst/>
          </a:prstGeom>
        </p:spPr>
      </p:pic>
      <p:pic>
        <p:nvPicPr>
          <p:cNvPr id="41" name="Image 40" descr="Une image contenant Graphique, Police, logo, graphisme&#10;&#10;Description générée automatiquement">
            <a:extLst>
              <a:ext uri="{FF2B5EF4-FFF2-40B4-BE49-F238E27FC236}">
                <a16:creationId xmlns:a16="http://schemas.microsoft.com/office/drawing/2014/main" id="{386B2029-AE01-325D-C121-6D6C9CD0E24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8776" y="2045850"/>
            <a:ext cx="827552" cy="827552"/>
          </a:xfrm>
          <a:prstGeom prst="rect">
            <a:avLst/>
          </a:prstGeom>
        </p:spPr>
      </p:pic>
      <p:sp>
        <p:nvSpPr>
          <p:cNvPr id="46" name="ZoneTexte 45">
            <a:extLst>
              <a:ext uri="{FF2B5EF4-FFF2-40B4-BE49-F238E27FC236}">
                <a16:creationId xmlns:a16="http://schemas.microsoft.com/office/drawing/2014/main" id="{10B7A01C-FBEC-2901-6839-4BCA0505A82F}"/>
              </a:ext>
            </a:extLst>
          </p:cNvPr>
          <p:cNvSpPr txBox="1"/>
          <p:nvPr/>
        </p:nvSpPr>
        <p:spPr>
          <a:xfrm>
            <a:off x="2964778" y="1676518"/>
            <a:ext cx="1585023" cy="369332"/>
          </a:xfrm>
          <a:prstGeom prst="rect">
            <a:avLst/>
          </a:prstGeom>
          <a:noFill/>
        </p:spPr>
        <p:txBody>
          <a:bodyPr wrap="square" rtlCol="0">
            <a:spAutoFit/>
          </a:bodyPr>
          <a:lstStyle/>
          <a:p>
            <a:r>
              <a:rPr lang="fr-FR" dirty="0" err="1">
                <a:latin typeface="Amasis MT Pro Black" panose="020F0502020204030204" pitchFamily="18" charset="0"/>
              </a:rPr>
              <a:t>Blade.php</a:t>
            </a:r>
            <a:endParaRPr lang="fr-FR" dirty="0">
              <a:latin typeface="Amasis MT Pro Black" panose="020F0502020204030204" pitchFamily="18" charset="0"/>
            </a:endParaRPr>
          </a:p>
        </p:txBody>
      </p:sp>
    </p:spTree>
    <p:extLst>
      <p:ext uri="{BB962C8B-B14F-4D97-AF65-F5344CB8AC3E}">
        <p14:creationId xmlns:p14="http://schemas.microsoft.com/office/powerpoint/2010/main" val="3504641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549966" y="6509821"/>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861858" y="6503860"/>
            <a:ext cx="280637" cy="369332"/>
          </a:xfrm>
          <a:prstGeom prst="rect">
            <a:avLst/>
          </a:prstGeom>
          <a:noFill/>
        </p:spPr>
        <p:txBody>
          <a:bodyPr wrap="square" rtlCol="0">
            <a:spAutoFit/>
          </a:bodyPr>
          <a:lstStyle/>
          <a:p>
            <a:r>
              <a:rPr lang="fr-FR" dirty="0"/>
              <a:t>6</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5" name="Flèche : chevron 4">
            <a:extLst>
              <a:ext uri="{FF2B5EF4-FFF2-40B4-BE49-F238E27FC236}">
                <a16:creationId xmlns:a16="http://schemas.microsoft.com/office/drawing/2014/main" id="{E2FE1FCD-74DC-D975-99D0-508BFFCF85E8}"/>
              </a:ext>
            </a:extLst>
          </p:cNvPr>
          <p:cNvSpPr/>
          <p:nvPr/>
        </p:nvSpPr>
        <p:spPr>
          <a:xfrm>
            <a:off x="6455454" y="3936061"/>
            <a:ext cx="529322" cy="336127"/>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 name="ZoneTexte 13">
            <a:extLst>
              <a:ext uri="{FF2B5EF4-FFF2-40B4-BE49-F238E27FC236}">
                <a16:creationId xmlns:a16="http://schemas.microsoft.com/office/drawing/2014/main" id="{4F8B4B7A-341E-5056-6F59-55E60F68CB75}"/>
              </a:ext>
            </a:extLst>
          </p:cNvPr>
          <p:cNvSpPr txBox="1"/>
          <p:nvPr/>
        </p:nvSpPr>
        <p:spPr>
          <a:xfrm>
            <a:off x="6848120" y="417346"/>
            <a:ext cx="5500634" cy="6555641"/>
          </a:xfrm>
          <a:prstGeom prst="rect">
            <a:avLst/>
          </a:prstGeom>
          <a:noFill/>
        </p:spPr>
        <p:txBody>
          <a:bodyPr wrap="square" rtlCol="0">
            <a:spAutoFit/>
          </a:bodyPr>
          <a:lstStyle/>
          <a:p>
            <a:pPr marL="400050" indent="-400050">
              <a:buFont typeface="+mj-lt"/>
              <a:buAutoNum type="romanUcPeriod"/>
            </a:pPr>
            <a:r>
              <a:rPr lang="fr-FR" sz="2800" dirty="0">
                <a:latin typeface="Abadi" panose="020B0604020104020204" pitchFamily="34" charset="0"/>
                <a:cs typeface="Calibri" panose="020F0502020204030204" pitchFamily="34" charset="0"/>
              </a:rPr>
              <a:t>Présentation personnelle</a:t>
            </a:r>
          </a:p>
          <a:p>
            <a:pPr marL="400050" indent="-400050">
              <a:buFont typeface="+mj-lt"/>
              <a:buAutoNum type="romanUcPeriod"/>
            </a:pPr>
            <a:r>
              <a:rPr lang="fr-FR" sz="2800" dirty="0">
                <a:latin typeface="Abadi" panose="020B0604020104020204" pitchFamily="34" charset="0"/>
                <a:cs typeface="Calibri" panose="020F0502020204030204" pitchFamily="34" charset="0"/>
              </a:rPr>
              <a:t>La formation CDA.</a:t>
            </a:r>
          </a:p>
          <a:p>
            <a:pPr marL="400050" indent="-400050">
              <a:buFont typeface="+mj-lt"/>
              <a:buAutoNum type="romanUcPeriod"/>
            </a:pPr>
            <a:r>
              <a:rPr lang="fr-FR" sz="2800" dirty="0">
                <a:latin typeface="Abadi" panose="020B0604020104020204" pitchFamily="34" charset="0"/>
                <a:cs typeface="Calibri" panose="020F0502020204030204" pitchFamily="34" charset="0"/>
              </a:rPr>
              <a:t> Présentation du contexte pédagogique </a:t>
            </a:r>
          </a:p>
          <a:p>
            <a:pPr marL="400050" indent="-400050">
              <a:buFont typeface="+mj-lt"/>
              <a:buAutoNum type="romanUcPeriod"/>
            </a:pPr>
            <a:r>
              <a:rPr lang="fr-FR" sz="2800" dirty="0">
                <a:latin typeface="Abadi" panose="020B0604020104020204" pitchFamily="34" charset="0"/>
                <a:cs typeface="Calibri" panose="020F0502020204030204" pitchFamily="34" charset="0"/>
              </a:rPr>
              <a:t>Présentation du projet</a:t>
            </a:r>
          </a:p>
          <a:p>
            <a:r>
              <a:rPr lang="fr-FR" sz="2800" dirty="0">
                <a:latin typeface="Abadi" panose="020B0604020104020204" pitchFamily="34" charset="0"/>
                <a:cs typeface="Calibri" panose="020F0502020204030204" pitchFamily="34" charset="0"/>
              </a:rPr>
              <a:t>IV. Analyse des principaux besoins V. Réalisation </a:t>
            </a:r>
          </a:p>
          <a:p>
            <a:r>
              <a:rPr lang="fr-FR" sz="2800" dirty="0">
                <a:latin typeface="Abadi" panose="020B0604020104020204" pitchFamily="34" charset="0"/>
                <a:cs typeface="Calibri" panose="020F0502020204030204" pitchFamily="34" charset="0"/>
              </a:rPr>
              <a:t>  VI. Outils et langages</a:t>
            </a:r>
          </a:p>
          <a:p>
            <a:r>
              <a:rPr lang="fr-FR" sz="2800" dirty="0">
                <a:solidFill>
                  <a:schemeClr val="accent6"/>
                </a:solidFill>
                <a:latin typeface="Abadi" panose="020B0604020104020204" pitchFamily="34" charset="0"/>
                <a:cs typeface="Calibri" panose="020F0502020204030204" pitchFamily="34" charset="0"/>
              </a:rPr>
              <a:t>VI. le MVC</a:t>
            </a:r>
          </a:p>
          <a:p>
            <a:r>
              <a:rPr lang="fr-FR" sz="2800" dirty="0">
                <a:latin typeface="Abadi" panose="020B0604020104020204" pitchFamily="34" charset="0"/>
                <a:cs typeface="Calibri" panose="020F0502020204030204" pitchFamily="34" charset="0"/>
              </a:rPr>
              <a:t>VIII. Gestion du projet</a:t>
            </a:r>
          </a:p>
          <a:p>
            <a:r>
              <a:rPr lang="fr-FR" sz="2800" dirty="0">
                <a:latin typeface="Abadi" panose="020B0604020104020204" pitchFamily="34" charset="0"/>
                <a:cs typeface="Calibri" panose="020F0502020204030204" pitchFamily="34" charset="0"/>
              </a:rPr>
              <a:t>IX. base de données</a:t>
            </a:r>
          </a:p>
          <a:p>
            <a:r>
              <a:rPr lang="fr-FR" sz="2800" dirty="0">
                <a:latin typeface="Abadi" panose="020B0604020104020204" pitchFamily="34" charset="0"/>
                <a:cs typeface="Calibri" panose="020F0502020204030204" pitchFamily="34" charset="0"/>
              </a:rPr>
              <a:t>X. </a:t>
            </a:r>
            <a:r>
              <a:rPr lang="fr-FR" sz="2800" dirty="0" err="1">
                <a:latin typeface="Abadi" panose="020B0604020104020204" pitchFamily="34" charset="0"/>
                <a:cs typeface="Calibri" panose="020F0502020204030204" pitchFamily="34" charset="0"/>
              </a:rPr>
              <a:t>Front-end</a:t>
            </a:r>
            <a:endParaRPr lang="fr-FR" sz="2800" dirty="0">
              <a:latin typeface="Abadi" panose="020B0604020104020204" pitchFamily="34" charset="0"/>
              <a:cs typeface="Calibri" panose="020F0502020204030204" pitchFamily="34" charset="0"/>
            </a:endParaRPr>
          </a:p>
          <a:p>
            <a:r>
              <a:rPr lang="fr-FR" sz="2800" dirty="0">
                <a:latin typeface="Abadi" panose="020B0604020104020204" pitchFamily="34" charset="0"/>
                <a:cs typeface="Calibri" panose="020F0502020204030204" pitchFamily="34" charset="0"/>
              </a:rPr>
              <a:t>XI. </a:t>
            </a:r>
            <a:r>
              <a:rPr lang="fr-FR" sz="2800" dirty="0" err="1">
                <a:latin typeface="Abadi" panose="020B0604020104020204" pitchFamily="34" charset="0"/>
                <a:cs typeface="Calibri" panose="020F0502020204030204" pitchFamily="34" charset="0"/>
              </a:rPr>
              <a:t>Back-end</a:t>
            </a:r>
            <a:endParaRPr lang="fr-FR" sz="2800" dirty="0">
              <a:latin typeface="Abadi" panose="020B0604020104020204" pitchFamily="34" charset="0"/>
              <a:cs typeface="Calibri" panose="020F0502020204030204" pitchFamily="34" charset="0"/>
            </a:endParaRPr>
          </a:p>
          <a:p>
            <a:r>
              <a:rPr lang="fr-FR" sz="2800" dirty="0">
                <a:latin typeface="Abadi" panose="020B0604020104020204" pitchFamily="34" charset="0"/>
                <a:cs typeface="Calibri" panose="020F0502020204030204" pitchFamily="34" charset="0"/>
              </a:rPr>
              <a:t>XII. Démonstration (scénarios)</a:t>
            </a:r>
          </a:p>
          <a:p>
            <a:r>
              <a:rPr lang="fr-FR" sz="2800" dirty="0">
                <a:latin typeface="Abadi" panose="020B0604020104020204" pitchFamily="34" charset="0"/>
                <a:cs typeface="Calibri" panose="020F0502020204030204" pitchFamily="34" charset="0"/>
              </a:rPr>
              <a:t>XIII. Bilan</a:t>
            </a:r>
          </a:p>
        </p:txBody>
      </p:sp>
    </p:spTree>
    <p:extLst>
      <p:ext uri="{BB962C8B-B14F-4D97-AF65-F5344CB8AC3E}">
        <p14:creationId xmlns:p14="http://schemas.microsoft.com/office/powerpoint/2010/main" val="3443389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861858" y="6503860"/>
            <a:ext cx="280637" cy="369332"/>
          </a:xfrm>
          <a:prstGeom prst="rect">
            <a:avLst/>
          </a:prstGeom>
          <a:noFill/>
        </p:spPr>
        <p:txBody>
          <a:bodyPr wrap="square" rtlCol="0">
            <a:spAutoFit/>
          </a:bodyPr>
          <a:lstStyle/>
          <a:p>
            <a:r>
              <a:rPr lang="fr-FR" dirty="0"/>
              <a:t>6</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871728" y="-27249"/>
            <a:ext cx="7267517" cy="707886"/>
          </a:xfrm>
          <a:prstGeom prst="rect">
            <a:avLst/>
          </a:prstGeom>
          <a:noFill/>
        </p:spPr>
        <p:txBody>
          <a:bodyPr wrap="square" rtlCol="0">
            <a:spAutoFit/>
          </a:bodyPr>
          <a:lstStyle/>
          <a:p>
            <a:r>
              <a:rPr lang="fr-FR" sz="4000" dirty="0">
                <a:solidFill>
                  <a:srgbClr val="00B0F0"/>
                </a:solidFill>
                <a:latin typeface="Abadi" panose="020B0604020104020204" pitchFamily="34" charset="0"/>
              </a:rPr>
              <a:t>VI. Réalisation/Le M.V.C.</a:t>
            </a:r>
          </a:p>
        </p:txBody>
      </p:sp>
      <p:sp>
        <p:nvSpPr>
          <p:cNvPr id="6" name="ZoneTexte 5">
            <a:extLst>
              <a:ext uri="{FF2B5EF4-FFF2-40B4-BE49-F238E27FC236}">
                <a16:creationId xmlns:a16="http://schemas.microsoft.com/office/drawing/2014/main" id="{5BE4FC36-4144-9612-F3C6-4F29AA61C86C}"/>
              </a:ext>
            </a:extLst>
          </p:cNvPr>
          <p:cNvSpPr txBox="1"/>
          <p:nvPr/>
        </p:nvSpPr>
        <p:spPr>
          <a:xfrm>
            <a:off x="735143" y="449424"/>
            <a:ext cx="9158004" cy="584775"/>
          </a:xfrm>
          <a:prstGeom prst="rect">
            <a:avLst/>
          </a:prstGeom>
          <a:noFill/>
        </p:spPr>
        <p:txBody>
          <a:bodyPr wrap="square" rtlCol="0">
            <a:spAutoFit/>
          </a:bodyPr>
          <a:lstStyle/>
          <a:p>
            <a:r>
              <a:rPr lang="fr-FR" sz="3200" dirty="0">
                <a:solidFill>
                  <a:srgbClr val="00B0F0"/>
                </a:solidFill>
                <a:latin typeface="Abadi" panose="020B0604020104020204" pitchFamily="34" charset="0"/>
              </a:rPr>
              <a:t> ModelViewController</a:t>
            </a:r>
          </a:p>
        </p:txBody>
      </p:sp>
      <p:sp>
        <p:nvSpPr>
          <p:cNvPr id="7" name="ZoneTexte 6">
            <a:extLst>
              <a:ext uri="{FF2B5EF4-FFF2-40B4-BE49-F238E27FC236}">
                <a16:creationId xmlns:a16="http://schemas.microsoft.com/office/drawing/2014/main" id="{CD289F7E-CC64-43B7-25B1-B20EC5931C0F}"/>
              </a:ext>
            </a:extLst>
          </p:cNvPr>
          <p:cNvSpPr txBox="1"/>
          <p:nvPr/>
        </p:nvSpPr>
        <p:spPr>
          <a:xfrm>
            <a:off x="703060" y="911771"/>
            <a:ext cx="9158004" cy="584775"/>
          </a:xfrm>
          <a:prstGeom prst="rect">
            <a:avLst/>
          </a:prstGeom>
          <a:noFill/>
        </p:spPr>
        <p:txBody>
          <a:bodyPr wrap="square" rtlCol="0">
            <a:spAutoFit/>
          </a:bodyPr>
          <a:lstStyle/>
          <a:p>
            <a:r>
              <a:rPr lang="fr-FR" sz="3200" dirty="0">
                <a:solidFill>
                  <a:srgbClr val="00B0F0"/>
                </a:solidFill>
                <a:latin typeface="Abadi" panose="020B0604020104020204" pitchFamily="34" charset="0"/>
              </a:rPr>
              <a:t> (Modèle).(Vue).(contrôleur).</a:t>
            </a:r>
          </a:p>
        </p:txBody>
      </p:sp>
      <p:sp>
        <p:nvSpPr>
          <p:cNvPr id="30" name="ZoneTexte 29">
            <a:extLst>
              <a:ext uri="{FF2B5EF4-FFF2-40B4-BE49-F238E27FC236}">
                <a16:creationId xmlns:a16="http://schemas.microsoft.com/office/drawing/2014/main" id="{8DD24154-A1C1-036B-34C4-A1DA9C5CA943}"/>
              </a:ext>
            </a:extLst>
          </p:cNvPr>
          <p:cNvSpPr txBox="1"/>
          <p:nvPr/>
        </p:nvSpPr>
        <p:spPr>
          <a:xfrm>
            <a:off x="-58358" y="1557426"/>
            <a:ext cx="9158004" cy="523220"/>
          </a:xfrm>
          <a:prstGeom prst="rect">
            <a:avLst/>
          </a:prstGeom>
          <a:noFill/>
        </p:spPr>
        <p:txBody>
          <a:bodyPr wrap="square" rtlCol="0">
            <a:spAutoFit/>
          </a:bodyPr>
          <a:lstStyle/>
          <a:p>
            <a:r>
              <a:rPr lang="fr-FR" sz="2800" dirty="0">
                <a:latin typeface="Abadi" panose="020B0604020104020204" pitchFamily="34" charset="0"/>
              </a:rPr>
              <a:t>Architecture logicielle </a:t>
            </a:r>
          </a:p>
        </p:txBody>
      </p:sp>
      <p:sp>
        <p:nvSpPr>
          <p:cNvPr id="34" name="ZoneTexte 33">
            <a:extLst>
              <a:ext uri="{FF2B5EF4-FFF2-40B4-BE49-F238E27FC236}">
                <a16:creationId xmlns:a16="http://schemas.microsoft.com/office/drawing/2014/main" id="{923B89FB-0945-F228-E2F0-8E118C528EE1}"/>
              </a:ext>
            </a:extLst>
          </p:cNvPr>
          <p:cNvSpPr txBox="1"/>
          <p:nvPr/>
        </p:nvSpPr>
        <p:spPr>
          <a:xfrm>
            <a:off x="3237118" y="5519924"/>
            <a:ext cx="1480753" cy="369332"/>
          </a:xfrm>
          <a:prstGeom prst="rect">
            <a:avLst/>
          </a:prstGeom>
          <a:noFill/>
        </p:spPr>
        <p:txBody>
          <a:bodyPr wrap="square" rtlCol="0">
            <a:spAutoFit/>
          </a:bodyPr>
          <a:lstStyle/>
          <a:p>
            <a:r>
              <a:rPr lang="fr-FR" dirty="0"/>
              <a:t>05-controller</a:t>
            </a:r>
          </a:p>
        </p:txBody>
      </p:sp>
      <p:grpSp>
        <p:nvGrpSpPr>
          <p:cNvPr id="16" name="Groupe 15">
            <a:extLst>
              <a:ext uri="{FF2B5EF4-FFF2-40B4-BE49-F238E27FC236}">
                <a16:creationId xmlns:a16="http://schemas.microsoft.com/office/drawing/2014/main" id="{49C6BBEF-F4AE-5DA6-8793-756C2200A599}"/>
              </a:ext>
            </a:extLst>
          </p:cNvPr>
          <p:cNvGrpSpPr/>
          <p:nvPr/>
        </p:nvGrpSpPr>
        <p:grpSpPr>
          <a:xfrm>
            <a:off x="2043888" y="1513512"/>
            <a:ext cx="8030001" cy="4649355"/>
            <a:chOff x="100667" y="2019834"/>
            <a:chExt cx="6650460" cy="4111420"/>
          </a:xfrm>
        </p:grpSpPr>
        <p:sp>
          <p:nvSpPr>
            <p:cNvPr id="9" name="Rectangle 8">
              <a:extLst>
                <a:ext uri="{FF2B5EF4-FFF2-40B4-BE49-F238E27FC236}">
                  <a16:creationId xmlns:a16="http://schemas.microsoft.com/office/drawing/2014/main" id="{15C3CE44-DBB5-A078-0DEE-486086019429}"/>
                </a:ext>
              </a:extLst>
            </p:cNvPr>
            <p:cNvSpPr/>
            <p:nvPr/>
          </p:nvSpPr>
          <p:spPr>
            <a:xfrm>
              <a:off x="100667" y="3202497"/>
              <a:ext cx="1141723" cy="4530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01-client</a:t>
              </a:r>
            </a:p>
            <a:p>
              <a:pPr algn="ctr"/>
              <a:r>
                <a:rPr lang="fr-FR" dirty="0"/>
                <a:t>06-Client</a:t>
              </a:r>
            </a:p>
          </p:txBody>
        </p:sp>
        <p:sp>
          <p:nvSpPr>
            <p:cNvPr id="10" name="Rectangle 9">
              <a:extLst>
                <a:ext uri="{FF2B5EF4-FFF2-40B4-BE49-F238E27FC236}">
                  <a16:creationId xmlns:a16="http://schemas.microsoft.com/office/drawing/2014/main" id="{62F52AD8-86C7-0C47-98F9-6BD00ED75DC9}"/>
                </a:ext>
              </a:extLst>
            </p:cNvPr>
            <p:cNvSpPr/>
            <p:nvPr/>
          </p:nvSpPr>
          <p:spPr>
            <a:xfrm>
              <a:off x="1922476" y="2019834"/>
              <a:ext cx="1032545" cy="72479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02-route</a:t>
              </a:r>
            </a:p>
          </p:txBody>
        </p:sp>
        <p:sp>
          <p:nvSpPr>
            <p:cNvPr id="11" name="Rectangle 10">
              <a:extLst>
                <a:ext uri="{FF2B5EF4-FFF2-40B4-BE49-F238E27FC236}">
                  <a16:creationId xmlns:a16="http://schemas.microsoft.com/office/drawing/2014/main" id="{5FAF6FD2-54BF-A9B0-F042-88E4EA1D0875}"/>
                </a:ext>
              </a:extLst>
            </p:cNvPr>
            <p:cNvSpPr/>
            <p:nvPr/>
          </p:nvSpPr>
          <p:spPr>
            <a:xfrm>
              <a:off x="733266" y="4702864"/>
              <a:ext cx="1777388" cy="8274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03-Controller</a:t>
              </a:r>
            </a:p>
          </p:txBody>
        </p:sp>
        <p:sp>
          <p:nvSpPr>
            <p:cNvPr id="18" name="Rectangle 17">
              <a:extLst>
                <a:ext uri="{FF2B5EF4-FFF2-40B4-BE49-F238E27FC236}">
                  <a16:creationId xmlns:a16="http://schemas.microsoft.com/office/drawing/2014/main" id="{7969AA50-5849-DC65-9D96-B391689CABB0}"/>
                </a:ext>
              </a:extLst>
            </p:cNvPr>
            <p:cNvSpPr/>
            <p:nvPr/>
          </p:nvSpPr>
          <p:spPr>
            <a:xfrm>
              <a:off x="2635557" y="3514094"/>
              <a:ext cx="1241571" cy="8274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04-Model</a:t>
              </a:r>
            </a:p>
          </p:txBody>
        </p:sp>
        <p:sp>
          <p:nvSpPr>
            <p:cNvPr id="20" name="ZoneTexte 19">
              <a:extLst>
                <a:ext uri="{FF2B5EF4-FFF2-40B4-BE49-F238E27FC236}">
                  <a16:creationId xmlns:a16="http://schemas.microsoft.com/office/drawing/2014/main" id="{8E3EC2E1-B095-CA16-711D-9B746C0124A1}"/>
                </a:ext>
              </a:extLst>
            </p:cNvPr>
            <p:cNvSpPr txBox="1"/>
            <p:nvPr/>
          </p:nvSpPr>
          <p:spPr>
            <a:xfrm>
              <a:off x="3067553" y="2071671"/>
              <a:ext cx="2246592" cy="816500"/>
            </a:xfrm>
            <a:prstGeom prst="rect">
              <a:avLst/>
            </a:prstGeom>
            <a:noFill/>
          </p:spPr>
          <p:txBody>
            <a:bodyPr wrap="square" rtlCol="0">
              <a:spAutoFit/>
            </a:bodyPr>
            <a:lstStyle/>
            <a:p>
              <a:r>
                <a:rPr lang="fr-FR" dirty="0">
                  <a:latin typeface="Abadi" panose="020B0604020104020204" pitchFamily="34" charset="0"/>
                </a:rPr>
                <a:t>Appelle la fonction du controller qui retournera la vue souhaitée .</a:t>
              </a:r>
            </a:p>
          </p:txBody>
        </p:sp>
        <p:sp>
          <p:nvSpPr>
            <p:cNvPr id="21" name="Flèche : double flèche verticale 20">
              <a:extLst>
                <a:ext uri="{FF2B5EF4-FFF2-40B4-BE49-F238E27FC236}">
                  <a16:creationId xmlns:a16="http://schemas.microsoft.com/office/drawing/2014/main" id="{778CFDAC-B522-E766-B0D8-035B72731554}"/>
                </a:ext>
              </a:extLst>
            </p:cNvPr>
            <p:cNvSpPr/>
            <p:nvPr/>
          </p:nvSpPr>
          <p:spPr>
            <a:xfrm>
              <a:off x="1922475" y="2757626"/>
              <a:ext cx="392789" cy="1913182"/>
            </a:xfrm>
            <a:prstGeom prst="upDown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Flèche : double flèche verticale 22">
              <a:extLst>
                <a:ext uri="{FF2B5EF4-FFF2-40B4-BE49-F238E27FC236}">
                  <a16:creationId xmlns:a16="http://schemas.microsoft.com/office/drawing/2014/main" id="{06901D1A-BAEC-E770-5753-C65DB0A898E7}"/>
                </a:ext>
              </a:extLst>
            </p:cNvPr>
            <p:cNvSpPr/>
            <p:nvPr/>
          </p:nvSpPr>
          <p:spPr>
            <a:xfrm rot="3205473">
              <a:off x="2502416" y="4046080"/>
              <a:ext cx="392789" cy="946095"/>
            </a:xfrm>
            <a:prstGeom prst="upDown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 double flèche verticale 23">
              <a:extLst>
                <a:ext uri="{FF2B5EF4-FFF2-40B4-BE49-F238E27FC236}">
                  <a16:creationId xmlns:a16="http://schemas.microsoft.com/office/drawing/2014/main" id="{E7030564-AF5B-9DD0-1E72-F162659A431F}"/>
                </a:ext>
              </a:extLst>
            </p:cNvPr>
            <p:cNvSpPr/>
            <p:nvPr/>
          </p:nvSpPr>
          <p:spPr>
            <a:xfrm rot="7378297">
              <a:off x="4277608" y="4221348"/>
              <a:ext cx="628450" cy="946095"/>
            </a:xfrm>
            <a:prstGeom prst="upDown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èche : double flèche verticale 25">
              <a:extLst>
                <a:ext uri="{FF2B5EF4-FFF2-40B4-BE49-F238E27FC236}">
                  <a16:creationId xmlns:a16="http://schemas.microsoft.com/office/drawing/2014/main" id="{FC06BD9C-1541-9533-209F-5930DC9E3F92}"/>
                </a:ext>
              </a:extLst>
            </p:cNvPr>
            <p:cNvSpPr/>
            <p:nvPr/>
          </p:nvSpPr>
          <p:spPr>
            <a:xfrm rot="20265523">
              <a:off x="1017791" y="3755667"/>
              <a:ext cx="392789" cy="946095"/>
            </a:xfrm>
            <a:prstGeom prst="upDown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lèche : double flèche verticale 30">
              <a:extLst>
                <a:ext uri="{FF2B5EF4-FFF2-40B4-BE49-F238E27FC236}">
                  <a16:creationId xmlns:a16="http://schemas.microsoft.com/office/drawing/2014/main" id="{D206B8F4-5706-505F-5649-DCA569A76C5D}"/>
                </a:ext>
              </a:extLst>
            </p:cNvPr>
            <p:cNvSpPr/>
            <p:nvPr/>
          </p:nvSpPr>
          <p:spPr>
            <a:xfrm rot="3205473">
              <a:off x="1109573" y="2348781"/>
              <a:ext cx="392789" cy="946095"/>
            </a:xfrm>
            <a:prstGeom prst="upDown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Cylindre 12">
              <a:extLst>
                <a:ext uri="{FF2B5EF4-FFF2-40B4-BE49-F238E27FC236}">
                  <a16:creationId xmlns:a16="http://schemas.microsoft.com/office/drawing/2014/main" id="{D9B38B47-C3D5-D524-56AD-42262639DCE3}"/>
                </a:ext>
              </a:extLst>
            </p:cNvPr>
            <p:cNvSpPr/>
            <p:nvPr/>
          </p:nvSpPr>
          <p:spPr>
            <a:xfrm>
              <a:off x="5231102" y="3909126"/>
              <a:ext cx="1101600" cy="2222128"/>
            </a:xfrm>
            <a:prstGeom prst="ca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rgbClr val="FFFFFF"/>
                  </a:solidFill>
                </a:rPr>
                <a:t>Base De Données</a:t>
              </a:r>
            </a:p>
          </p:txBody>
        </p:sp>
        <p:sp>
          <p:nvSpPr>
            <p:cNvPr id="15" name="ZoneTexte 14">
              <a:extLst>
                <a:ext uri="{FF2B5EF4-FFF2-40B4-BE49-F238E27FC236}">
                  <a16:creationId xmlns:a16="http://schemas.microsoft.com/office/drawing/2014/main" id="{05D5A1AC-9B82-656A-CA7F-58F518BFB782}"/>
                </a:ext>
              </a:extLst>
            </p:cNvPr>
            <p:cNvSpPr txBox="1"/>
            <p:nvPr/>
          </p:nvSpPr>
          <p:spPr>
            <a:xfrm>
              <a:off x="3877128" y="3270612"/>
              <a:ext cx="2873999" cy="816500"/>
            </a:xfrm>
            <a:prstGeom prst="rect">
              <a:avLst/>
            </a:prstGeom>
            <a:noFill/>
          </p:spPr>
          <p:txBody>
            <a:bodyPr wrap="square" rtlCol="0">
              <a:spAutoFit/>
            </a:bodyPr>
            <a:lstStyle/>
            <a:p>
              <a:r>
                <a:rPr lang="fr-FR" dirty="0">
                  <a:latin typeface="Abadi" panose="020B0604020104020204" pitchFamily="34" charset="0"/>
                </a:rPr>
                <a:t>Interagit avec la BDD et retourne les données  ou le résultat au controller</a:t>
              </a:r>
            </a:p>
          </p:txBody>
        </p:sp>
      </p:grpSp>
    </p:spTree>
    <p:extLst>
      <p:ext uri="{BB962C8B-B14F-4D97-AF65-F5344CB8AC3E}">
        <p14:creationId xmlns:p14="http://schemas.microsoft.com/office/powerpoint/2010/main" val="3362487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861858" y="6503860"/>
            <a:ext cx="280637" cy="369332"/>
          </a:xfrm>
          <a:prstGeom prst="rect">
            <a:avLst/>
          </a:prstGeom>
          <a:noFill/>
        </p:spPr>
        <p:txBody>
          <a:bodyPr wrap="square" rtlCol="0">
            <a:spAutoFit/>
          </a:bodyPr>
          <a:lstStyle/>
          <a:p>
            <a:r>
              <a:rPr lang="fr-FR" dirty="0"/>
              <a:t>7</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5" name="Flèche : chevron 4">
            <a:extLst>
              <a:ext uri="{FF2B5EF4-FFF2-40B4-BE49-F238E27FC236}">
                <a16:creationId xmlns:a16="http://schemas.microsoft.com/office/drawing/2014/main" id="{E2FE1FCD-74DC-D975-99D0-508BFFCF85E8}"/>
              </a:ext>
            </a:extLst>
          </p:cNvPr>
          <p:cNvSpPr/>
          <p:nvPr/>
        </p:nvSpPr>
        <p:spPr>
          <a:xfrm>
            <a:off x="6392841" y="3353369"/>
            <a:ext cx="529322" cy="336127"/>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3DE51209-F313-E09F-23E0-1C2529D21658}"/>
              </a:ext>
            </a:extLst>
          </p:cNvPr>
          <p:cNvSpPr txBox="1"/>
          <p:nvPr/>
        </p:nvSpPr>
        <p:spPr>
          <a:xfrm>
            <a:off x="6997891" y="333845"/>
            <a:ext cx="5194109" cy="5755422"/>
          </a:xfrm>
          <a:prstGeom prst="rect">
            <a:avLst/>
          </a:prstGeom>
          <a:noFill/>
        </p:spPr>
        <p:txBody>
          <a:bodyPr wrap="square" rtlCol="0">
            <a:spAutoFit/>
          </a:bodyPr>
          <a:lstStyle/>
          <a:p>
            <a:pPr marL="400050" indent="-400050">
              <a:buFont typeface="+mj-lt"/>
              <a:buAutoNum type="romanUcPeriod"/>
            </a:pPr>
            <a:r>
              <a:rPr lang="fr-FR" sz="2400" dirty="0">
                <a:latin typeface="Abadi" panose="020B0604020104020204" pitchFamily="34" charset="0"/>
                <a:cs typeface="Calibri" panose="020F0502020204030204" pitchFamily="34" charset="0"/>
              </a:rPr>
              <a:t>Présentation personnelle</a:t>
            </a:r>
          </a:p>
          <a:p>
            <a:pPr marL="400050" indent="-400050">
              <a:buFont typeface="+mj-lt"/>
              <a:buAutoNum type="romanUcPeriod"/>
            </a:pPr>
            <a:r>
              <a:rPr lang="fr-FR" sz="2400" dirty="0">
                <a:latin typeface="Abadi" panose="020B0604020104020204" pitchFamily="34" charset="0"/>
                <a:cs typeface="Calibri" panose="020F0502020204030204" pitchFamily="34" charset="0"/>
              </a:rPr>
              <a:t> Présentation du contexte pédagogique </a:t>
            </a:r>
          </a:p>
          <a:p>
            <a:pPr marL="400050" indent="-400050">
              <a:buFont typeface="+mj-lt"/>
              <a:buAutoNum type="romanUcPeriod"/>
            </a:pPr>
            <a:r>
              <a:rPr lang="fr-FR" sz="2400" dirty="0">
                <a:latin typeface="Abadi" panose="020B0604020104020204" pitchFamily="34" charset="0"/>
                <a:cs typeface="Calibri" panose="020F0502020204030204" pitchFamily="34" charset="0"/>
              </a:rPr>
              <a:t>Présentation du projet</a:t>
            </a:r>
          </a:p>
          <a:p>
            <a:r>
              <a:rPr lang="fr-FR" sz="2400" dirty="0">
                <a:latin typeface="Abadi" panose="020B0604020104020204" pitchFamily="34" charset="0"/>
                <a:cs typeface="Calibri" panose="020F0502020204030204" pitchFamily="34" charset="0"/>
              </a:rPr>
              <a:t>IV. Analyse des besoins principaux</a:t>
            </a:r>
          </a:p>
          <a:p>
            <a:r>
              <a:rPr lang="fr-FR" sz="2400" dirty="0">
                <a:latin typeface="Abadi" panose="020B0604020104020204" pitchFamily="34" charset="0"/>
                <a:cs typeface="Calibri" panose="020F0502020204030204" pitchFamily="34" charset="0"/>
              </a:rPr>
              <a:t>V. Réalisation </a:t>
            </a:r>
          </a:p>
          <a:p>
            <a:r>
              <a:rPr lang="fr-FR" sz="2400" dirty="0">
                <a:latin typeface="Abadi" panose="020B0604020104020204" pitchFamily="34" charset="0"/>
                <a:cs typeface="Calibri" panose="020F0502020204030204" pitchFamily="34" charset="0"/>
              </a:rPr>
              <a:t>  VI. Outils et langages</a:t>
            </a:r>
          </a:p>
          <a:p>
            <a:r>
              <a:rPr lang="fr-FR" sz="2400" dirty="0">
                <a:latin typeface="Abadi" panose="020B0604020104020204" pitchFamily="34" charset="0"/>
                <a:cs typeface="Calibri" panose="020F0502020204030204" pitchFamily="34" charset="0"/>
              </a:rPr>
              <a:t>VI. </a:t>
            </a:r>
            <a:r>
              <a:rPr lang="fr-FR" sz="2400" dirty="0" err="1">
                <a:latin typeface="Abadi" panose="020B0604020104020204" pitchFamily="34" charset="0"/>
                <a:cs typeface="Calibri" panose="020F0502020204030204" pitchFamily="34" charset="0"/>
              </a:rPr>
              <a:t>Ie</a:t>
            </a:r>
            <a:r>
              <a:rPr lang="fr-FR" sz="2400" dirty="0">
                <a:latin typeface="Abadi" panose="020B0604020104020204" pitchFamily="34" charset="0"/>
                <a:cs typeface="Calibri" panose="020F0502020204030204" pitchFamily="34" charset="0"/>
              </a:rPr>
              <a:t> MVC</a:t>
            </a:r>
          </a:p>
          <a:p>
            <a:r>
              <a:rPr lang="fr-FR" sz="2400" dirty="0">
                <a:solidFill>
                  <a:schemeClr val="accent6"/>
                </a:solidFill>
                <a:latin typeface="Abadi" panose="020B0604020104020204" pitchFamily="34" charset="0"/>
                <a:cs typeface="Calibri" panose="020F0502020204030204" pitchFamily="34" charset="0"/>
              </a:rPr>
              <a:t>VIII. Gestion du projet</a:t>
            </a:r>
          </a:p>
          <a:p>
            <a:r>
              <a:rPr lang="fr-FR" sz="2400" dirty="0">
                <a:latin typeface="Abadi" panose="020B0604020104020204" pitchFamily="34" charset="0"/>
                <a:cs typeface="Calibri" panose="020F0502020204030204" pitchFamily="34" charset="0"/>
              </a:rPr>
              <a:t>IX. base de données</a:t>
            </a:r>
          </a:p>
          <a:p>
            <a:r>
              <a:rPr lang="fr-FR" sz="2400" dirty="0">
                <a:latin typeface="Abadi" panose="020B0604020104020204" pitchFamily="34" charset="0"/>
                <a:cs typeface="Calibri" panose="020F0502020204030204" pitchFamily="34" charset="0"/>
              </a:rPr>
              <a:t>X. </a:t>
            </a:r>
            <a:r>
              <a:rPr lang="fr-FR" sz="2400" dirty="0" err="1">
                <a:latin typeface="Abadi" panose="020B0604020104020204" pitchFamily="34" charset="0"/>
                <a:cs typeface="Calibri" panose="020F0502020204030204" pitchFamily="34" charset="0"/>
              </a:rPr>
              <a:t>Front-end</a:t>
            </a:r>
            <a:endParaRPr lang="fr-FR" sz="2400" dirty="0">
              <a:latin typeface="Abadi" panose="020B0604020104020204" pitchFamily="34" charset="0"/>
              <a:cs typeface="Calibri" panose="020F0502020204030204" pitchFamily="34" charset="0"/>
            </a:endParaRPr>
          </a:p>
          <a:p>
            <a:r>
              <a:rPr lang="fr-FR" sz="2400" dirty="0">
                <a:latin typeface="Abadi" panose="020B0604020104020204" pitchFamily="34" charset="0"/>
                <a:cs typeface="Calibri" panose="020F0502020204030204" pitchFamily="34" charset="0"/>
              </a:rPr>
              <a:t>XI. </a:t>
            </a:r>
            <a:r>
              <a:rPr lang="fr-FR" sz="2400" dirty="0" err="1">
                <a:latin typeface="Abadi" panose="020B0604020104020204" pitchFamily="34" charset="0"/>
                <a:cs typeface="Calibri" panose="020F0502020204030204" pitchFamily="34" charset="0"/>
              </a:rPr>
              <a:t>Back-end</a:t>
            </a:r>
            <a:endParaRPr lang="fr-FR" sz="2400" dirty="0">
              <a:latin typeface="Abadi" panose="020B0604020104020204" pitchFamily="34" charset="0"/>
              <a:cs typeface="Calibri" panose="020F0502020204030204" pitchFamily="34" charset="0"/>
            </a:endParaRPr>
          </a:p>
          <a:p>
            <a:r>
              <a:rPr lang="fr-FR" sz="2400" dirty="0">
                <a:latin typeface="Abadi" panose="020B0604020104020204" pitchFamily="34" charset="0"/>
                <a:cs typeface="Calibri" panose="020F0502020204030204" pitchFamily="34" charset="0"/>
              </a:rPr>
              <a:t>XII. Démonstration (scénarios)</a:t>
            </a:r>
          </a:p>
          <a:p>
            <a:r>
              <a:rPr lang="fr-FR" sz="2800" dirty="0">
                <a:latin typeface="Abadi" panose="020B0604020104020204" pitchFamily="34" charset="0"/>
                <a:cs typeface="Calibri" panose="020F0502020204030204" pitchFamily="34" charset="0"/>
              </a:rPr>
              <a:t>XIII. Annexe</a:t>
            </a:r>
          </a:p>
          <a:p>
            <a:r>
              <a:rPr lang="fr-FR" sz="2800" dirty="0">
                <a:latin typeface="Abadi" panose="020B0604020104020204" pitchFamily="34" charset="0"/>
                <a:cs typeface="Calibri" panose="020F0502020204030204" pitchFamily="34" charset="0"/>
              </a:rPr>
              <a:t>XIV. Bilan</a:t>
            </a:r>
          </a:p>
        </p:txBody>
      </p:sp>
    </p:spTree>
    <p:extLst>
      <p:ext uri="{BB962C8B-B14F-4D97-AF65-F5344CB8AC3E}">
        <p14:creationId xmlns:p14="http://schemas.microsoft.com/office/powerpoint/2010/main" val="550580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861858" y="6503860"/>
            <a:ext cx="280637" cy="369332"/>
          </a:xfrm>
          <a:prstGeom prst="rect">
            <a:avLst/>
          </a:prstGeom>
          <a:noFill/>
        </p:spPr>
        <p:txBody>
          <a:bodyPr wrap="square" rtlCol="0">
            <a:spAutoFit/>
          </a:bodyPr>
          <a:lstStyle/>
          <a:p>
            <a:r>
              <a:rPr lang="fr-FR" dirty="0"/>
              <a:t>8</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2022289" y="8224"/>
            <a:ext cx="8544111" cy="707886"/>
          </a:xfrm>
          <a:prstGeom prst="rect">
            <a:avLst/>
          </a:prstGeom>
          <a:noFill/>
        </p:spPr>
        <p:txBody>
          <a:bodyPr wrap="square" rtlCol="0">
            <a:spAutoFit/>
          </a:bodyPr>
          <a:lstStyle/>
          <a:p>
            <a:r>
              <a:rPr lang="fr-FR" sz="4000" dirty="0">
                <a:solidFill>
                  <a:srgbClr val="00B0F0"/>
                </a:solidFill>
              </a:rPr>
              <a:t>VIII. Réalisation/Gestion de projet</a:t>
            </a:r>
          </a:p>
        </p:txBody>
      </p:sp>
      <p:sp>
        <p:nvSpPr>
          <p:cNvPr id="8" name="ZoneTexte 7">
            <a:extLst>
              <a:ext uri="{FF2B5EF4-FFF2-40B4-BE49-F238E27FC236}">
                <a16:creationId xmlns:a16="http://schemas.microsoft.com/office/drawing/2014/main" id="{331299E3-1A8D-C842-5104-F8F25DFAA434}"/>
              </a:ext>
            </a:extLst>
          </p:cNvPr>
          <p:cNvSpPr txBox="1"/>
          <p:nvPr/>
        </p:nvSpPr>
        <p:spPr>
          <a:xfrm>
            <a:off x="3880734" y="263185"/>
            <a:ext cx="5628639" cy="1500026"/>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fr-FR" sz="2000" dirty="0"/>
              <a:t>Kanban</a:t>
            </a:r>
          </a:p>
          <a:p>
            <a:pPr marL="285750" indent="-285750">
              <a:lnSpc>
                <a:spcPct val="250000"/>
              </a:lnSpc>
              <a:buFont typeface="Arial" panose="020B0604020202020204" pitchFamily="34" charset="0"/>
              <a:buChar char="•"/>
            </a:pPr>
            <a:r>
              <a:rPr lang="fr-FR" sz="2000" dirty="0"/>
              <a:t>Trello</a:t>
            </a:r>
          </a:p>
        </p:txBody>
      </p:sp>
      <p:pic>
        <p:nvPicPr>
          <p:cNvPr id="13" name="Image 12" descr="Une image contenant texte, capture d’écran, logiciel, nombre&#10;&#10;Description générée automatiquement">
            <a:extLst>
              <a:ext uri="{FF2B5EF4-FFF2-40B4-BE49-F238E27FC236}">
                <a16:creationId xmlns:a16="http://schemas.microsoft.com/office/drawing/2014/main" id="{9A51EA48-A029-1972-BA64-932D96158A23}"/>
              </a:ext>
            </a:extLst>
          </p:cNvPr>
          <p:cNvPicPr>
            <a:picLocks noChangeAspect="1"/>
          </p:cNvPicPr>
          <p:nvPr/>
        </p:nvPicPr>
        <p:blipFill>
          <a:blip r:embed="rId4"/>
          <a:stretch>
            <a:fillRect/>
          </a:stretch>
        </p:blipFill>
        <p:spPr>
          <a:xfrm>
            <a:off x="1272465" y="1760901"/>
            <a:ext cx="7324378" cy="4244378"/>
          </a:xfrm>
          <a:prstGeom prst="rect">
            <a:avLst/>
          </a:prstGeom>
        </p:spPr>
      </p:pic>
      <p:sp>
        <p:nvSpPr>
          <p:cNvPr id="6" name="Bulle narrative : ronde 5">
            <a:extLst>
              <a:ext uri="{FF2B5EF4-FFF2-40B4-BE49-F238E27FC236}">
                <a16:creationId xmlns:a16="http://schemas.microsoft.com/office/drawing/2014/main" id="{931C905B-EEA4-0F3C-8EF3-2A987907BDEE}"/>
              </a:ext>
            </a:extLst>
          </p:cNvPr>
          <p:cNvSpPr/>
          <p:nvPr/>
        </p:nvSpPr>
        <p:spPr>
          <a:xfrm>
            <a:off x="2325897" y="1058723"/>
            <a:ext cx="1348509" cy="426905"/>
          </a:xfrm>
          <a:prstGeom prst="wedgeEllipseCallout">
            <a:avLst>
              <a:gd name="adj1" fmla="val -42751"/>
              <a:gd name="adj2" fmla="val 138225"/>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tableau</a:t>
            </a:r>
          </a:p>
        </p:txBody>
      </p:sp>
      <p:sp>
        <p:nvSpPr>
          <p:cNvPr id="7" name="Bulle narrative : ronde 6">
            <a:extLst>
              <a:ext uri="{FF2B5EF4-FFF2-40B4-BE49-F238E27FC236}">
                <a16:creationId xmlns:a16="http://schemas.microsoft.com/office/drawing/2014/main" id="{894D2763-2BB7-04CA-9091-08FF1DCEB58F}"/>
              </a:ext>
            </a:extLst>
          </p:cNvPr>
          <p:cNvSpPr/>
          <p:nvPr/>
        </p:nvSpPr>
        <p:spPr>
          <a:xfrm>
            <a:off x="8954930" y="1224341"/>
            <a:ext cx="1348509" cy="426905"/>
          </a:xfrm>
          <a:prstGeom prst="wedgeEllipseCallout">
            <a:avLst>
              <a:gd name="adj1" fmla="val -114668"/>
              <a:gd name="adj2" fmla="val 341600"/>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carte</a:t>
            </a:r>
          </a:p>
        </p:txBody>
      </p:sp>
      <p:sp>
        <p:nvSpPr>
          <p:cNvPr id="3" name="ZoneTexte 2">
            <a:extLst>
              <a:ext uri="{FF2B5EF4-FFF2-40B4-BE49-F238E27FC236}">
                <a16:creationId xmlns:a16="http://schemas.microsoft.com/office/drawing/2014/main" id="{BE367C5F-3CE6-B8C1-BF19-CD028B39CD51}"/>
              </a:ext>
            </a:extLst>
          </p:cNvPr>
          <p:cNvSpPr txBox="1"/>
          <p:nvPr/>
        </p:nvSpPr>
        <p:spPr>
          <a:xfrm>
            <a:off x="9191625" y="1985470"/>
            <a:ext cx="2670233" cy="1477328"/>
          </a:xfrm>
          <a:prstGeom prst="rect">
            <a:avLst/>
          </a:prstGeom>
          <a:noFill/>
        </p:spPr>
        <p:txBody>
          <a:bodyPr wrap="square" rtlCol="0">
            <a:spAutoFit/>
          </a:bodyPr>
          <a:lstStyle/>
          <a:p>
            <a:pPr marL="285750" indent="-285750">
              <a:buFont typeface="Arial" panose="020B0604020202020204" pitchFamily="34" charset="0"/>
              <a:buChar char="•"/>
            </a:pPr>
            <a:r>
              <a:rPr lang="fr-FR" dirty="0"/>
              <a:t>Liste des tâches.</a:t>
            </a:r>
          </a:p>
          <a:p>
            <a:pPr marL="285750" indent="-285750">
              <a:buFont typeface="Arial" panose="020B0604020202020204" pitchFamily="34" charset="0"/>
              <a:buChar char="•"/>
            </a:pPr>
            <a:r>
              <a:rPr lang="fr-FR" dirty="0"/>
              <a:t>Estimation du temps pour chacune.</a:t>
            </a:r>
          </a:p>
          <a:p>
            <a:pPr marL="285750" indent="-285750">
              <a:buFont typeface="Arial" panose="020B0604020202020204" pitchFamily="34" charset="0"/>
              <a:buChar char="•"/>
            </a:pPr>
            <a:r>
              <a:rPr lang="fr-FR" dirty="0"/>
              <a:t>Répartition sur la période donnée.</a:t>
            </a:r>
          </a:p>
        </p:txBody>
      </p:sp>
    </p:spTree>
    <p:extLst>
      <p:ext uri="{BB962C8B-B14F-4D97-AF65-F5344CB8AC3E}">
        <p14:creationId xmlns:p14="http://schemas.microsoft.com/office/powerpoint/2010/main" val="1263275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861858" y="6503860"/>
            <a:ext cx="280637" cy="369332"/>
          </a:xfrm>
          <a:prstGeom prst="rect">
            <a:avLst/>
          </a:prstGeom>
          <a:noFill/>
        </p:spPr>
        <p:txBody>
          <a:bodyPr wrap="square" rtlCol="0">
            <a:spAutoFit/>
          </a:bodyPr>
          <a:lstStyle/>
          <a:p>
            <a:r>
              <a:rPr lang="fr-FR" dirty="0"/>
              <a:t>9</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5" name="Flèche : chevron 4">
            <a:extLst>
              <a:ext uri="{FF2B5EF4-FFF2-40B4-BE49-F238E27FC236}">
                <a16:creationId xmlns:a16="http://schemas.microsoft.com/office/drawing/2014/main" id="{E2FE1FCD-74DC-D975-99D0-508BFFCF85E8}"/>
              </a:ext>
            </a:extLst>
          </p:cNvPr>
          <p:cNvSpPr/>
          <p:nvPr/>
        </p:nvSpPr>
        <p:spPr>
          <a:xfrm>
            <a:off x="6342600" y="3669315"/>
            <a:ext cx="529322" cy="336127"/>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3DE51209-F313-E09F-23E0-1C2529D21658}"/>
              </a:ext>
            </a:extLst>
          </p:cNvPr>
          <p:cNvSpPr txBox="1"/>
          <p:nvPr/>
        </p:nvSpPr>
        <p:spPr>
          <a:xfrm>
            <a:off x="6997891" y="333845"/>
            <a:ext cx="5194109" cy="5632311"/>
          </a:xfrm>
          <a:prstGeom prst="rect">
            <a:avLst/>
          </a:prstGeom>
          <a:noFill/>
        </p:spPr>
        <p:txBody>
          <a:bodyPr wrap="square" rtlCol="0">
            <a:spAutoFit/>
          </a:bodyPr>
          <a:lstStyle/>
          <a:p>
            <a:pPr marL="400050" indent="-400050">
              <a:buFont typeface="+mj-lt"/>
              <a:buAutoNum type="romanUcPeriod"/>
            </a:pPr>
            <a:r>
              <a:rPr lang="fr-FR" sz="2400" dirty="0">
                <a:latin typeface="Abadi" panose="020B0604020104020204" pitchFamily="34" charset="0"/>
                <a:cs typeface="Calibri" panose="020F0502020204030204" pitchFamily="34" charset="0"/>
              </a:rPr>
              <a:t>Présentation personnelle</a:t>
            </a:r>
          </a:p>
          <a:p>
            <a:pPr marL="400050" indent="-400050">
              <a:buFont typeface="+mj-lt"/>
              <a:buAutoNum type="romanUcPeriod"/>
            </a:pPr>
            <a:r>
              <a:rPr lang="fr-FR" sz="2400" dirty="0">
                <a:latin typeface="Abadi" panose="020B0604020104020204" pitchFamily="34" charset="0"/>
                <a:cs typeface="Calibri" panose="020F0502020204030204" pitchFamily="34" charset="0"/>
              </a:rPr>
              <a:t> Présentation du contexte pédagogique </a:t>
            </a:r>
          </a:p>
          <a:p>
            <a:pPr marL="400050" indent="-400050">
              <a:buFont typeface="+mj-lt"/>
              <a:buAutoNum type="romanUcPeriod"/>
            </a:pPr>
            <a:r>
              <a:rPr lang="fr-FR" sz="2400" dirty="0">
                <a:latin typeface="Abadi" panose="020B0604020104020204" pitchFamily="34" charset="0"/>
                <a:cs typeface="Calibri" panose="020F0502020204030204" pitchFamily="34" charset="0"/>
              </a:rPr>
              <a:t>Présentation du projet</a:t>
            </a:r>
          </a:p>
          <a:p>
            <a:r>
              <a:rPr lang="fr-FR" sz="2400" dirty="0">
                <a:latin typeface="Abadi" panose="020B0604020104020204" pitchFamily="34" charset="0"/>
                <a:cs typeface="Calibri" panose="020F0502020204030204" pitchFamily="34" charset="0"/>
              </a:rPr>
              <a:t>IV. Analyse des besoins principaux</a:t>
            </a:r>
          </a:p>
          <a:p>
            <a:r>
              <a:rPr lang="fr-FR" sz="2400" dirty="0">
                <a:latin typeface="Abadi" panose="020B0604020104020204" pitchFamily="34" charset="0"/>
                <a:cs typeface="Calibri" panose="020F0502020204030204" pitchFamily="34" charset="0"/>
              </a:rPr>
              <a:t>V. Réalisation </a:t>
            </a:r>
          </a:p>
          <a:p>
            <a:r>
              <a:rPr lang="fr-FR" sz="2400" dirty="0">
                <a:latin typeface="Abadi" panose="020B0604020104020204" pitchFamily="34" charset="0"/>
                <a:cs typeface="Calibri" panose="020F0502020204030204" pitchFamily="34" charset="0"/>
              </a:rPr>
              <a:t>  VI. Outils et langages</a:t>
            </a:r>
          </a:p>
          <a:p>
            <a:r>
              <a:rPr lang="fr-FR" sz="2400" dirty="0">
                <a:latin typeface="Abadi" panose="020B0604020104020204" pitchFamily="34" charset="0"/>
                <a:cs typeface="Calibri" panose="020F0502020204030204" pitchFamily="34" charset="0"/>
              </a:rPr>
              <a:t>VIIe MVC</a:t>
            </a:r>
          </a:p>
          <a:p>
            <a:r>
              <a:rPr lang="fr-FR" sz="2400" dirty="0">
                <a:latin typeface="Abadi" panose="020B0604020104020204" pitchFamily="34" charset="0"/>
                <a:cs typeface="Calibri" panose="020F0502020204030204" pitchFamily="34" charset="0"/>
              </a:rPr>
              <a:t>VIII. Gestion du projet</a:t>
            </a:r>
          </a:p>
          <a:p>
            <a:r>
              <a:rPr lang="fr-FR" sz="2400" dirty="0">
                <a:solidFill>
                  <a:schemeClr val="accent6"/>
                </a:solidFill>
                <a:latin typeface="Abadi" panose="020B0604020104020204" pitchFamily="34" charset="0"/>
                <a:cs typeface="Calibri" panose="020F0502020204030204" pitchFamily="34" charset="0"/>
              </a:rPr>
              <a:t>IX. base de données</a:t>
            </a:r>
          </a:p>
          <a:p>
            <a:r>
              <a:rPr lang="fr-FR" sz="2400" dirty="0">
                <a:latin typeface="Abadi" panose="020B0604020104020204" pitchFamily="34" charset="0"/>
                <a:cs typeface="Calibri" panose="020F0502020204030204" pitchFamily="34" charset="0"/>
              </a:rPr>
              <a:t>X. </a:t>
            </a:r>
            <a:r>
              <a:rPr lang="fr-FR" sz="2400" dirty="0" err="1">
                <a:latin typeface="Abadi" panose="020B0604020104020204" pitchFamily="34" charset="0"/>
                <a:cs typeface="Calibri" panose="020F0502020204030204" pitchFamily="34" charset="0"/>
              </a:rPr>
              <a:t>Front-end</a:t>
            </a:r>
            <a:endParaRPr lang="fr-FR" sz="2400" dirty="0">
              <a:latin typeface="Abadi" panose="020B0604020104020204" pitchFamily="34" charset="0"/>
              <a:cs typeface="Calibri" panose="020F0502020204030204" pitchFamily="34" charset="0"/>
            </a:endParaRPr>
          </a:p>
          <a:p>
            <a:r>
              <a:rPr lang="fr-FR" sz="2400" dirty="0">
                <a:latin typeface="Abadi" panose="020B0604020104020204" pitchFamily="34" charset="0"/>
                <a:cs typeface="Calibri" panose="020F0502020204030204" pitchFamily="34" charset="0"/>
              </a:rPr>
              <a:t>XI. </a:t>
            </a:r>
            <a:r>
              <a:rPr lang="fr-FR" sz="2400" dirty="0" err="1">
                <a:latin typeface="Abadi" panose="020B0604020104020204" pitchFamily="34" charset="0"/>
                <a:cs typeface="Calibri" panose="020F0502020204030204" pitchFamily="34" charset="0"/>
              </a:rPr>
              <a:t>Back-end</a:t>
            </a:r>
            <a:endParaRPr lang="fr-FR" sz="2400" dirty="0">
              <a:latin typeface="Abadi" panose="020B0604020104020204" pitchFamily="34" charset="0"/>
              <a:cs typeface="Calibri" panose="020F0502020204030204" pitchFamily="34" charset="0"/>
            </a:endParaRPr>
          </a:p>
          <a:p>
            <a:r>
              <a:rPr lang="fr-FR" sz="2400" dirty="0">
                <a:latin typeface="Abadi" panose="020B0604020104020204" pitchFamily="34" charset="0"/>
                <a:cs typeface="Calibri" panose="020F0502020204030204" pitchFamily="34" charset="0"/>
              </a:rPr>
              <a:t>XII. Démonstration (scénarios)</a:t>
            </a:r>
          </a:p>
          <a:p>
            <a:r>
              <a:rPr lang="fr-FR" sz="2400" dirty="0">
                <a:latin typeface="Abadi" panose="020B0604020104020204" pitchFamily="34" charset="0"/>
                <a:cs typeface="Calibri" panose="020F0502020204030204" pitchFamily="34" charset="0"/>
              </a:rPr>
              <a:t>XIII. Annexe</a:t>
            </a:r>
          </a:p>
          <a:p>
            <a:r>
              <a:rPr lang="fr-FR" sz="2400" dirty="0">
                <a:latin typeface="Abadi" panose="020B0604020104020204" pitchFamily="34" charset="0"/>
                <a:cs typeface="Calibri" panose="020F0502020204030204" pitchFamily="34" charset="0"/>
              </a:rPr>
              <a:t>XIV. Bilan</a:t>
            </a:r>
          </a:p>
        </p:txBody>
      </p:sp>
    </p:spTree>
    <p:extLst>
      <p:ext uri="{BB962C8B-B14F-4D97-AF65-F5344CB8AC3E}">
        <p14:creationId xmlns:p14="http://schemas.microsoft.com/office/powerpoint/2010/main" val="2472783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E059E4-5DB1-0FE9-824D-C6C449C7E0CB}"/>
              </a:ext>
            </a:extLst>
          </p:cNvPr>
          <p:cNvSpPr>
            <a:spLocks noGrp="1"/>
          </p:cNvSpPr>
          <p:nvPr>
            <p:ph type="title"/>
          </p:nvPr>
        </p:nvSpPr>
        <p:spPr>
          <a:xfrm>
            <a:off x="1" y="0"/>
            <a:ext cx="12191999" cy="1049235"/>
          </a:xfrm>
        </p:spPr>
        <p:txBody>
          <a:bodyPr/>
          <a:lstStyle/>
          <a:p>
            <a:pPr algn="ctr"/>
            <a:r>
              <a:rPr lang="fr-FR" dirty="0">
                <a:solidFill>
                  <a:schemeClr val="accent6"/>
                </a:solidFill>
              </a:rPr>
              <a:t>IX. Réalisation / Base de données/MPD proposé</a:t>
            </a:r>
          </a:p>
        </p:txBody>
      </p:sp>
      <p:pic>
        <p:nvPicPr>
          <p:cNvPr id="6" name="Image 5" descr="Une image contenant texte, capture d’écran, diagramme, affichage&#10;&#10;Description générée automatiquement">
            <a:extLst>
              <a:ext uri="{FF2B5EF4-FFF2-40B4-BE49-F238E27FC236}">
                <a16:creationId xmlns:a16="http://schemas.microsoft.com/office/drawing/2014/main" id="{65E2E2BA-3895-468C-3D85-3B9C4DD547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3470" y="524617"/>
            <a:ext cx="10049163" cy="5491365"/>
          </a:xfrm>
          <a:prstGeom prst="rect">
            <a:avLst/>
          </a:prstGeom>
        </p:spPr>
      </p:pic>
      <p:sp>
        <p:nvSpPr>
          <p:cNvPr id="4" name="ZoneTexte 3">
            <a:extLst>
              <a:ext uri="{FF2B5EF4-FFF2-40B4-BE49-F238E27FC236}">
                <a16:creationId xmlns:a16="http://schemas.microsoft.com/office/drawing/2014/main" id="{7741F05E-7FEB-351C-7FD9-E38B3A0D1E2D}"/>
              </a:ext>
            </a:extLst>
          </p:cNvPr>
          <p:cNvSpPr txBox="1"/>
          <p:nvPr/>
        </p:nvSpPr>
        <p:spPr>
          <a:xfrm>
            <a:off x="11690408" y="6488668"/>
            <a:ext cx="634942" cy="369332"/>
          </a:xfrm>
          <a:prstGeom prst="rect">
            <a:avLst/>
          </a:prstGeom>
          <a:noFill/>
        </p:spPr>
        <p:txBody>
          <a:bodyPr wrap="square" rtlCol="0">
            <a:spAutoFit/>
          </a:bodyPr>
          <a:lstStyle/>
          <a:p>
            <a:r>
              <a:rPr lang="fr-FR" dirty="0"/>
              <a:t>10</a:t>
            </a:r>
          </a:p>
        </p:txBody>
      </p:sp>
    </p:spTree>
    <p:extLst>
      <p:ext uri="{BB962C8B-B14F-4D97-AF65-F5344CB8AC3E}">
        <p14:creationId xmlns:p14="http://schemas.microsoft.com/office/powerpoint/2010/main" val="75002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3D2DB1-2B29-9CAC-B509-1E02F4E38B0D}"/>
              </a:ext>
            </a:extLst>
          </p:cNvPr>
          <p:cNvSpPr/>
          <p:nvPr/>
        </p:nvSpPr>
        <p:spPr>
          <a:xfrm>
            <a:off x="11259469" y="-5128"/>
            <a:ext cx="951606" cy="53990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A7C9D829-2EB3-EC84-43A2-23B7E367B0F3}"/>
              </a:ext>
            </a:extLst>
          </p:cNvPr>
          <p:cNvSpPr txBox="1"/>
          <p:nvPr/>
        </p:nvSpPr>
        <p:spPr>
          <a:xfrm>
            <a:off x="4486226" y="-150676"/>
            <a:ext cx="3512250" cy="830997"/>
          </a:xfrm>
          <a:prstGeom prst="rect">
            <a:avLst/>
          </a:prstGeom>
          <a:noFill/>
        </p:spPr>
        <p:txBody>
          <a:bodyPr wrap="square" rtlCol="0">
            <a:spAutoFit/>
          </a:bodyPr>
          <a:lstStyle/>
          <a:p>
            <a:r>
              <a:rPr lang="fr-FR" sz="4800" dirty="0">
                <a:solidFill>
                  <a:schemeClr val="accent6"/>
                </a:solidFill>
                <a:latin typeface="Abadi" panose="020B0604020104020204" pitchFamily="34" charset="0"/>
              </a:rPr>
              <a:t>Sommaire</a:t>
            </a:r>
          </a:p>
        </p:txBody>
      </p:sp>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24"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Jérémy Sabadie</a:t>
            </a:r>
          </a:p>
        </p:txBody>
      </p:sp>
      <p:sp>
        <p:nvSpPr>
          <p:cNvPr id="15" name="ZoneTexte 14">
            <a:extLst>
              <a:ext uri="{FF2B5EF4-FFF2-40B4-BE49-F238E27FC236}">
                <a16:creationId xmlns:a16="http://schemas.microsoft.com/office/drawing/2014/main" id="{6233D850-4971-A7BA-4A0C-1C33850A9B1B}"/>
              </a:ext>
            </a:extLst>
          </p:cNvPr>
          <p:cNvSpPr txBox="1"/>
          <p:nvPr/>
        </p:nvSpPr>
        <p:spPr>
          <a:xfrm>
            <a:off x="7057627" y="26055"/>
            <a:ext cx="5252206" cy="6986528"/>
          </a:xfrm>
          <a:prstGeom prst="rect">
            <a:avLst/>
          </a:prstGeom>
          <a:noFill/>
        </p:spPr>
        <p:txBody>
          <a:bodyPr wrap="square" rtlCol="0">
            <a:spAutoFit/>
          </a:bodyPr>
          <a:lstStyle/>
          <a:p>
            <a:pPr marL="400050" indent="-400050">
              <a:buFont typeface="+mj-lt"/>
              <a:buAutoNum type="romanUcPeriod"/>
            </a:pPr>
            <a:r>
              <a:rPr lang="fr-FR" sz="2800" dirty="0">
                <a:latin typeface="Abadi" panose="020B0604020104020204" pitchFamily="34" charset="0"/>
                <a:cs typeface="Calibri" panose="020F0502020204030204" pitchFamily="34" charset="0"/>
              </a:rPr>
              <a:t>Présentation personnelle</a:t>
            </a:r>
          </a:p>
          <a:p>
            <a:pPr marL="400050" indent="-400050">
              <a:buFont typeface="+mj-lt"/>
              <a:buAutoNum type="romanUcPeriod"/>
            </a:pPr>
            <a:r>
              <a:rPr lang="fr-FR" sz="2800" dirty="0">
                <a:latin typeface="Abadi" panose="020B0604020104020204" pitchFamily="34" charset="0"/>
                <a:cs typeface="Calibri" panose="020F0502020204030204" pitchFamily="34" charset="0"/>
              </a:rPr>
              <a:t>La formation CDA.</a:t>
            </a:r>
          </a:p>
          <a:p>
            <a:pPr marL="400050" indent="-400050">
              <a:buFont typeface="+mj-lt"/>
              <a:buAutoNum type="romanUcPeriod"/>
            </a:pPr>
            <a:r>
              <a:rPr lang="fr-FR" sz="2800" dirty="0">
                <a:latin typeface="Abadi" panose="020B0604020104020204" pitchFamily="34" charset="0"/>
                <a:cs typeface="Calibri" panose="020F0502020204030204" pitchFamily="34" charset="0"/>
              </a:rPr>
              <a:t> Présentation du contexte pédagogique </a:t>
            </a:r>
          </a:p>
          <a:p>
            <a:pPr marL="400050" indent="-400050">
              <a:buFont typeface="+mj-lt"/>
              <a:buAutoNum type="romanUcPeriod"/>
            </a:pPr>
            <a:r>
              <a:rPr lang="fr-FR" sz="2800" dirty="0">
                <a:latin typeface="Abadi" panose="020B0604020104020204" pitchFamily="34" charset="0"/>
                <a:cs typeface="Calibri" panose="020F0502020204030204" pitchFamily="34" charset="0"/>
              </a:rPr>
              <a:t>Présentation du projet</a:t>
            </a:r>
          </a:p>
          <a:p>
            <a:r>
              <a:rPr lang="fr-FR" sz="2800" dirty="0">
                <a:latin typeface="Abadi" panose="020B0604020104020204" pitchFamily="34" charset="0"/>
                <a:cs typeface="Calibri" panose="020F0502020204030204" pitchFamily="34" charset="0"/>
              </a:rPr>
              <a:t>IV. Analyse des besoins 	principaux</a:t>
            </a:r>
          </a:p>
          <a:p>
            <a:r>
              <a:rPr lang="fr-FR" sz="2800" dirty="0">
                <a:latin typeface="Abadi" panose="020B0604020104020204" pitchFamily="34" charset="0"/>
                <a:cs typeface="Calibri" panose="020F0502020204030204" pitchFamily="34" charset="0"/>
              </a:rPr>
              <a:t>V. Réalisation </a:t>
            </a:r>
          </a:p>
          <a:p>
            <a:r>
              <a:rPr lang="fr-FR" sz="2800" dirty="0">
                <a:latin typeface="Abadi" panose="020B0604020104020204" pitchFamily="34" charset="0"/>
                <a:cs typeface="Calibri" panose="020F0502020204030204" pitchFamily="34" charset="0"/>
              </a:rPr>
              <a:t>VI. Outils et langages</a:t>
            </a:r>
          </a:p>
          <a:p>
            <a:r>
              <a:rPr lang="fr-FR" sz="2800" dirty="0">
                <a:latin typeface="Abadi" panose="020B0604020104020204" pitchFamily="34" charset="0"/>
                <a:cs typeface="Calibri" panose="020F0502020204030204" pitchFamily="34" charset="0"/>
              </a:rPr>
              <a:t>VI. le MVC</a:t>
            </a:r>
          </a:p>
          <a:p>
            <a:r>
              <a:rPr lang="fr-FR" sz="2800" dirty="0">
                <a:latin typeface="Abadi" panose="020B0604020104020204" pitchFamily="34" charset="0"/>
                <a:cs typeface="Calibri" panose="020F0502020204030204" pitchFamily="34" charset="0"/>
              </a:rPr>
              <a:t>VIII. Gestion du projet</a:t>
            </a:r>
          </a:p>
          <a:p>
            <a:r>
              <a:rPr lang="fr-FR" sz="2800" dirty="0">
                <a:latin typeface="Abadi" panose="020B0604020104020204" pitchFamily="34" charset="0"/>
                <a:cs typeface="Calibri" panose="020F0502020204030204" pitchFamily="34" charset="0"/>
              </a:rPr>
              <a:t>IX. base de données</a:t>
            </a:r>
          </a:p>
          <a:p>
            <a:r>
              <a:rPr lang="fr-FR" sz="2800" dirty="0">
                <a:latin typeface="Abadi" panose="020B0604020104020204" pitchFamily="34" charset="0"/>
                <a:cs typeface="Calibri" panose="020F0502020204030204" pitchFamily="34" charset="0"/>
              </a:rPr>
              <a:t>X. </a:t>
            </a:r>
            <a:r>
              <a:rPr lang="fr-FR" sz="2800" dirty="0" err="1">
                <a:latin typeface="Abadi" panose="020B0604020104020204" pitchFamily="34" charset="0"/>
                <a:cs typeface="Calibri" panose="020F0502020204030204" pitchFamily="34" charset="0"/>
              </a:rPr>
              <a:t>Front-end</a:t>
            </a:r>
            <a:endParaRPr lang="fr-FR" sz="2800" dirty="0">
              <a:latin typeface="Abadi" panose="020B0604020104020204" pitchFamily="34" charset="0"/>
              <a:cs typeface="Calibri" panose="020F0502020204030204" pitchFamily="34" charset="0"/>
            </a:endParaRPr>
          </a:p>
          <a:p>
            <a:r>
              <a:rPr lang="fr-FR" sz="2800" dirty="0">
                <a:latin typeface="Abadi" panose="020B0604020104020204" pitchFamily="34" charset="0"/>
                <a:cs typeface="Calibri" panose="020F0502020204030204" pitchFamily="34" charset="0"/>
              </a:rPr>
              <a:t>XI. </a:t>
            </a:r>
            <a:r>
              <a:rPr lang="fr-FR" sz="2800" dirty="0" err="1">
                <a:latin typeface="Abadi" panose="020B0604020104020204" pitchFamily="34" charset="0"/>
                <a:cs typeface="Calibri" panose="020F0502020204030204" pitchFamily="34" charset="0"/>
              </a:rPr>
              <a:t>Back-end</a:t>
            </a:r>
            <a:endParaRPr lang="fr-FR" sz="2800" dirty="0">
              <a:latin typeface="Abadi" panose="020B0604020104020204" pitchFamily="34" charset="0"/>
              <a:cs typeface="Calibri" panose="020F0502020204030204" pitchFamily="34" charset="0"/>
            </a:endParaRPr>
          </a:p>
          <a:p>
            <a:r>
              <a:rPr lang="fr-FR" sz="2800" dirty="0">
                <a:latin typeface="Abadi" panose="020B0604020104020204" pitchFamily="34" charset="0"/>
                <a:cs typeface="Calibri" panose="020F0502020204030204" pitchFamily="34" charset="0"/>
              </a:rPr>
              <a:t>XII. Démonstration (scénarios)</a:t>
            </a:r>
          </a:p>
          <a:p>
            <a:r>
              <a:rPr lang="fr-FR" sz="2800" dirty="0">
                <a:latin typeface="Abadi" panose="020B0604020104020204" pitchFamily="34" charset="0"/>
                <a:cs typeface="Calibri" panose="020F0502020204030204" pitchFamily="34" charset="0"/>
              </a:rPr>
              <a:t>XIII. Bilan</a:t>
            </a:r>
          </a:p>
        </p:txBody>
      </p:sp>
      <p:pic>
        <p:nvPicPr>
          <p:cNvPr id="6" name="Image 5" descr="Une image contenant Police, Graphique, texte, graphisme&#10;&#10;Description générée automatiquement">
            <a:extLst>
              <a:ext uri="{FF2B5EF4-FFF2-40B4-BE49-F238E27FC236}">
                <a16:creationId xmlns:a16="http://schemas.microsoft.com/office/drawing/2014/main" id="{2A902C40-CBB7-9844-CE89-5E8060034F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0424" y="1877853"/>
            <a:ext cx="3030067" cy="3684286"/>
          </a:xfrm>
          <a:prstGeom prst="rect">
            <a:avLst/>
          </a:prstGeom>
        </p:spPr>
      </p:pic>
      <p:sp>
        <p:nvSpPr>
          <p:cNvPr id="13" name="ZoneTexte 12">
            <a:extLst>
              <a:ext uri="{FF2B5EF4-FFF2-40B4-BE49-F238E27FC236}">
                <a16:creationId xmlns:a16="http://schemas.microsoft.com/office/drawing/2014/main" id="{7C867E70-7366-8212-BF36-36A28014DC37}"/>
              </a:ext>
            </a:extLst>
          </p:cNvPr>
          <p:cNvSpPr txBox="1"/>
          <p:nvPr/>
        </p:nvSpPr>
        <p:spPr>
          <a:xfrm>
            <a:off x="11413883" y="110935"/>
            <a:ext cx="895950" cy="307777"/>
          </a:xfrm>
          <a:prstGeom prst="rect">
            <a:avLst/>
          </a:prstGeom>
          <a:noFill/>
        </p:spPr>
        <p:txBody>
          <a:bodyPr wrap="square" rtlCol="0">
            <a:spAutoFit/>
          </a:bodyPr>
          <a:lstStyle/>
          <a:p>
            <a:r>
              <a:rPr lang="fr-FR" sz="1400" b="1" dirty="0">
                <a:solidFill>
                  <a:srgbClr val="00B0F0"/>
                </a:solidFill>
              </a:rPr>
              <a:t>CDA 07</a:t>
            </a:r>
          </a:p>
        </p:txBody>
      </p:sp>
    </p:spTree>
    <p:extLst>
      <p:ext uri="{BB962C8B-B14F-4D97-AF65-F5344CB8AC3E}">
        <p14:creationId xmlns:p14="http://schemas.microsoft.com/office/powerpoint/2010/main" val="2803827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CA186F-610A-476D-B086-2EB7884B0A07}"/>
              </a:ext>
            </a:extLst>
          </p:cNvPr>
          <p:cNvSpPr>
            <a:spLocks noGrp="1"/>
          </p:cNvSpPr>
          <p:nvPr>
            <p:ph type="title"/>
          </p:nvPr>
        </p:nvSpPr>
        <p:spPr>
          <a:xfrm>
            <a:off x="0" y="0"/>
            <a:ext cx="12192000" cy="1049235"/>
          </a:xfrm>
        </p:spPr>
        <p:txBody>
          <a:bodyPr/>
          <a:lstStyle/>
          <a:p>
            <a:pPr algn="ctr"/>
            <a:r>
              <a:rPr lang="fr-FR" dirty="0">
                <a:solidFill>
                  <a:schemeClr val="accent6"/>
                </a:solidFill>
              </a:rPr>
              <a:t>Schéma de ma base de données Pour le jalon n°1</a:t>
            </a:r>
          </a:p>
        </p:txBody>
      </p:sp>
      <p:pic>
        <p:nvPicPr>
          <p:cNvPr id="6" name="Image 5" descr="Une image contenant texte, capture d’écran, diagramme, Police&#10;&#10;Description générée automatiquement">
            <a:extLst>
              <a:ext uri="{FF2B5EF4-FFF2-40B4-BE49-F238E27FC236}">
                <a16:creationId xmlns:a16="http://schemas.microsoft.com/office/drawing/2014/main" id="{31E40198-D03B-4E6C-82E8-4AB016635D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982" y="516179"/>
            <a:ext cx="7740073" cy="5616652"/>
          </a:xfrm>
          <a:prstGeom prst="rect">
            <a:avLst/>
          </a:prstGeom>
        </p:spPr>
      </p:pic>
      <p:sp>
        <p:nvSpPr>
          <p:cNvPr id="3" name="Espace réservé du pied de page 2">
            <a:extLst>
              <a:ext uri="{FF2B5EF4-FFF2-40B4-BE49-F238E27FC236}">
                <a16:creationId xmlns:a16="http://schemas.microsoft.com/office/drawing/2014/main" id="{300A3A27-38EE-C7E2-D4D0-0016EE0654D3}"/>
              </a:ext>
            </a:extLst>
          </p:cNvPr>
          <p:cNvSpPr>
            <a:spLocks noGrp="1"/>
          </p:cNvSpPr>
          <p:nvPr>
            <p:ph type="ftr" sz="quarter" idx="11"/>
          </p:nvPr>
        </p:nvSpPr>
        <p:spPr/>
        <p:txBody>
          <a:bodyPr/>
          <a:lstStyle/>
          <a:p>
            <a:r>
              <a:rPr lang="fr-FR"/>
              <a:t>abadie Jérémy- CDA 7</a:t>
            </a:r>
          </a:p>
        </p:txBody>
      </p:sp>
      <p:sp>
        <p:nvSpPr>
          <p:cNvPr id="4" name="ZoneTexte 3">
            <a:extLst>
              <a:ext uri="{FF2B5EF4-FFF2-40B4-BE49-F238E27FC236}">
                <a16:creationId xmlns:a16="http://schemas.microsoft.com/office/drawing/2014/main" id="{71351CC9-D361-960A-E028-C9427951F632}"/>
              </a:ext>
            </a:extLst>
          </p:cNvPr>
          <p:cNvSpPr txBox="1"/>
          <p:nvPr/>
        </p:nvSpPr>
        <p:spPr>
          <a:xfrm>
            <a:off x="11690408" y="6488668"/>
            <a:ext cx="634942" cy="369332"/>
          </a:xfrm>
          <a:prstGeom prst="rect">
            <a:avLst/>
          </a:prstGeom>
          <a:noFill/>
        </p:spPr>
        <p:txBody>
          <a:bodyPr wrap="square" rtlCol="0">
            <a:spAutoFit/>
          </a:bodyPr>
          <a:lstStyle/>
          <a:p>
            <a:r>
              <a:rPr lang="fr-FR" dirty="0"/>
              <a:t>11</a:t>
            </a:r>
          </a:p>
        </p:txBody>
      </p:sp>
    </p:spTree>
    <p:extLst>
      <p:ext uri="{BB962C8B-B14F-4D97-AF65-F5344CB8AC3E}">
        <p14:creationId xmlns:p14="http://schemas.microsoft.com/office/powerpoint/2010/main" val="3914845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861858" y="6503860"/>
            <a:ext cx="280637" cy="369332"/>
          </a:xfrm>
          <a:prstGeom prst="rect">
            <a:avLst/>
          </a:prstGeom>
          <a:noFill/>
        </p:spPr>
        <p:txBody>
          <a:bodyPr wrap="square" rtlCol="0">
            <a:spAutoFit/>
          </a:bodyPr>
          <a:lstStyle/>
          <a:p>
            <a:r>
              <a:rPr lang="fr-FR" dirty="0"/>
              <a:t>9</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735143" y="-46857"/>
            <a:ext cx="9158004" cy="707886"/>
          </a:xfrm>
          <a:prstGeom prst="rect">
            <a:avLst/>
          </a:prstGeom>
          <a:noFill/>
        </p:spPr>
        <p:txBody>
          <a:bodyPr wrap="square" rtlCol="0">
            <a:spAutoFit/>
          </a:bodyPr>
          <a:lstStyle/>
          <a:p>
            <a:r>
              <a:rPr lang="fr-FR" sz="4000" dirty="0">
                <a:solidFill>
                  <a:srgbClr val="00B0F0"/>
                </a:solidFill>
              </a:rPr>
              <a:t>IX. Réalisation /Base de données</a:t>
            </a:r>
          </a:p>
        </p:txBody>
      </p:sp>
      <p:sp>
        <p:nvSpPr>
          <p:cNvPr id="8" name="ZoneTexte 7">
            <a:extLst>
              <a:ext uri="{FF2B5EF4-FFF2-40B4-BE49-F238E27FC236}">
                <a16:creationId xmlns:a16="http://schemas.microsoft.com/office/drawing/2014/main" id="{BAABABF3-B506-FD2F-5B15-86E435CB0DFE}"/>
              </a:ext>
            </a:extLst>
          </p:cNvPr>
          <p:cNvSpPr txBox="1"/>
          <p:nvPr/>
        </p:nvSpPr>
        <p:spPr>
          <a:xfrm>
            <a:off x="65" y="464193"/>
            <a:ext cx="7732388" cy="4116127"/>
          </a:xfrm>
          <a:prstGeom prst="rect">
            <a:avLst/>
          </a:prstGeom>
          <a:noFill/>
        </p:spPr>
        <p:txBody>
          <a:bodyPr wrap="square" rtlCol="0">
            <a:spAutoFit/>
          </a:bodyPr>
          <a:lstStyle/>
          <a:p>
            <a:r>
              <a:rPr lang="fr-FR" sz="2000" dirty="0"/>
              <a:t>1. Premier script de création des tables sans contraintes de clefs étrangères</a:t>
            </a:r>
          </a:p>
          <a:p>
            <a:endParaRPr lang="fr-FR" sz="2000" dirty="0"/>
          </a:p>
          <a:p>
            <a:pPr marL="457200" indent="-457200">
              <a:buFont typeface="+mj-lt"/>
              <a:buAutoNum type="arabicPeriod"/>
            </a:pPr>
            <a:endParaRPr lang="fr-FR" sz="2000" dirty="0"/>
          </a:p>
          <a:p>
            <a:pPr marL="457200" indent="-457200">
              <a:buFont typeface="+mj-lt"/>
              <a:buAutoNum type="arabicPeriod"/>
            </a:pPr>
            <a:endParaRPr lang="fr-FR" sz="2000" dirty="0"/>
          </a:p>
          <a:p>
            <a:r>
              <a:rPr lang="fr-FR" sz="2000" dirty="0"/>
              <a:t>2. Deuxième script pour l’ajout des contraintes de clefs étrangères</a:t>
            </a:r>
          </a:p>
          <a:p>
            <a:pPr>
              <a:lnSpc>
                <a:spcPct val="250000"/>
              </a:lnSpc>
            </a:pPr>
            <a:endParaRPr lang="fr-FR" sz="2000" dirty="0"/>
          </a:p>
          <a:p>
            <a:pPr>
              <a:lnSpc>
                <a:spcPct val="250000"/>
              </a:lnSpc>
            </a:pPr>
            <a:r>
              <a:rPr lang="fr-FR" sz="2000" dirty="0"/>
              <a:t>2.  Ajout des colonnes à la table users créée par  Fortify.</a:t>
            </a:r>
          </a:p>
          <a:p>
            <a:pPr marL="285750" indent="-285750">
              <a:lnSpc>
                <a:spcPct val="250000"/>
              </a:lnSpc>
              <a:buFont typeface="Arial" panose="020B0604020202020204" pitchFamily="34" charset="0"/>
              <a:buChar char="•"/>
            </a:pPr>
            <a:endParaRPr lang="fr-FR" sz="2000" dirty="0"/>
          </a:p>
        </p:txBody>
      </p:sp>
      <p:pic>
        <p:nvPicPr>
          <p:cNvPr id="9" name="Image 8" descr="Une image contenant texte, Police, capture d’écran, Graphique&#10;&#10;Description générée automatiquement">
            <a:extLst>
              <a:ext uri="{FF2B5EF4-FFF2-40B4-BE49-F238E27FC236}">
                <a16:creationId xmlns:a16="http://schemas.microsoft.com/office/drawing/2014/main" id="{7D8DE158-DB35-BDFA-B92E-5F03AD7148B3}"/>
              </a:ext>
            </a:extLst>
          </p:cNvPr>
          <p:cNvPicPr>
            <a:picLocks noChangeAspect="1"/>
          </p:cNvPicPr>
          <p:nvPr/>
        </p:nvPicPr>
        <p:blipFill>
          <a:blip r:embed="rId4"/>
          <a:stretch>
            <a:fillRect/>
          </a:stretch>
        </p:blipFill>
        <p:spPr>
          <a:xfrm>
            <a:off x="2094609" y="4054153"/>
            <a:ext cx="3543300" cy="952500"/>
          </a:xfrm>
          <a:prstGeom prst="rect">
            <a:avLst/>
          </a:prstGeom>
        </p:spPr>
      </p:pic>
      <p:pic>
        <p:nvPicPr>
          <p:cNvPr id="10" name="Image 9" descr="Une image contenant texte, capture d’écran, Police, Bleu électrique&#10;&#10;Description générée automatiquement">
            <a:extLst>
              <a:ext uri="{FF2B5EF4-FFF2-40B4-BE49-F238E27FC236}">
                <a16:creationId xmlns:a16="http://schemas.microsoft.com/office/drawing/2014/main" id="{A6B7A23E-BF4D-B033-93CB-0126EDD833A5}"/>
              </a:ext>
            </a:extLst>
          </p:cNvPr>
          <p:cNvPicPr>
            <a:picLocks noChangeAspect="1"/>
          </p:cNvPicPr>
          <p:nvPr/>
        </p:nvPicPr>
        <p:blipFill>
          <a:blip r:embed="rId5"/>
          <a:stretch>
            <a:fillRect/>
          </a:stretch>
        </p:blipFill>
        <p:spPr>
          <a:xfrm>
            <a:off x="2001914" y="1170387"/>
            <a:ext cx="3728690" cy="818203"/>
          </a:xfrm>
          <a:prstGeom prst="rect">
            <a:avLst/>
          </a:prstGeom>
        </p:spPr>
      </p:pic>
      <p:pic>
        <p:nvPicPr>
          <p:cNvPr id="11" name="Image 10" descr="Une image contenant texte, capture d’écran, Police, Bleu électrique&#10;&#10;Description générée automatiquement">
            <a:extLst>
              <a:ext uri="{FF2B5EF4-FFF2-40B4-BE49-F238E27FC236}">
                <a16:creationId xmlns:a16="http://schemas.microsoft.com/office/drawing/2014/main" id="{E2B74652-060C-3328-EF0B-D3EDD825F0B6}"/>
              </a:ext>
            </a:extLst>
          </p:cNvPr>
          <p:cNvPicPr>
            <a:picLocks noChangeAspect="1"/>
          </p:cNvPicPr>
          <p:nvPr/>
        </p:nvPicPr>
        <p:blipFill>
          <a:blip r:embed="rId6"/>
          <a:stretch>
            <a:fillRect/>
          </a:stretch>
        </p:blipFill>
        <p:spPr>
          <a:xfrm>
            <a:off x="2218437" y="2525182"/>
            <a:ext cx="4991902" cy="754676"/>
          </a:xfrm>
          <a:prstGeom prst="rect">
            <a:avLst/>
          </a:prstGeom>
        </p:spPr>
      </p:pic>
      <p:sp>
        <p:nvSpPr>
          <p:cNvPr id="3" name="ZoneTexte 2">
            <a:extLst>
              <a:ext uri="{FF2B5EF4-FFF2-40B4-BE49-F238E27FC236}">
                <a16:creationId xmlns:a16="http://schemas.microsoft.com/office/drawing/2014/main" id="{01BA5C6B-A2DA-439C-8B86-FB905AD5AD57}"/>
              </a:ext>
            </a:extLst>
          </p:cNvPr>
          <p:cNvSpPr txBox="1"/>
          <p:nvPr/>
        </p:nvSpPr>
        <p:spPr>
          <a:xfrm>
            <a:off x="-189995" y="1081102"/>
            <a:ext cx="1903872" cy="923330"/>
          </a:xfrm>
          <a:prstGeom prst="rect">
            <a:avLst/>
          </a:prstGeom>
          <a:noFill/>
        </p:spPr>
        <p:txBody>
          <a:bodyPr wrap="square" rtlCol="0">
            <a:spAutoFit/>
          </a:bodyPr>
          <a:lstStyle/>
          <a:p>
            <a:r>
              <a:rPr lang="fr-FR" dirty="0"/>
              <a:t>Exemple de création de la table </a:t>
            </a:r>
            <a:r>
              <a:rPr lang="fr-FR" dirty="0" err="1"/>
              <a:t>type_panne</a:t>
            </a:r>
            <a:endParaRPr lang="fr-FR" dirty="0"/>
          </a:p>
        </p:txBody>
      </p:sp>
      <p:grpSp>
        <p:nvGrpSpPr>
          <p:cNvPr id="13" name="Groupe 12">
            <a:extLst>
              <a:ext uri="{FF2B5EF4-FFF2-40B4-BE49-F238E27FC236}">
                <a16:creationId xmlns:a16="http://schemas.microsoft.com/office/drawing/2014/main" id="{9A22AA07-9318-36A0-05A0-79327D880E8C}"/>
              </a:ext>
            </a:extLst>
          </p:cNvPr>
          <p:cNvGrpSpPr/>
          <p:nvPr/>
        </p:nvGrpSpPr>
        <p:grpSpPr>
          <a:xfrm>
            <a:off x="166921" y="4159507"/>
            <a:ext cx="1871991" cy="802206"/>
            <a:chOff x="-52427" y="4134167"/>
            <a:chExt cx="1871991" cy="802206"/>
          </a:xfrm>
        </p:grpSpPr>
        <p:sp>
          <p:nvSpPr>
            <p:cNvPr id="5" name="ZoneTexte 4">
              <a:extLst>
                <a:ext uri="{FF2B5EF4-FFF2-40B4-BE49-F238E27FC236}">
                  <a16:creationId xmlns:a16="http://schemas.microsoft.com/office/drawing/2014/main" id="{EDF40EF3-1A51-1233-5AE9-1B4DB23BA211}"/>
                </a:ext>
              </a:extLst>
            </p:cNvPr>
            <p:cNvSpPr txBox="1"/>
            <p:nvPr/>
          </p:nvSpPr>
          <p:spPr>
            <a:xfrm>
              <a:off x="-52427" y="4207238"/>
              <a:ext cx="1617703" cy="646331"/>
            </a:xfrm>
            <a:prstGeom prst="rect">
              <a:avLst/>
            </a:prstGeom>
            <a:noFill/>
          </p:spPr>
          <p:txBody>
            <a:bodyPr wrap="square" rtlCol="0">
              <a:spAutoFit/>
            </a:bodyPr>
            <a:lstStyle/>
            <a:p>
              <a:r>
                <a:rPr lang="fr-FR" dirty="0"/>
                <a:t>modification de la table users</a:t>
              </a:r>
            </a:p>
          </p:txBody>
        </p:sp>
        <p:sp>
          <p:nvSpPr>
            <p:cNvPr id="6" name="Flèche : chevron 5">
              <a:extLst>
                <a:ext uri="{FF2B5EF4-FFF2-40B4-BE49-F238E27FC236}">
                  <a16:creationId xmlns:a16="http://schemas.microsoft.com/office/drawing/2014/main" id="{555481B0-771E-19C5-29AC-8DF7FA7BD5AA}"/>
                </a:ext>
              </a:extLst>
            </p:cNvPr>
            <p:cNvSpPr/>
            <p:nvPr/>
          </p:nvSpPr>
          <p:spPr>
            <a:xfrm>
              <a:off x="1265382" y="4134167"/>
              <a:ext cx="554182" cy="802206"/>
            </a:xfrm>
            <a:prstGeom prst="chevro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solidFill>
                  <a:schemeClr val="tx1"/>
                </a:solidFill>
              </a:endParaRPr>
            </a:p>
          </p:txBody>
        </p:sp>
      </p:grpSp>
      <p:sp>
        <p:nvSpPr>
          <p:cNvPr id="7" name="Flèche : chevron 6">
            <a:extLst>
              <a:ext uri="{FF2B5EF4-FFF2-40B4-BE49-F238E27FC236}">
                <a16:creationId xmlns:a16="http://schemas.microsoft.com/office/drawing/2014/main" id="{EB00FD1A-4D26-5631-E113-6DE95DABBDCC}"/>
              </a:ext>
            </a:extLst>
          </p:cNvPr>
          <p:cNvSpPr/>
          <p:nvPr/>
        </p:nvSpPr>
        <p:spPr>
          <a:xfrm>
            <a:off x="1453509" y="1216232"/>
            <a:ext cx="412620" cy="707886"/>
          </a:xfrm>
          <a:prstGeom prst="chevro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solidFill>
                <a:schemeClr val="tx1"/>
              </a:solidFill>
            </a:endParaRPr>
          </a:p>
        </p:txBody>
      </p:sp>
      <p:grpSp>
        <p:nvGrpSpPr>
          <p:cNvPr id="14" name="Groupe 13">
            <a:extLst>
              <a:ext uri="{FF2B5EF4-FFF2-40B4-BE49-F238E27FC236}">
                <a16:creationId xmlns:a16="http://schemas.microsoft.com/office/drawing/2014/main" id="{53D7BAAE-D257-4ED8-74D4-A88F115AA488}"/>
              </a:ext>
            </a:extLst>
          </p:cNvPr>
          <p:cNvGrpSpPr/>
          <p:nvPr/>
        </p:nvGrpSpPr>
        <p:grpSpPr>
          <a:xfrm>
            <a:off x="-84308" y="2567478"/>
            <a:ext cx="2101968" cy="802206"/>
            <a:chOff x="-282404" y="4134167"/>
            <a:chExt cx="2101968" cy="802206"/>
          </a:xfrm>
        </p:grpSpPr>
        <p:sp>
          <p:nvSpPr>
            <p:cNvPr id="15" name="ZoneTexte 14">
              <a:extLst>
                <a:ext uri="{FF2B5EF4-FFF2-40B4-BE49-F238E27FC236}">
                  <a16:creationId xmlns:a16="http://schemas.microsoft.com/office/drawing/2014/main" id="{2A361090-A30B-BE7F-93D7-40FA8238DC52}"/>
                </a:ext>
              </a:extLst>
            </p:cNvPr>
            <p:cNvSpPr txBox="1"/>
            <p:nvPr/>
          </p:nvSpPr>
          <p:spPr>
            <a:xfrm>
              <a:off x="-282404" y="4212104"/>
              <a:ext cx="1617703" cy="646331"/>
            </a:xfrm>
            <a:prstGeom prst="rect">
              <a:avLst/>
            </a:prstGeom>
            <a:noFill/>
          </p:spPr>
          <p:txBody>
            <a:bodyPr wrap="square" rtlCol="0">
              <a:spAutoFit/>
            </a:bodyPr>
            <a:lstStyle/>
            <a:p>
              <a:r>
                <a:rPr lang="fr-FR" dirty="0"/>
                <a:t>modification de la table ticket</a:t>
              </a:r>
            </a:p>
          </p:txBody>
        </p:sp>
        <p:sp>
          <p:nvSpPr>
            <p:cNvPr id="16" name="Flèche : chevron 15">
              <a:extLst>
                <a:ext uri="{FF2B5EF4-FFF2-40B4-BE49-F238E27FC236}">
                  <a16:creationId xmlns:a16="http://schemas.microsoft.com/office/drawing/2014/main" id="{3C7F611D-8F2D-FADE-D4ED-A50C2C8D09DA}"/>
                </a:ext>
              </a:extLst>
            </p:cNvPr>
            <p:cNvSpPr/>
            <p:nvPr/>
          </p:nvSpPr>
          <p:spPr>
            <a:xfrm>
              <a:off x="1265382" y="4134167"/>
              <a:ext cx="554182" cy="802206"/>
            </a:xfrm>
            <a:prstGeom prst="chevro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solidFill>
                  <a:schemeClr val="tx1"/>
                </a:solidFill>
              </a:endParaRPr>
            </a:p>
          </p:txBody>
        </p:sp>
      </p:grpSp>
    </p:spTree>
    <p:extLst>
      <p:ext uri="{BB962C8B-B14F-4D97-AF65-F5344CB8AC3E}">
        <p14:creationId xmlns:p14="http://schemas.microsoft.com/office/powerpoint/2010/main" val="2888625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670394" y="6445822"/>
            <a:ext cx="486896" cy="369332"/>
          </a:xfrm>
          <a:prstGeom prst="rect">
            <a:avLst/>
          </a:prstGeom>
          <a:noFill/>
        </p:spPr>
        <p:txBody>
          <a:bodyPr wrap="square" rtlCol="0">
            <a:spAutoFit/>
          </a:bodyPr>
          <a:lstStyle/>
          <a:p>
            <a:r>
              <a:rPr lang="fr-FR" dirty="0"/>
              <a:t>12</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5" name="Flèche : chevron 4">
            <a:extLst>
              <a:ext uri="{FF2B5EF4-FFF2-40B4-BE49-F238E27FC236}">
                <a16:creationId xmlns:a16="http://schemas.microsoft.com/office/drawing/2014/main" id="{E2FE1FCD-74DC-D975-99D0-508BFFCF85E8}"/>
              </a:ext>
            </a:extLst>
          </p:cNvPr>
          <p:cNvSpPr/>
          <p:nvPr/>
        </p:nvSpPr>
        <p:spPr>
          <a:xfrm>
            <a:off x="6819551" y="4270706"/>
            <a:ext cx="529322" cy="336127"/>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ZoneTexte 7">
            <a:extLst>
              <a:ext uri="{FF2B5EF4-FFF2-40B4-BE49-F238E27FC236}">
                <a16:creationId xmlns:a16="http://schemas.microsoft.com/office/drawing/2014/main" id="{D423215D-B50C-01CC-6EF6-2D58A117A1A5}"/>
              </a:ext>
            </a:extLst>
          </p:cNvPr>
          <p:cNvSpPr txBox="1"/>
          <p:nvPr/>
        </p:nvSpPr>
        <p:spPr>
          <a:xfrm>
            <a:off x="7505891" y="539905"/>
            <a:ext cx="5194109" cy="5632311"/>
          </a:xfrm>
          <a:prstGeom prst="rect">
            <a:avLst/>
          </a:prstGeom>
          <a:noFill/>
        </p:spPr>
        <p:txBody>
          <a:bodyPr wrap="square" rtlCol="0">
            <a:spAutoFit/>
          </a:bodyPr>
          <a:lstStyle/>
          <a:p>
            <a:pPr marL="400050" indent="-400050">
              <a:buFont typeface="+mj-lt"/>
              <a:buAutoNum type="romanUcPeriod"/>
            </a:pPr>
            <a:r>
              <a:rPr lang="fr-FR" sz="2400" dirty="0">
                <a:latin typeface="Abadi" panose="020B0604020104020204" pitchFamily="34" charset="0"/>
                <a:cs typeface="Calibri" panose="020F0502020204030204" pitchFamily="34" charset="0"/>
              </a:rPr>
              <a:t>Présentation personnelle</a:t>
            </a:r>
          </a:p>
          <a:p>
            <a:pPr marL="400050" indent="-400050">
              <a:buFont typeface="+mj-lt"/>
              <a:buAutoNum type="romanUcPeriod"/>
            </a:pPr>
            <a:r>
              <a:rPr lang="fr-FR" sz="2400" dirty="0">
                <a:latin typeface="Abadi" panose="020B0604020104020204" pitchFamily="34" charset="0"/>
                <a:cs typeface="Calibri" panose="020F0502020204030204" pitchFamily="34" charset="0"/>
              </a:rPr>
              <a:t> Présentation du contexte pédagogique </a:t>
            </a:r>
          </a:p>
          <a:p>
            <a:pPr marL="400050" indent="-400050">
              <a:buFont typeface="+mj-lt"/>
              <a:buAutoNum type="romanUcPeriod"/>
            </a:pPr>
            <a:r>
              <a:rPr lang="fr-FR" sz="2400" dirty="0">
                <a:latin typeface="Abadi" panose="020B0604020104020204" pitchFamily="34" charset="0"/>
                <a:cs typeface="Calibri" panose="020F0502020204030204" pitchFamily="34" charset="0"/>
              </a:rPr>
              <a:t>Présentation du projet</a:t>
            </a:r>
          </a:p>
          <a:p>
            <a:r>
              <a:rPr lang="fr-FR" sz="2400" dirty="0">
                <a:latin typeface="Abadi" panose="020B0604020104020204" pitchFamily="34" charset="0"/>
                <a:cs typeface="Calibri" panose="020F0502020204030204" pitchFamily="34" charset="0"/>
              </a:rPr>
              <a:t>IV. Analyse des besoins principaux</a:t>
            </a:r>
          </a:p>
          <a:p>
            <a:r>
              <a:rPr lang="fr-FR" sz="2400" dirty="0">
                <a:latin typeface="Abadi" panose="020B0604020104020204" pitchFamily="34" charset="0"/>
                <a:cs typeface="Calibri" panose="020F0502020204030204" pitchFamily="34" charset="0"/>
              </a:rPr>
              <a:t>V. Réalisation </a:t>
            </a:r>
          </a:p>
          <a:p>
            <a:r>
              <a:rPr lang="fr-FR" sz="2400" dirty="0">
                <a:latin typeface="Abadi" panose="020B0604020104020204" pitchFamily="34" charset="0"/>
                <a:cs typeface="Calibri" panose="020F0502020204030204" pitchFamily="34" charset="0"/>
              </a:rPr>
              <a:t>  VI. Outils et langages</a:t>
            </a:r>
          </a:p>
          <a:p>
            <a:r>
              <a:rPr lang="fr-FR" sz="2400" dirty="0">
                <a:latin typeface="Abadi" panose="020B0604020104020204" pitchFamily="34" charset="0"/>
                <a:cs typeface="Calibri" panose="020F0502020204030204" pitchFamily="34" charset="0"/>
              </a:rPr>
              <a:t>VIIe MVC</a:t>
            </a:r>
          </a:p>
          <a:p>
            <a:r>
              <a:rPr lang="fr-FR" sz="2400" dirty="0">
                <a:latin typeface="Abadi" panose="020B0604020104020204" pitchFamily="34" charset="0"/>
                <a:cs typeface="Calibri" panose="020F0502020204030204" pitchFamily="34" charset="0"/>
              </a:rPr>
              <a:t>VIII. Gestion du projet</a:t>
            </a:r>
          </a:p>
          <a:p>
            <a:r>
              <a:rPr lang="fr-FR" sz="2400" dirty="0">
                <a:latin typeface="Abadi" panose="020B0604020104020204" pitchFamily="34" charset="0"/>
                <a:cs typeface="Calibri" panose="020F0502020204030204" pitchFamily="34" charset="0"/>
              </a:rPr>
              <a:t>IX. base de données</a:t>
            </a:r>
          </a:p>
          <a:p>
            <a:r>
              <a:rPr lang="fr-FR" sz="2400" dirty="0">
                <a:solidFill>
                  <a:schemeClr val="accent6"/>
                </a:solidFill>
                <a:latin typeface="Abadi" panose="020B0604020104020204" pitchFamily="34" charset="0"/>
                <a:cs typeface="Calibri" panose="020F0502020204030204" pitchFamily="34" charset="0"/>
              </a:rPr>
              <a:t>X. </a:t>
            </a:r>
            <a:r>
              <a:rPr lang="fr-FR" sz="2400" dirty="0" err="1">
                <a:solidFill>
                  <a:schemeClr val="accent6"/>
                </a:solidFill>
                <a:latin typeface="Abadi" panose="020B0604020104020204" pitchFamily="34" charset="0"/>
                <a:cs typeface="Calibri" panose="020F0502020204030204" pitchFamily="34" charset="0"/>
              </a:rPr>
              <a:t>Front-end</a:t>
            </a:r>
            <a:endParaRPr lang="fr-FR" sz="2400" dirty="0">
              <a:solidFill>
                <a:schemeClr val="accent6"/>
              </a:solidFill>
              <a:latin typeface="Abadi" panose="020B0604020104020204" pitchFamily="34" charset="0"/>
              <a:cs typeface="Calibri" panose="020F0502020204030204" pitchFamily="34" charset="0"/>
            </a:endParaRPr>
          </a:p>
          <a:p>
            <a:r>
              <a:rPr lang="fr-FR" sz="2400" dirty="0">
                <a:latin typeface="Abadi" panose="020B0604020104020204" pitchFamily="34" charset="0"/>
                <a:cs typeface="Calibri" panose="020F0502020204030204" pitchFamily="34" charset="0"/>
              </a:rPr>
              <a:t>XI. </a:t>
            </a:r>
            <a:r>
              <a:rPr lang="fr-FR" sz="2400" dirty="0" err="1">
                <a:latin typeface="Abadi" panose="020B0604020104020204" pitchFamily="34" charset="0"/>
                <a:cs typeface="Calibri" panose="020F0502020204030204" pitchFamily="34" charset="0"/>
              </a:rPr>
              <a:t>Back-end</a:t>
            </a:r>
            <a:endParaRPr lang="fr-FR" sz="2400" dirty="0">
              <a:latin typeface="Abadi" panose="020B0604020104020204" pitchFamily="34" charset="0"/>
              <a:cs typeface="Calibri" panose="020F0502020204030204" pitchFamily="34" charset="0"/>
            </a:endParaRPr>
          </a:p>
          <a:p>
            <a:r>
              <a:rPr lang="fr-FR" sz="2400" dirty="0">
                <a:latin typeface="Abadi" panose="020B0604020104020204" pitchFamily="34" charset="0"/>
                <a:cs typeface="Calibri" panose="020F0502020204030204" pitchFamily="34" charset="0"/>
              </a:rPr>
              <a:t>XII. Démonstration (scénarios)</a:t>
            </a:r>
          </a:p>
          <a:p>
            <a:r>
              <a:rPr lang="fr-FR" sz="2400" dirty="0">
                <a:latin typeface="Abadi" panose="020B0604020104020204" pitchFamily="34" charset="0"/>
                <a:cs typeface="Calibri" panose="020F0502020204030204" pitchFamily="34" charset="0"/>
              </a:rPr>
              <a:t>XIII. Annexe</a:t>
            </a:r>
          </a:p>
          <a:p>
            <a:r>
              <a:rPr lang="fr-FR" sz="2400" dirty="0">
                <a:latin typeface="Abadi" panose="020B0604020104020204" pitchFamily="34" charset="0"/>
                <a:cs typeface="Calibri" panose="020F0502020204030204" pitchFamily="34" charset="0"/>
              </a:rPr>
              <a:t>XIV. Bilan</a:t>
            </a:r>
          </a:p>
        </p:txBody>
      </p:sp>
    </p:spTree>
    <p:extLst>
      <p:ext uri="{BB962C8B-B14F-4D97-AF65-F5344CB8AC3E}">
        <p14:creationId xmlns:p14="http://schemas.microsoft.com/office/powerpoint/2010/main" val="3568497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627318" y="6503860"/>
            <a:ext cx="515177" cy="369332"/>
          </a:xfrm>
          <a:prstGeom prst="rect">
            <a:avLst/>
          </a:prstGeom>
          <a:noFill/>
        </p:spPr>
        <p:txBody>
          <a:bodyPr wrap="square" rtlCol="0">
            <a:spAutoFit/>
          </a:bodyPr>
          <a:lstStyle/>
          <a:p>
            <a:r>
              <a:rPr lang="fr-FR" dirty="0"/>
              <a:t>13</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892220" y="-80745"/>
            <a:ext cx="9158004" cy="707886"/>
          </a:xfrm>
          <a:prstGeom prst="rect">
            <a:avLst/>
          </a:prstGeom>
          <a:noFill/>
        </p:spPr>
        <p:txBody>
          <a:bodyPr wrap="square" rtlCol="0">
            <a:spAutoFit/>
          </a:bodyPr>
          <a:lstStyle/>
          <a:p>
            <a:r>
              <a:rPr lang="fr-FR" sz="4000" dirty="0">
                <a:solidFill>
                  <a:srgbClr val="00B0F0"/>
                </a:solidFill>
              </a:rPr>
              <a:t>X. Réalisation:/Le </a:t>
            </a:r>
            <a:r>
              <a:rPr lang="fr-FR" sz="4000" dirty="0" err="1">
                <a:solidFill>
                  <a:srgbClr val="00B0F0"/>
                </a:solidFill>
              </a:rPr>
              <a:t>Front-end</a:t>
            </a:r>
            <a:endParaRPr lang="fr-FR" sz="4000" dirty="0">
              <a:solidFill>
                <a:srgbClr val="00B0F0"/>
              </a:solidFill>
            </a:endParaRPr>
          </a:p>
        </p:txBody>
      </p:sp>
      <p:sp>
        <p:nvSpPr>
          <p:cNvPr id="6" name="ZoneTexte 5">
            <a:extLst>
              <a:ext uri="{FF2B5EF4-FFF2-40B4-BE49-F238E27FC236}">
                <a16:creationId xmlns:a16="http://schemas.microsoft.com/office/drawing/2014/main" id="{23C89C17-09E5-A2DD-0E5E-AA9D0F39BB61}"/>
              </a:ext>
            </a:extLst>
          </p:cNvPr>
          <p:cNvSpPr txBox="1"/>
          <p:nvPr/>
        </p:nvSpPr>
        <p:spPr>
          <a:xfrm>
            <a:off x="157077" y="473222"/>
            <a:ext cx="5628639" cy="3038909"/>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fr-FR" sz="2000" dirty="0"/>
              <a:t>Maquettage: Canvas.</a:t>
            </a:r>
          </a:p>
          <a:p>
            <a:pPr marL="285750" indent="-285750">
              <a:lnSpc>
                <a:spcPct val="250000"/>
              </a:lnSpc>
              <a:buFont typeface="Arial" panose="020B0604020202020204" pitchFamily="34" charset="0"/>
              <a:buChar char="•"/>
            </a:pPr>
            <a:r>
              <a:rPr lang="fr-FR" sz="2000" dirty="0"/>
              <a:t>Balisage: HTML5 puis blade.php</a:t>
            </a:r>
          </a:p>
          <a:p>
            <a:pPr marL="285750" indent="-285750">
              <a:lnSpc>
                <a:spcPct val="250000"/>
              </a:lnSpc>
              <a:buFont typeface="Arial" panose="020B0604020202020204" pitchFamily="34" charset="0"/>
              <a:buChar char="•"/>
            </a:pPr>
            <a:r>
              <a:rPr lang="fr-FR" sz="2000" dirty="0"/>
              <a:t>Style: CSS3 (</a:t>
            </a:r>
            <a:r>
              <a:rPr lang="fr-FR" sz="2000" dirty="0" err="1"/>
              <a:t>css</a:t>
            </a:r>
            <a:r>
              <a:rPr lang="fr-FR" sz="2000" dirty="0"/>
              <a:t> </a:t>
            </a:r>
            <a:r>
              <a:rPr lang="fr-FR" sz="2000" dirty="0" err="1"/>
              <a:t>grid</a:t>
            </a:r>
            <a:r>
              <a:rPr lang="fr-FR" sz="2000" dirty="0"/>
              <a:t>) puis scss(nesting).</a:t>
            </a:r>
          </a:p>
          <a:p>
            <a:pPr marL="285750" indent="-285750">
              <a:lnSpc>
                <a:spcPct val="250000"/>
              </a:lnSpc>
              <a:buFont typeface="Arial" panose="020B0604020202020204" pitchFamily="34" charset="0"/>
              <a:buChar char="•"/>
            </a:pPr>
            <a:r>
              <a:rPr lang="fr-FR" sz="2000" dirty="0" err="1"/>
              <a:t>Templates</a:t>
            </a:r>
            <a:r>
              <a:rPr lang="fr-FR" sz="2000" dirty="0"/>
              <a:t> et composants: blade.php</a:t>
            </a:r>
          </a:p>
        </p:txBody>
      </p:sp>
    </p:spTree>
    <p:extLst>
      <p:ext uri="{BB962C8B-B14F-4D97-AF65-F5344CB8AC3E}">
        <p14:creationId xmlns:p14="http://schemas.microsoft.com/office/powerpoint/2010/main" val="1756417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 </a:t>
            </a:r>
          </a:p>
        </p:txBody>
      </p:sp>
      <p:sp>
        <p:nvSpPr>
          <p:cNvPr id="25" name="ZoneTexte 24"/>
          <p:cNvSpPr txBox="1"/>
          <p:nvPr/>
        </p:nvSpPr>
        <p:spPr>
          <a:xfrm>
            <a:off x="11704320" y="6503860"/>
            <a:ext cx="438175" cy="369332"/>
          </a:xfrm>
          <a:prstGeom prst="rect">
            <a:avLst/>
          </a:prstGeom>
          <a:noFill/>
        </p:spPr>
        <p:txBody>
          <a:bodyPr wrap="square" rtlCol="0">
            <a:spAutoFit/>
          </a:bodyPr>
          <a:lstStyle/>
          <a:p>
            <a:r>
              <a:rPr lang="fr-FR" dirty="0"/>
              <a:t>14</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615108" y="-20098"/>
            <a:ext cx="9158004" cy="707886"/>
          </a:xfrm>
          <a:prstGeom prst="rect">
            <a:avLst/>
          </a:prstGeom>
          <a:noFill/>
        </p:spPr>
        <p:txBody>
          <a:bodyPr wrap="square" rtlCol="0">
            <a:spAutoFit/>
          </a:bodyPr>
          <a:lstStyle/>
          <a:p>
            <a:r>
              <a:rPr lang="fr-FR" sz="4000" dirty="0">
                <a:solidFill>
                  <a:srgbClr val="00B0F0"/>
                </a:solidFill>
              </a:rPr>
              <a:t>Le </a:t>
            </a:r>
            <a:r>
              <a:rPr lang="fr-FR" sz="4000" dirty="0" err="1">
                <a:solidFill>
                  <a:srgbClr val="00B0F0"/>
                </a:solidFill>
              </a:rPr>
              <a:t>Front-end</a:t>
            </a:r>
            <a:endParaRPr lang="fr-FR" sz="4000" dirty="0">
              <a:solidFill>
                <a:srgbClr val="00B0F0"/>
              </a:solidFill>
            </a:endParaRPr>
          </a:p>
        </p:txBody>
      </p:sp>
      <p:sp>
        <p:nvSpPr>
          <p:cNvPr id="6" name="ZoneTexte 5">
            <a:extLst>
              <a:ext uri="{FF2B5EF4-FFF2-40B4-BE49-F238E27FC236}">
                <a16:creationId xmlns:a16="http://schemas.microsoft.com/office/drawing/2014/main" id="{23C89C17-09E5-A2DD-0E5E-AA9D0F39BB61}"/>
              </a:ext>
            </a:extLst>
          </p:cNvPr>
          <p:cNvSpPr txBox="1"/>
          <p:nvPr/>
        </p:nvSpPr>
        <p:spPr>
          <a:xfrm>
            <a:off x="157077" y="473222"/>
            <a:ext cx="5628639" cy="3808350"/>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fr-FR" sz="2000" dirty="0"/>
              <a:t>Maquette : </a:t>
            </a:r>
            <a:r>
              <a:rPr lang="fr-FR" sz="2000" u="sng" dirty="0"/>
              <a:t>Canvas</a:t>
            </a:r>
          </a:p>
          <a:p>
            <a:pPr marL="285750" indent="-285750">
              <a:lnSpc>
                <a:spcPct val="250000"/>
              </a:lnSpc>
              <a:buFont typeface="Arial" panose="020B0604020202020204" pitchFamily="34" charset="0"/>
              <a:buChar char="•"/>
            </a:pPr>
            <a:r>
              <a:rPr lang="fr-FR" sz="2000" dirty="0"/>
              <a:t>Balisage HTML5 puis blade.php</a:t>
            </a:r>
          </a:p>
          <a:p>
            <a:pPr marL="285750" indent="-285750">
              <a:lnSpc>
                <a:spcPct val="250000"/>
              </a:lnSpc>
              <a:buFont typeface="Arial" panose="020B0604020202020204" pitchFamily="34" charset="0"/>
              <a:buChar char="•"/>
            </a:pPr>
            <a:r>
              <a:rPr lang="fr-FR" sz="2000" dirty="0"/>
              <a:t>Style CSS3 puis scss(</a:t>
            </a:r>
            <a:r>
              <a:rPr lang="fr-FR" sz="2000" u="sng" dirty="0"/>
              <a:t>nesting</a:t>
            </a:r>
            <a:r>
              <a:rPr lang="fr-FR" sz="2000" dirty="0"/>
              <a:t>).</a:t>
            </a:r>
          </a:p>
          <a:p>
            <a:pPr marL="285750" indent="-285750">
              <a:lnSpc>
                <a:spcPct val="250000"/>
              </a:lnSpc>
              <a:buFont typeface="Arial" panose="020B0604020202020204" pitchFamily="34" charset="0"/>
              <a:buChar char="•"/>
            </a:pPr>
            <a:r>
              <a:rPr lang="fr-FR" sz="2000" dirty="0"/>
              <a:t>Responsive: </a:t>
            </a:r>
            <a:r>
              <a:rPr lang="fr-FR" sz="2000" u="sng" dirty="0"/>
              <a:t>media queries scss</a:t>
            </a:r>
          </a:p>
          <a:p>
            <a:pPr marL="285750" indent="-285750">
              <a:lnSpc>
                <a:spcPct val="250000"/>
              </a:lnSpc>
              <a:buFont typeface="Arial" panose="020B0604020202020204" pitchFamily="34" charset="0"/>
              <a:buChar char="•"/>
            </a:pPr>
            <a:r>
              <a:rPr lang="fr-FR" sz="2000" u="sng" dirty="0" err="1">
                <a:solidFill>
                  <a:srgbClr val="CDECA5"/>
                </a:solidFill>
                <a:highlight>
                  <a:srgbClr val="002451"/>
                </a:highlight>
              </a:rPr>
              <a:t>Templates</a:t>
            </a:r>
            <a:r>
              <a:rPr lang="fr-FR" sz="2000" dirty="0"/>
              <a:t> et </a:t>
            </a:r>
            <a:r>
              <a:rPr lang="fr-FR" sz="2000" u="sng" dirty="0">
                <a:solidFill>
                  <a:schemeClr val="accent4"/>
                </a:solidFill>
                <a:highlight>
                  <a:srgbClr val="002451"/>
                </a:highlight>
              </a:rPr>
              <a:t>composants</a:t>
            </a:r>
            <a:r>
              <a:rPr lang="fr-FR" sz="2000" dirty="0"/>
              <a:t> blade.php</a:t>
            </a:r>
          </a:p>
        </p:txBody>
      </p:sp>
      <p:pic>
        <p:nvPicPr>
          <p:cNvPr id="8" name="Image 7">
            <a:extLst>
              <a:ext uri="{FF2B5EF4-FFF2-40B4-BE49-F238E27FC236}">
                <a16:creationId xmlns:a16="http://schemas.microsoft.com/office/drawing/2014/main" id="{7627A0E0-8243-C44C-62B5-19C4B31B1966}"/>
              </a:ext>
            </a:extLst>
          </p:cNvPr>
          <p:cNvPicPr>
            <a:picLocks noChangeAspect="1"/>
          </p:cNvPicPr>
          <p:nvPr/>
        </p:nvPicPr>
        <p:blipFill>
          <a:blip r:embed="rId4"/>
          <a:stretch>
            <a:fillRect/>
          </a:stretch>
        </p:blipFill>
        <p:spPr>
          <a:xfrm>
            <a:off x="4750904" y="3678617"/>
            <a:ext cx="4820323" cy="2438740"/>
          </a:xfrm>
          <a:prstGeom prst="rect">
            <a:avLst/>
          </a:prstGeom>
        </p:spPr>
      </p:pic>
      <p:pic>
        <p:nvPicPr>
          <p:cNvPr id="9" name="Image 8" descr="Une image contenant texte, capture d’écran, Police&#10;&#10;Description générée automatiquement">
            <a:extLst>
              <a:ext uri="{FF2B5EF4-FFF2-40B4-BE49-F238E27FC236}">
                <a16:creationId xmlns:a16="http://schemas.microsoft.com/office/drawing/2014/main" id="{37CF0964-FD02-ED1A-28B9-8E81B1E270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1016" y="294983"/>
            <a:ext cx="2944495" cy="2171700"/>
          </a:xfrm>
          <a:prstGeom prst="rect">
            <a:avLst/>
          </a:prstGeom>
        </p:spPr>
      </p:pic>
      <p:cxnSp>
        <p:nvCxnSpPr>
          <p:cNvPr id="13" name="Connecteur droit avec flèche 12">
            <a:extLst>
              <a:ext uri="{FF2B5EF4-FFF2-40B4-BE49-F238E27FC236}">
                <a16:creationId xmlns:a16="http://schemas.microsoft.com/office/drawing/2014/main" id="{7288B830-E23A-E1D2-AA0D-F8FDFAB6E5C0}"/>
              </a:ext>
            </a:extLst>
          </p:cNvPr>
          <p:cNvCxnSpPr>
            <a:cxnSpLocks/>
          </p:cNvCxnSpPr>
          <p:nvPr/>
        </p:nvCxnSpPr>
        <p:spPr>
          <a:xfrm flipV="1">
            <a:off x="3500582" y="1480930"/>
            <a:ext cx="2085209" cy="1044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7759D02B-66EC-A041-029C-ADB505288D2E}"/>
              </a:ext>
            </a:extLst>
          </p:cNvPr>
          <p:cNvCxnSpPr>
            <a:cxnSpLocks/>
          </p:cNvCxnSpPr>
          <p:nvPr/>
        </p:nvCxnSpPr>
        <p:spPr>
          <a:xfrm>
            <a:off x="4137891" y="4189222"/>
            <a:ext cx="613013" cy="162059"/>
          </a:xfrm>
          <a:prstGeom prst="straightConnector1">
            <a:avLst/>
          </a:prstGeom>
          <a:ln>
            <a:solidFill>
              <a:srgbClr val="002060"/>
            </a:solidFill>
            <a:tailEnd type="triangle"/>
          </a:ln>
        </p:spPr>
        <p:style>
          <a:lnRef idx="2">
            <a:schemeClr val="accent5"/>
          </a:lnRef>
          <a:fillRef idx="0">
            <a:schemeClr val="accent5"/>
          </a:fillRef>
          <a:effectRef idx="1">
            <a:schemeClr val="accent5"/>
          </a:effectRef>
          <a:fontRef idx="minor">
            <a:schemeClr val="tx1"/>
          </a:fontRef>
        </p:style>
      </p:cxnSp>
      <p:pic>
        <p:nvPicPr>
          <p:cNvPr id="19" name="Image 18">
            <a:extLst>
              <a:ext uri="{FF2B5EF4-FFF2-40B4-BE49-F238E27FC236}">
                <a16:creationId xmlns:a16="http://schemas.microsoft.com/office/drawing/2014/main" id="{DC0F29AB-9BDB-8526-4981-F6D99F082895}"/>
              </a:ext>
            </a:extLst>
          </p:cNvPr>
          <p:cNvPicPr>
            <a:picLocks noChangeAspect="1"/>
          </p:cNvPicPr>
          <p:nvPr/>
        </p:nvPicPr>
        <p:blipFill>
          <a:blip r:embed="rId6"/>
          <a:stretch>
            <a:fillRect/>
          </a:stretch>
        </p:blipFill>
        <p:spPr>
          <a:xfrm>
            <a:off x="5842874" y="2509185"/>
            <a:ext cx="3930238" cy="1134577"/>
          </a:xfrm>
          <a:prstGeom prst="rect">
            <a:avLst/>
          </a:prstGeom>
        </p:spPr>
      </p:pic>
      <p:pic>
        <p:nvPicPr>
          <p:cNvPr id="5" name="Image 4">
            <a:extLst>
              <a:ext uri="{FF2B5EF4-FFF2-40B4-BE49-F238E27FC236}">
                <a16:creationId xmlns:a16="http://schemas.microsoft.com/office/drawing/2014/main" id="{F0AD10AC-D17A-6853-EAE2-03175CB664AF}"/>
              </a:ext>
            </a:extLst>
          </p:cNvPr>
          <p:cNvPicPr>
            <a:picLocks noChangeAspect="1"/>
          </p:cNvPicPr>
          <p:nvPr/>
        </p:nvPicPr>
        <p:blipFill>
          <a:blip r:embed="rId7"/>
          <a:stretch>
            <a:fillRect/>
          </a:stretch>
        </p:blipFill>
        <p:spPr>
          <a:xfrm>
            <a:off x="10236540" y="126540"/>
            <a:ext cx="1257262" cy="2708779"/>
          </a:xfrm>
          <a:prstGeom prst="rect">
            <a:avLst/>
          </a:prstGeom>
        </p:spPr>
      </p:pic>
      <p:cxnSp>
        <p:nvCxnSpPr>
          <p:cNvPr id="22" name="Connecteur droit avec flèche 21">
            <a:extLst>
              <a:ext uri="{FF2B5EF4-FFF2-40B4-BE49-F238E27FC236}">
                <a16:creationId xmlns:a16="http://schemas.microsoft.com/office/drawing/2014/main" id="{81BC9FE9-202C-6700-16AD-1F3159D7AD60}"/>
              </a:ext>
            </a:extLst>
          </p:cNvPr>
          <p:cNvCxnSpPr>
            <a:cxnSpLocks/>
            <a:endCxn id="19" idx="1"/>
          </p:cNvCxnSpPr>
          <p:nvPr/>
        </p:nvCxnSpPr>
        <p:spPr>
          <a:xfrm flipV="1">
            <a:off x="3369432" y="3076474"/>
            <a:ext cx="2473442" cy="360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3185C0F6-6557-C3D6-B325-945DCEFDF937}"/>
              </a:ext>
            </a:extLst>
          </p:cNvPr>
          <p:cNvCxnSpPr/>
          <p:nvPr/>
        </p:nvCxnSpPr>
        <p:spPr>
          <a:xfrm>
            <a:off x="2678545" y="4119513"/>
            <a:ext cx="2907246" cy="167797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9" name="Connecteur : en angle 28">
            <a:extLst>
              <a:ext uri="{FF2B5EF4-FFF2-40B4-BE49-F238E27FC236}">
                <a16:creationId xmlns:a16="http://schemas.microsoft.com/office/drawing/2014/main" id="{C83475F5-E61B-DFEE-2857-4D5994FA36E4}"/>
              </a:ext>
            </a:extLst>
          </p:cNvPr>
          <p:cNvCxnSpPr>
            <a:cxnSpLocks/>
          </p:cNvCxnSpPr>
          <p:nvPr/>
        </p:nvCxnSpPr>
        <p:spPr>
          <a:xfrm flipV="1">
            <a:off x="2480974" y="194105"/>
            <a:ext cx="7643414" cy="866410"/>
          </a:xfrm>
          <a:prstGeom prst="bentConnector3">
            <a:avLst>
              <a:gd name="adj1" fmla="val 35077"/>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Image 41">
            <a:extLst>
              <a:ext uri="{FF2B5EF4-FFF2-40B4-BE49-F238E27FC236}">
                <a16:creationId xmlns:a16="http://schemas.microsoft.com/office/drawing/2014/main" id="{0BFA86A5-092C-33BF-0F4B-1616F5B8EDD0}"/>
              </a:ext>
            </a:extLst>
          </p:cNvPr>
          <p:cNvPicPr>
            <a:picLocks noChangeAspect="1"/>
          </p:cNvPicPr>
          <p:nvPr/>
        </p:nvPicPr>
        <p:blipFill>
          <a:blip r:embed="rId8"/>
          <a:stretch>
            <a:fillRect/>
          </a:stretch>
        </p:blipFill>
        <p:spPr>
          <a:xfrm>
            <a:off x="0" y="4941651"/>
            <a:ext cx="3875129" cy="1175706"/>
          </a:xfrm>
          <a:prstGeom prst="rect">
            <a:avLst/>
          </a:prstGeom>
        </p:spPr>
      </p:pic>
      <p:cxnSp>
        <p:nvCxnSpPr>
          <p:cNvPr id="44" name="Connecteur droit avec flèche 43">
            <a:extLst>
              <a:ext uri="{FF2B5EF4-FFF2-40B4-BE49-F238E27FC236}">
                <a16:creationId xmlns:a16="http://schemas.microsoft.com/office/drawing/2014/main" id="{EF1C6AD4-44D1-53CE-F5BB-A7FB1248303C}"/>
              </a:ext>
            </a:extLst>
          </p:cNvPr>
          <p:cNvCxnSpPr/>
          <p:nvPr/>
        </p:nvCxnSpPr>
        <p:spPr>
          <a:xfrm>
            <a:off x="876693" y="4189222"/>
            <a:ext cx="593888" cy="752429"/>
          </a:xfrm>
          <a:prstGeom prst="straightConnector1">
            <a:avLst/>
          </a:prstGeom>
          <a:ln>
            <a:solidFill>
              <a:srgbClr val="92D050"/>
            </a:solidFill>
            <a:tailEnd type="triangle"/>
          </a:ln>
        </p:spPr>
        <p:style>
          <a:lnRef idx="2">
            <a:schemeClr val="accent6"/>
          </a:lnRef>
          <a:fillRef idx="0">
            <a:schemeClr val="accent6"/>
          </a:fillRef>
          <a:effectRef idx="1">
            <a:schemeClr val="accent6"/>
          </a:effectRef>
          <a:fontRef idx="minor">
            <a:schemeClr val="tx1"/>
          </a:fontRef>
        </p:style>
      </p:cxnSp>
      <p:cxnSp>
        <p:nvCxnSpPr>
          <p:cNvPr id="45" name="Connecteur droit avec flèche 44">
            <a:extLst>
              <a:ext uri="{FF2B5EF4-FFF2-40B4-BE49-F238E27FC236}">
                <a16:creationId xmlns:a16="http://schemas.microsoft.com/office/drawing/2014/main" id="{A164BCA3-FEB5-93EF-069E-0750194E5BE8}"/>
              </a:ext>
            </a:extLst>
          </p:cNvPr>
          <p:cNvCxnSpPr>
            <a:cxnSpLocks/>
          </p:cNvCxnSpPr>
          <p:nvPr/>
        </p:nvCxnSpPr>
        <p:spPr>
          <a:xfrm flipH="1">
            <a:off x="3808429" y="4189222"/>
            <a:ext cx="329462" cy="512765"/>
          </a:xfrm>
          <a:prstGeom prst="straightConnector1">
            <a:avLst/>
          </a:prstGeom>
          <a:ln>
            <a:solidFill>
              <a:srgbClr val="002060"/>
            </a:solidFill>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304451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 </a:t>
            </a:r>
          </a:p>
        </p:txBody>
      </p:sp>
      <p:sp>
        <p:nvSpPr>
          <p:cNvPr id="25" name="ZoneTexte 24"/>
          <p:cNvSpPr txBox="1"/>
          <p:nvPr/>
        </p:nvSpPr>
        <p:spPr>
          <a:xfrm>
            <a:off x="11704320" y="6503860"/>
            <a:ext cx="438175" cy="369332"/>
          </a:xfrm>
          <a:prstGeom prst="rect">
            <a:avLst/>
          </a:prstGeom>
          <a:noFill/>
        </p:spPr>
        <p:txBody>
          <a:bodyPr wrap="square" rtlCol="0">
            <a:spAutoFit/>
          </a:bodyPr>
          <a:lstStyle/>
          <a:p>
            <a:r>
              <a:rPr lang="fr-FR" dirty="0"/>
              <a:t>15</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615108" y="-20098"/>
            <a:ext cx="9158004" cy="707886"/>
          </a:xfrm>
          <a:prstGeom prst="rect">
            <a:avLst/>
          </a:prstGeom>
          <a:noFill/>
        </p:spPr>
        <p:txBody>
          <a:bodyPr wrap="square" rtlCol="0">
            <a:spAutoFit/>
          </a:bodyPr>
          <a:lstStyle/>
          <a:p>
            <a:r>
              <a:rPr lang="fr-FR" sz="4000" dirty="0">
                <a:solidFill>
                  <a:srgbClr val="00B0F0"/>
                </a:solidFill>
              </a:rPr>
              <a:t>Le </a:t>
            </a:r>
            <a:r>
              <a:rPr lang="fr-FR" sz="4000" dirty="0" err="1">
                <a:solidFill>
                  <a:srgbClr val="00B0F0"/>
                </a:solidFill>
              </a:rPr>
              <a:t>Front-end</a:t>
            </a:r>
            <a:r>
              <a:rPr lang="fr-FR" sz="4000" dirty="0">
                <a:solidFill>
                  <a:srgbClr val="00B0F0"/>
                </a:solidFill>
              </a:rPr>
              <a:t>/</a:t>
            </a:r>
            <a:r>
              <a:rPr lang="fr-FR" sz="4000" dirty="0" err="1">
                <a:solidFill>
                  <a:srgbClr val="00B0F0"/>
                </a:solidFill>
              </a:rPr>
              <a:t>display:grid</a:t>
            </a:r>
            <a:r>
              <a:rPr lang="fr-FR" sz="4000" dirty="0">
                <a:solidFill>
                  <a:srgbClr val="00B0F0"/>
                </a:solidFill>
              </a:rPr>
              <a:t> </a:t>
            </a:r>
          </a:p>
        </p:txBody>
      </p:sp>
      <p:sp>
        <p:nvSpPr>
          <p:cNvPr id="6" name="ZoneTexte 5">
            <a:extLst>
              <a:ext uri="{FF2B5EF4-FFF2-40B4-BE49-F238E27FC236}">
                <a16:creationId xmlns:a16="http://schemas.microsoft.com/office/drawing/2014/main" id="{23C89C17-09E5-A2DD-0E5E-AA9D0F39BB61}"/>
              </a:ext>
            </a:extLst>
          </p:cNvPr>
          <p:cNvSpPr txBox="1"/>
          <p:nvPr/>
        </p:nvSpPr>
        <p:spPr>
          <a:xfrm>
            <a:off x="157077" y="473222"/>
            <a:ext cx="6086670" cy="3808350"/>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fr-FR" sz="2000" dirty="0"/>
              <a:t>Organisation du body home avec </a:t>
            </a:r>
            <a:r>
              <a:rPr lang="fr-FR" sz="2000" dirty="0" err="1"/>
              <a:t>css</a:t>
            </a:r>
            <a:r>
              <a:rPr lang="fr-FR" sz="2000" dirty="0"/>
              <a:t> </a:t>
            </a:r>
            <a:r>
              <a:rPr lang="fr-FR" sz="2000" dirty="0" err="1"/>
              <a:t>grid</a:t>
            </a:r>
            <a:endParaRPr lang="fr-FR" sz="2000" u="sng" dirty="0"/>
          </a:p>
          <a:p>
            <a:pPr marL="285750" indent="-285750">
              <a:lnSpc>
                <a:spcPct val="250000"/>
              </a:lnSpc>
              <a:buFont typeface="Arial" panose="020B0604020202020204" pitchFamily="34" charset="0"/>
              <a:buChar char="•"/>
            </a:pPr>
            <a:r>
              <a:rPr lang="fr-FR" sz="2000" dirty="0"/>
              <a:t>Définition de l’emplacement du header dans le body:</a:t>
            </a:r>
          </a:p>
          <a:p>
            <a:pPr marL="285750" indent="-285750">
              <a:lnSpc>
                <a:spcPct val="250000"/>
              </a:lnSpc>
              <a:buFont typeface="Arial" panose="020B0604020202020204" pitchFamily="34" charset="0"/>
              <a:buChar char="•"/>
            </a:pPr>
            <a:r>
              <a:rPr lang="fr-FR" sz="2000" dirty="0"/>
              <a:t>Définition de l’emplacement du </a:t>
            </a:r>
            <a:r>
              <a:rPr lang="fr-FR" sz="2000" dirty="0" err="1"/>
              <a:t>footer</a:t>
            </a:r>
            <a:r>
              <a:rPr lang="fr-FR" sz="2000" dirty="0"/>
              <a:t> dans le body:</a:t>
            </a:r>
          </a:p>
          <a:p>
            <a:pPr marL="285750" indent="-285750">
              <a:lnSpc>
                <a:spcPct val="250000"/>
              </a:lnSpc>
              <a:buFont typeface="Arial" panose="020B0604020202020204" pitchFamily="34" charset="0"/>
              <a:buChar char="•"/>
            </a:pPr>
            <a:r>
              <a:rPr lang="fr-FR" sz="2000" dirty="0"/>
              <a:t>Définition de l’emplacement du aside dans le body</a:t>
            </a:r>
          </a:p>
          <a:p>
            <a:pPr marL="285750" indent="-285750">
              <a:lnSpc>
                <a:spcPct val="250000"/>
              </a:lnSpc>
              <a:buFont typeface="Arial" panose="020B0604020202020204" pitchFamily="34" charset="0"/>
              <a:buChar char="•"/>
            </a:pPr>
            <a:endParaRPr lang="fr-FR" sz="2000" dirty="0"/>
          </a:p>
        </p:txBody>
      </p:sp>
      <p:pic>
        <p:nvPicPr>
          <p:cNvPr id="3" name="Image 2">
            <a:extLst>
              <a:ext uri="{FF2B5EF4-FFF2-40B4-BE49-F238E27FC236}">
                <a16:creationId xmlns:a16="http://schemas.microsoft.com/office/drawing/2014/main" id="{0E0FD3C1-C261-9910-EB42-CA2086B22B32}"/>
              </a:ext>
            </a:extLst>
          </p:cNvPr>
          <p:cNvPicPr>
            <a:picLocks noChangeAspect="1"/>
          </p:cNvPicPr>
          <p:nvPr/>
        </p:nvPicPr>
        <p:blipFill>
          <a:blip r:embed="rId4"/>
          <a:stretch>
            <a:fillRect/>
          </a:stretch>
        </p:blipFill>
        <p:spPr>
          <a:xfrm>
            <a:off x="6759866" y="42846"/>
            <a:ext cx="4517734" cy="3122270"/>
          </a:xfrm>
          <a:prstGeom prst="rect">
            <a:avLst/>
          </a:prstGeom>
        </p:spPr>
      </p:pic>
      <p:pic>
        <p:nvPicPr>
          <p:cNvPr id="14" name="Image 13">
            <a:extLst>
              <a:ext uri="{FF2B5EF4-FFF2-40B4-BE49-F238E27FC236}">
                <a16:creationId xmlns:a16="http://schemas.microsoft.com/office/drawing/2014/main" id="{660F2AAA-FC5B-4C4E-A91B-3593A3F51CA3}"/>
              </a:ext>
            </a:extLst>
          </p:cNvPr>
          <p:cNvPicPr>
            <a:picLocks noChangeAspect="1"/>
          </p:cNvPicPr>
          <p:nvPr/>
        </p:nvPicPr>
        <p:blipFill>
          <a:blip r:embed="rId5"/>
          <a:stretch>
            <a:fillRect/>
          </a:stretch>
        </p:blipFill>
        <p:spPr>
          <a:xfrm>
            <a:off x="6759866" y="3228060"/>
            <a:ext cx="4517734" cy="1625191"/>
          </a:xfrm>
          <a:prstGeom prst="rect">
            <a:avLst/>
          </a:prstGeom>
        </p:spPr>
      </p:pic>
      <p:pic>
        <p:nvPicPr>
          <p:cNvPr id="17" name="Image 16">
            <a:extLst>
              <a:ext uri="{FF2B5EF4-FFF2-40B4-BE49-F238E27FC236}">
                <a16:creationId xmlns:a16="http://schemas.microsoft.com/office/drawing/2014/main" id="{8CF20D62-24EF-8A0A-6569-44F9C3098487}"/>
              </a:ext>
            </a:extLst>
          </p:cNvPr>
          <p:cNvPicPr>
            <a:picLocks noChangeAspect="1"/>
          </p:cNvPicPr>
          <p:nvPr/>
        </p:nvPicPr>
        <p:blipFill>
          <a:blip r:embed="rId6"/>
          <a:stretch>
            <a:fillRect/>
          </a:stretch>
        </p:blipFill>
        <p:spPr>
          <a:xfrm>
            <a:off x="6759866" y="4916195"/>
            <a:ext cx="4517734" cy="1157456"/>
          </a:xfrm>
          <a:prstGeom prst="rect">
            <a:avLst/>
          </a:prstGeom>
        </p:spPr>
      </p:pic>
      <p:pic>
        <p:nvPicPr>
          <p:cNvPr id="20" name="Image 19">
            <a:extLst>
              <a:ext uri="{FF2B5EF4-FFF2-40B4-BE49-F238E27FC236}">
                <a16:creationId xmlns:a16="http://schemas.microsoft.com/office/drawing/2014/main" id="{7B984D86-70A8-280D-DDDB-8CC42D8EF744}"/>
              </a:ext>
            </a:extLst>
          </p:cNvPr>
          <p:cNvPicPr>
            <a:picLocks noChangeAspect="1"/>
          </p:cNvPicPr>
          <p:nvPr/>
        </p:nvPicPr>
        <p:blipFill>
          <a:blip r:embed="rId7"/>
          <a:stretch>
            <a:fillRect/>
          </a:stretch>
        </p:blipFill>
        <p:spPr>
          <a:xfrm>
            <a:off x="1014031" y="4610100"/>
            <a:ext cx="2955610" cy="1433961"/>
          </a:xfrm>
          <a:prstGeom prst="rect">
            <a:avLst/>
          </a:prstGeom>
        </p:spPr>
      </p:pic>
      <p:cxnSp>
        <p:nvCxnSpPr>
          <p:cNvPr id="23" name="Connecteur droit avec flèche 22">
            <a:extLst>
              <a:ext uri="{FF2B5EF4-FFF2-40B4-BE49-F238E27FC236}">
                <a16:creationId xmlns:a16="http://schemas.microsoft.com/office/drawing/2014/main" id="{EA8F341C-57E7-F62A-778F-DA7F9DCA09A4}"/>
              </a:ext>
            </a:extLst>
          </p:cNvPr>
          <p:cNvCxnSpPr/>
          <p:nvPr/>
        </p:nvCxnSpPr>
        <p:spPr>
          <a:xfrm flipV="1">
            <a:off x="4829175" y="942975"/>
            <a:ext cx="1930691" cy="762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4" name="Connecteur droit avec flèche 23">
            <a:extLst>
              <a:ext uri="{FF2B5EF4-FFF2-40B4-BE49-F238E27FC236}">
                <a16:creationId xmlns:a16="http://schemas.microsoft.com/office/drawing/2014/main" id="{78D798CE-6ED0-6232-D1C8-A98220C71B3B}"/>
              </a:ext>
            </a:extLst>
          </p:cNvPr>
          <p:cNvCxnSpPr>
            <a:cxnSpLocks/>
          </p:cNvCxnSpPr>
          <p:nvPr/>
        </p:nvCxnSpPr>
        <p:spPr>
          <a:xfrm>
            <a:off x="5905500" y="1888352"/>
            <a:ext cx="2274106" cy="17700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Connecteur droit avec flèche 27">
            <a:extLst>
              <a:ext uri="{FF2B5EF4-FFF2-40B4-BE49-F238E27FC236}">
                <a16:creationId xmlns:a16="http://schemas.microsoft.com/office/drawing/2014/main" id="{40002207-8B0F-C058-935C-D611B17EC6AB}"/>
              </a:ext>
            </a:extLst>
          </p:cNvPr>
          <p:cNvCxnSpPr>
            <a:cxnSpLocks/>
          </p:cNvCxnSpPr>
          <p:nvPr/>
        </p:nvCxnSpPr>
        <p:spPr>
          <a:xfrm>
            <a:off x="5905500" y="2654327"/>
            <a:ext cx="2495550" cy="249642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1" name="Connecteur droit avec flèche 30">
            <a:extLst>
              <a:ext uri="{FF2B5EF4-FFF2-40B4-BE49-F238E27FC236}">
                <a16:creationId xmlns:a16="http://schemas.microsoft.com/office/drawing/2014/main" id="{49631740-5242-9005-EFB4-D4AA1A64D6D2}"/>
              </a:ext>
            </a:extLst>
          </p:cNvPr>
          <p:cNvCxnSpPr>
            <a:cxnSpLocks/>
          </p:cNvCxnSpPr>
          <p:nvPr/>
        </p:nvCxnSpPr>
        <p:spPr>
          <a:xfrm flipH="1">
            <a:off x="2714625" y="3420303"/>
            <a:ext cx="3009900" cy="143294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80490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 </a:t>
            </a:r>
          </a:p>
        </p:txBody>
      </p:sp>
      <p:sp>
        <p:nvSpPr>
          <p:cNvPr id="25" name="ZoneTexte 24"/>
          <p:cNvSpPr txBox="1"/>
          <p:nvPr/>
        </p:nvSpPr>
        <p:spPr>
          <a:xfrm>
            <a:off x="11704320" y="6503860"/>
            <a:ext cx="438175" cy="369332"/>
          </a:xfrm>
          <a:prstGeom prst="rect">
            <a:avLst/>
          </a:prstGeom>
          <a:noFill/>
        </p:spPr>
        <p:txBody>
          <a:bodyPr wrap="square" rtlCol="0">
            <a:spAutoFit/>
          </a:bodyPr>
          <a:lstStyle/>
          <a:p>
            <a:r>
              <a:rPr lang="fr-FR" dirty="0"/>
              <a:t>16</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615108" y="-20098"/>
            <a:ext cx="9158004" cy="707886"/>
          </a:xfrm>
          <a:prstGeom prst="rect">
            <a:avLst/>
          </a:prstGeom>
          <a:noFill/>
        </p:spPr>
        <p:txBody>
          <a:bodyPr wrap="square" rtlCol="0">
            <a:spAutoFit/>
          </a:bodyPr>
          <a:lstStyle/>
          <a:p>
            <a:r>
              <a:rPr lang="fr-FR" sz="4000" dirty="0">
                <a:solidFill>
                  <a:srgbClr val="00B0F0"/>
                </a:solidFill>
              </a:rPr>
              <a:t>Le </a:t>
            </a:r>
            <a:r>
              <a:rPr lang="fr-FR" sz="4000" dirty="0" err="1">
                <a:solidFill>
                  <a:srgbClr val="00B0F0"/>
                </a:solidFill>
              </a:rPr>
              <a:t>Front-end</a:t>
            </a:r>
            <a:r>
              <a:rPr lang="fr-FR" sz="4000" dirty="0">
                <a:solidFill>
                  <a:srgbClr val="00B0F0"/>
                </a:solidFill>
              </a:rPr>
              <a:t>/</a:t>
            </a:r>
            <a:r>
              <a:rPr lang="fr-FR" sz="4000" dirty="0" err="1">
                <a:solidFill>
                  <a:srgbClr val="00B0F0"/>
                </a:solidFill>
              </a:rPr>
              <a:t>display:flex</a:t>
            </a:r>
            <a:r>
              <a:rPr lang="fr-FR" sz="4000" dirty="0">
                <a:solidFill>
                  <a:srgbClr val="00B0F0"/>
                </a:solidFill>
              </a:rPr>
              <a:t> </a:t>
            </a:r>
          </a:p>
        </p:txBody>
      </p:sp>
      <p:pic>
        <p:nvPicPr>
          <p:cNvPr id="7" name="Image 6">
            <a:extLst>
              <a:ext uri="{FF2B5EF4-FFF2-40B4-BE49-F238E27FC236}">
                <a16:creationId xmlns:a16="http://schemas.microsoft.com/office/drawing/2014/main" id="{3D0FD8A6-D13A-4024-DD53-1C0F9796343C}"/>
              </a:ext>
            </a:extLst>
          </p:cNvPr>
          <p:cNvPicPr>
            <a:picLocks noChangeAspect="1"/>
          </p:cNvPicPr>
          <p:nvPr/>
        </p:nvPicPr>
        <p:blipFill>
          <a:blip r:embed="rId4"/>
          <a:stretch>
            <a:fillRect/>
          </a:stretch>
        </p:blipFill>
        <p:spPr>
          <a:xfrm>
            <a:off x="7467600" y="860322"/>
            <a:ext cx="4724400" cy="2250741"/>
          </a:xfrm>
          <a:prstGeom prst="rect">
            <a:avLst/>
          </a:prstGeom>
        </p:spPr>
      </p:pic>
      <p:cxnSp>
        <p:nvCxnSpPr>
          <p:cNvPr id="11" name="Connecteur droit avec flèche 10">
            <a:extLst>
              <a:ext uri="{FF2B5EF4-FFF2-40B4-BE49-F238E27FC236}">
                <a16:creationId xmlns:a16="http://schemas.microsoft.com/office/drawing/2014/main" id="{859CF09E-5C23-220F-A46E-AA14E41AF4AD}"/>
              </a:ext>
            </a:extLst>
          </p:cNvPr>
          <p:cNvCxnSpPr>
            <a:cxnSpLocks/>
          </p:cNvCxnSpPr>
          <p:nvPr/>
        </p:nvCxnSpPr>
        <p:spPr>
          <a:xfrm flipV="1">
            <a:off x="6834909" y="2565041"/>
            <a:ext cx="1985241" cy="813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21B113FE-FE4B-5825-9A5D-CE64806ACC5F}"/>
              </a:ext>
            </a:extLst>
          </p:cNvPr>
          <p:cNvCxnSpPr>
            <a:cxnSpLocks/>
          </p:cNvCxnSpPr>
          <p:nvPr/>
        </p:nvCxnSpPr>
        <p:spPr>
          <a:xfrm flipV="1">
            <a:off x="7324725" y="2279730"/>
            <a:ext cx="1495425" cy="285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EA8F341C-57E7-F62A-778F-DA7F9DCA09A4}"/>
              </a:ext>
            </a:extLst>
          </p:cNvPr>
          <p:cNvCxnSpPr>
            <a:cxnSpLocks/>
          </p:cNvCxnSpPr>
          <p:nvPr/>
        </p:nvCxnSpPr>
        <p:spPr>
          <a:xfrm>
            <a:off x="5514109" y="1043709"/>
            <a:ext cx="3371273" cy="481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AC52977D-8875-337C-05C6-13540F8041E5}"/>
              </a:ext>
            </a:extLst>
          </p:cNvPr>
          <p:cNvCxnSpPr>
            <a:cxnSpLocks/>
          </p:cNvCxnSpPr>
          <p:nvPr/>
        </p:nvCxnSpPr>
        <p:spPr>
          <a:xfrm>
            <a:off x="3685309" y="1810771"/>
            <a:ext cx="5200073" cy="20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48550559-2023-E7E5-76CB-06033AC63CD5}"/>
              </a:ext>
            </a:extLst>
          </p:cNvPr>
          <p:cNvSpPr txBox="1"/>
          <p:nvPr/>
        </p:nvSpPr>
        <p:spPr>
          <a:xfrm>
            <a:off x="-16711" y="518210"/>
            <a:ext cx="9482224" cy="3808350"/>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fr-FR" sz="2000" b="1" u="sng" dirty="0"/>
              <a:t>Liste enfant de la partie aside </a:t>
            </a:r>
            <a:r>
              <a:rPr lang="fr-FR" sz="2000" dirty="0"/>
              <a:t>en display flex,</a:t>
            </a:r>
          </a:p>
          <a:p>
            <a:pPr marL="285750" indent="-285750">
              <a:lnSpc>
                <a:spcPct val="250000"/>
              </a:lnSpc>
              <a:buFont typeface="Arial" panose="020B0604020202020204" pitchFamily="34" charset="0"/>
              <a:buChar char="•"/>
            </a:pPr>
            <a:r>
              <a:rPr lang="fr-FR" sz="2000" dirty="0"/>
              <a:t>Axe principal: vertical(colonne),</a:t>
            </a:r>
          </a:p>
          <a:p>
            <a:pPr marL="285750" indent="-285750">
              <a:lnSpc>
                <a:spcPct val="250000"/>
              </a:lnSpc>
              <a:buFont typeface="Arial" panose="020B0604020202020204" pitchFamily="34" charset="0"/>
              <a:buChar char="•"/>
            </a:pPr>
            <a:r>
              <a:rPr lang="fr-FR" sz="2000" dirty="0"/>
              <a:t>Espacement  sur l’axe principal en fonction de l’espace disponible,</a:t>
            </a:r>
          </a:p>
          <a:p>
            <a:pPr marL="285750" indent="-285750">
              <a:lnSpc>
                <a:spcPct val="250000"/>
              </a:lnSpc>
              <a:buFont typeface="Arial" panose="020B0604020202020204" pitchFamily="34" charset="0"/>
              <a:buChar char="•"/>
            </a:pPr>
            <a:r>
              <a:rPr lang="fr-FR" sz="2000" dirty="0"/>
              <a:t>Alignement sur l’axe secondaire: au centre de l’élément parent:</a:t>
            </a:r>
          </a:p>
          <a:p>
            <a:pPr marL="285750" indent="-285750">
              <a:lnSpc>
                <a:spcPct val="250000"/>
              </a:lnSpc>
              <a:buFont typeface="Arial" panose="020B0604020202020204" pitchFamily="34" charset="0"/>
              <a:buChar char="•"/>
            </a:pPr>
            <a:endParaRPr lang="fr-FR" sz="2000" dirty="0"/>
          </a:p>
        </p:txBody>
      </p:sp>
    </p:spTree>
    <p:extLst>
      <p:ext uri="{BB962C8B-B14F-4D97-AF65-F5344CB8AC3E}">
        <p14:creationId xmlns:p14="http://schemas.microsoft.com/office/powerpoint/2010/main" val="2992680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705104" y="6486170"/>
            <a:ext cx="486896" cy="369332"/>
          </a:xfrm>
          <a:prstGeom prst="rect">
            <a:avLst/>
          </a:prstGeom>
          <a:noFill/>
        </p:spPr>
        <p:txBody>
          <a:bodyPr wrap="square" rtlCol="0">
            <a:spAutoFit/>
          </a:bodyPr>
          <a:lstStyle/>
          <a:p>
            <a:r>
              <a:rPr lang="fr-FR" dirty="0"/>
              <a:t>17</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5" name="Flèche : chevron 4">
            <a:extLst>
              <a:ext uri="{FF2B5EF4-FFF2-40B4-BE49-F238E27FC236}">
                <a16:creationId xmlns:a16="http://schemas.microsoft.com/office/drawing/2014/main" id="{E2FE1FCD-74DC-D975-99D0-508BFFCF85E8}"/>
              </a:ext>
            </a:extLst>
          </p:cNvPr>
          <p:cNvSpPr/>
          <p:nvPr/>
        </p:nvSpPr>
        <p:spPr>
          <a:xfrm>
            <a:off x="6887669" y="4413409"/>
            <a:ext cx="529322" cy="336127"/>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ZoneTexte 7">
            <a:extLst>
              <a:ext uri="{FF2B5EF4-FFF2-40B4-BE49-F238E27FC236}">
                <a16:creationId xmlns:a16="http://schemas.microsoft.com/office/drawing/2014/main" id="{746E1620-FBAB-CFB3-5207-6A9748DAADC2}"/>
              </a:ext>
            </a:extLst>
          </p:cNvPr>
          <p:cNvSpPr txBox="1"/>
          <p:nvPr/>
        </p:nvSpPr>
        <p:spPr>
          <a:xfrm>
            <a:off x="7542687" y="275951"/>
            <a:ext cx="5194109" cy="5632311"/>
          </a:xfrm>
          <a:prstGeom prst="rect">
            <a:avLst/>
          </a:prstGeom>
          <a:noFill/>
        </p:spPr>
        <p:txBody>
          <a:bodyPr wrap="square" rtlCol="0">
            <a:spAutoFit/>
          </a:bodyPr>
          <a:lstStyle/>
          <a:p>
            <a:pPr marL="400050" indent="-400050">
              <a:buFont typeface="+mj-lt"/>
              <a:buAutoNum type="romanUcPeriod"/>
            </a:pPr>
            <a:r>
              <a:rPr lang="fr-FR" sz="2400" dirty="0">
                <a:latin typeface="Abadi" panose="020B0604020104020204" pitchFamily="34" charset="0"/>
                <a:cs typeface="Calibri" panose="020F0502020204030204" pitchFamily="34" charset="0"/>
              </a:rPr>
              <a:t>Présentation personnelle</a:t>
            </a:r>
          </a:p>
          <a:p>
            <a:pPr marL="400050" indent="-400050">
              <a:buFont typeface="+mj-lt"/>
              <a:buAutoNum type="romanUcPeriod"/>
            </a:pPr>
            <a:r>
              <a:rPr lang="fr-FR" sz="2400" dirty="0">
                <a:latin typeface="Abadi" panose="020B0604020104020204" pitchFamily="34" charset="0"/>
                <a:cs typeface="Calibri" panose="020F0502020204030204" pitchFamily="34" charset="0"/>
              </a:rPr>
              <a:t> Présentation du contexte pédagogique </a:t>
            </a:r>
          </a:p>
          <a:p>
            <a:pPr marL="400050" indent="-400050">
              <a:buFont typeface="+mj-lt"/>
              <a:buAutoNum type="romanUcPeriod"/>
            </a:pPr>
            <a:r>
              <a:rPr lang="fr-FR" sz="2400" dirty="0">
                <a:latin typeface="Abadi" panose="020B0604020104020204" pitchFamily="34" charset="0"/>
                <a:cs typeface="Calibri" panose="020F0502020204030204" pitchFamily="34" charset="0"/>
              </a:rPr>
              <a:t>Présentation du projet</a:t>
            </a:r>
          </a:p>
          <a:p>
            <a:r>
              <a:rPr lang="fr-FR" sz="2400" dirty="0">
                <a:latin typeface="Abadi" panose="020B0604020104020204" pitchFamily="34" charset="0"/>
                <a:cs typeface="Calibri" panose="020F0502020204030204" pitchFamily="34" charset="0"/>
              </a:rPr>
              <a:t>IV. Analyse des besoins principaux</a:t>
            </a:r>
          </a:p>
          <a:p>
            <a:r>
              <a:rPr lang="fr-FR" sz="2400" dirty="0">
                <a:latin typeface="Abadi" panose="020B0604020104020204" pitchFamily="34" charset="0"/>
                <a:cs typeface="Calibri" panose="020F0502020204030204" pitchFamily="34" charset="0"/>
              </a:rPr>
              <a:t>V. Réalisation </a:t>
            </a:r>
          </a:p>
          <a:p>
            <a:r>
              <a:rPr lang="fr-FR" sz="2400" dirty="0">
                <a:latin typeface="Abadi" panose="020B0604020104020204" pitchFamily="34" charset="0"/>
                <a:cs typeface="Calibri" panose="020F0502020204030204" pitchFamily="34" charset="0"/>
              </a:rPr>
              <a:t>  VI. Outils et langages</a:t>
            </a:r>
          </a:p>
          <a:p>
            <a:r>
              <a:rPr lang="fr-FR" sz="2400" dirty="0">
                <a:latin typeface="Abadi" panose="020B0604020104020204" pitchFamily="34" charset="0"/>
                <a:cs typeface="Calibri" panose="020F0502020204030204" pitchFamily="34" charset="0"/>
              </a:rPr>
              <a:t>VIIe MVC</a:t>
            </a:r>
          </a:p>
          <a:p>
            <a:r>
              <a:rPr lang="fr-FR" sz="2400" dirty="0">
                <a:latin typeface="Abadi" panose="020B0604020104020204" pitchFamily="34" charset="0"/>
                <a:cs typeface="Calibri" panose="020F0502020204030204" pitchFamily="34" charset="0"/>
              </a:rPr>
              <a:t>VIII. Gestion du projet</a:t>
            </a:r>
          </a:p>
          <a:p>
            <a:r>
              <a:rPr lang="fr-FR" sz="2400" dirty="0">
                <a:latin typeface="Abadi" panose="020B0604020104020204" pitchFamily="34" charset="0"/>
                <a:cs typeface="Calibri" panose="020F0502020204030204" pitchFamily="34" charset="0"/>
              </a:rPr>
              <a:t>IX. base de données</a:t>
            </a:r>
          </a:p>
          <a:p>
            <a:r>
              <a:rPr lang="fr-FR" sz="2400" dirty="0">
                <a:latin typeface="Abadi" panose="020B0604020104020204" pitchFamily="34" charset="0"/>
                <a:cs typeface="Calibri" panose="020F0502020204030204" pitchFamily="34" charset="0"/>
              </a:rPr>
              <a:t>X. </a:t>
            </a:r>
            <a:r>
              <a:rPr lang="fr-FR" sz="2400" dirty="0" err="1">
                <a:latin typeface="Abadi" panose="020B0604020104020204" pitchFamily="34" charset="0"/>
                <a:cs typeface="Calibri" panose="020F0502020204030204" pitchFamily="34" charset="0"/>
              </a:rPr>
              <a:t>Front-end</a:t>
            </a:r>
            <a:endParaRPr lang="fr-FR" sz="2400" dirty="0">
              <a:latin typeface="Abadi" panose="020B0604020104020204" pitchFamily="34" charset="0"/>
              <a:cs typeface="Calibri" panose="020F0502020204030204" pitchFamily="34" charset="0"/>
            </a:endParaRPr>
          </a:p>
          <a:p>
            <a:r>
              <a:rPr lang="fr-FR" sz="2400" dirty="0">
                <a:solidFill>
                  <a:schemeClr val="accent6"/>
                </a:solidFill>
                <a:latin typeface="Abadi" panose="020B0604020104020204" pitchFamily="34" charset="0"/>
                <a:cs typeface="Calibri" panose="020F0502020204030204" pitchFamily="34" charset="0"/>
              </a:rPr>
              <a:t>XI. </a:t>
            </a:r>
            <a:r>
              <a:rPr lang="fr-FR" sz="2400" dirty="0" err="1">
                <a:solidFill>
                  <a:schemeClr val="accent6"/>
                </a:solidFill>
                <a:latin typeface="Abadi" panose="020B0604020104020204" pitchFamily="34" charset="0"/>
                <a:cs typeface="Calibri" panose="020F0502020204030204" pitchFamily="34" charset="0"/>
              </a:rPr>
              <a:t>Back-end</a:t>
            </a:r>
            <a:endParaRPr lang="fr-FR" sz="2400" dirty="0">
              <a:solidFill>
                <a:schemeClr val="accent6"/>
              </a:solidFill>
              <a:latin typeface="Abadi" panose="020B0604020104020204" pitchFamily="34" charset="0"/>
              <a:cs typeface="Calibri" panose="020F0502020204030204" pitchFamily="34" charset="0"/>
            </a:endParaRPr>
          </a:p>
          <a:p>
            <a:r>
              <a:rPr lang="fr-FR" sz="2400" dirty="0">
                <a:latin typeface="Abadi" panose="020B0604020104020204" pitchFamily="34" charset="0"/>
                <a:cs typeface="Calibri" panose="020F0502020204030204" pitchFamily="34" charset="0"/>
              </a:rPr>
              <a:t>XII. Démonstration (scénarios)</a:t>
            </a:r>
          </a:p>
          <a:p>
            <a:r>
              <a:rPr lang="fr-FR" sz="2400" dirty="0">
                <a:latin typeface="Abadi" panose="020B0604020104020204" pitchFamily="34" charset="0"/>
                <a:cs typeface="Calibri" panose="020F0502020204030204" pitchFamily="34" charset="0"/>
              </a:rPr>
              <a:t>XIII. Annexe</a:t>
            </a:r>
          </a:p>
          <a:p>
            <a:r>
              <a:rPr lang="fr-FR" sz="2400" dirty="0">
                <a:latin typeface="Abadi" panose="020B0604020104020204" pitchFamily="34" charset="0"/>
                <a:cs typeface="Calibri" panose="020F0502020204030204" pitchFamily="34" charset="0"/>
              </a:rPr>
              <a:t>XIV. Bilan</a:t>
            </a:r>
          </a:p>
        </p:txBody>
      </p:sp>
    </p:spTree>
    <p:extLst>
      <p:ext uri="{BB962C8B-B14F-4D97-AF65-F5344CB8AC3E}">
        <p14:creationId xmlns:p14="http://schemas.microsoft.com/office/powerpoint/2010/main" val="2236770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705104" y="6486170"/>
            <a:ext cx="486896" cy="369332"/>
          </a:xfrm>
          <a:prstGeom prst="rect">
            <a:avLst/>
          </a:prstGeom>
          <a:noFill/>
        </p:spPr>
        <p:txBody>
          <a:bodyPr wrap="square" rtlCol="0">
            <a:spAutoFit/>
          </a:bodyPr>
          <a:lstStyle/>
          <a:p>
            <a:r>
              <a:rPr lang="fr-FR" dirty="0"/>
              <a:t>18</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1146638" y="11877"/>
            <a:ext cx="9158004" cy="707886"/>
          </a:xfrm>
          <a:prstGeom prst="rect">
            <a:avLst/>
          </a:prstGeom>
          <a:noFill/>
        </p:spPr>
        <p:txBody>
          <a:bodyPr wrap="square" rtlCol="0">
            <a:spAutoFit/>
          </a:bodyPr>
          <a:lstStyle/>
          <a:p>
            <a:r>
              <a:rPr lang="fr-FR" sz="4000" dirty="0">
                <a:solidFill>
                  <a:srgbClr val="00B0F0"/>
                </a:solidFill>
              </a:rPr>
              <a:t>XI. Réalisation/Le </a:t>
            </a:r>
            <a:r>
              <a:rPr lang="fr-FR" sz="4000" dirty="0" err="1">
                <a:solidFill>
                  <a:srgbClr val="00B0F0"/>
                </a:solidFill>
              </a:rPr>
              <a:t>Back-end</a:t>
            </a:r>
            <a:endParaRPr lang="fr-FR" sz="4000" dirty="0">
              <a:solidFill>
                <a:srgbClr val="00B0F0"/>
              </a:solidFill>
            </a:endParaRPr>
          </a:p>
        </p:txBody>
      </p:sp>
      <p:sp>
        <p:nvSpPr>
          <p:cNvPr id="6" name="ZoneTexte 5">
            <a:extLst>
              <a:ext uri="{FF2B5EF4-FFF2-40B4-BE49-F238E27FC236}">
                <a16:creationId xmlns:a16="http://schemas.microsoft.com/office/drawing/2014/main" id="{6872BA31-F026-A748-BDEF-8EDA6012EE37}"/>
              </a:ext>
            </a:extLst>
          </p:cNvPr>
          <p:cNvSpPr txBox="1"/>
          <p:nvPr/>
        </p:nvSpPr>
        <p:spPr>
          <a:xfrm>
            <a:off x="248478" y="601503"/>
            <a:ext cx="5477162" cy="3277820"/>
          </a:xfrm>
          <a:prstGeom prst="rect">
            <a:avLst/>
          </a:prstGeom>
          <a:noFill/>
        </p:spPr>
        <p:txBody>
          <a:bodyPr wrap="square" rtlCol="0">
            <a:spAutoFit/>
          </a:bodyPr>
          <a:lstStyle/>
          <a:p>
            <a:pPr>
              <a:lnSpc>
                <a:spcPct val="150000"/>
              </a:lnSpc>
            </a:pPr>
            <a:r>
              <a:rPr lang="fr-FR" u="sng" dirty="0"/>
              <a:t>Laravel</a:t>
            </a:r>
            <a:r>
              <a:rPr lang="fr-FR" dirty="0"/>
              <a:t>: </a:t>
            </a:r>
          </a:p>
          <a:p>
            <a:pPr>
              <a:lnSpc>
                <a:spcPct val="150000"/>
              </a:lnSpc>
            </a:pPr>
            <a:r>
              <a:rPr lang="fr-FR" dirty="0"/>
              <a:t>Gestion des </a:t>
            </a:r>
            <a:r>
              <a:rPr lang="fr-FR" dirty="0" err="1"/>
              <a:t>uthentifications</a:t>
            </a:r>
            <a:r>
              <a:rPr lang="fr-FR" dirty="0"/>
              <a:t> gérée avec la librairie </a:t>
            </a:r>
            <a:r>
              <a:rPr lang="fr-FR" dirty="0" err="1"/>
              <a:t>Fortify</a:t>
            </a:r>
            <a:r>
              <a:rPr lang="fr-FR" dirty="0"/>
              <a:t>*(</a:t>
            </a:r>
            <a:r>
              <a:rPr lang="fr-FR" dirty="0" err="1"/>
              <a:t>cf</a:t>
            </a:r>
            <a:r>
              <a:rPr lang="fr-FR" dirty="0"/>
              <a:t>: </a:t>
            </a:r>
            <a:r>
              <a:rPr lang="fr-FR" dirty="0" err="1"/>
              <a:t>slidde</a:t>
            </a:r>
            <a:r>
              <a:rPr lang="fr-FR" dirty="0"/>
              <a:t> n°20</a:t>
            </a:r>
          </a:p>
          <a:p>
            <a:pPr marL="285750" indent="-285750">
              <a:lnSpc>
                <a:spcPct val="150000"/>
              </a:lnSpc>
              <a:buFont typeface="Arial" panose="020B0604020202020204" pitchFamily="34" charset="0"/>
              <a:buChar char="•"/>
            </a:pPr>
            <a:r>
              <a:rPr lang="fr-FR" dirty="0"/>
              <a:t>Middleware </a:t>
            </a:r>
            <a:r>
              <a:rPr lang="fr-FR" dirty="0" err="1"/>
              <a:t>auth</a:t>
            </a:r>
            <a:r>
              <a:rPr lang="fr-FR" dirty="0"/>
              <a:t> créé par </a:t>
            </a:r>
            <a:r>
              <a:rPr lang="fr-FR" dirty="0" err="1"/>
              <a:t>Fortify</a:t>
            </a:r>
            <a:r>
              <a:rPr lang="fr-FR" dirty="0"/>
              <a:t>*. </a:t>
            </a:r>
          </a:p>
          <a:p>
            <a:pPr>
              <a:lnSpc>
                <a:spcPct val="150000"/>
              </a:lnSpc>
            </a:pPr>
            <a:r>
              <a:rPr lang="fr-FR" u="sng" dirty="0"/>
              <a:t>Sécurité:</a:t>
            </a:r>
            <a:endParaRPr lang="fr-FR" dirty="0"/>
          </a:p>
          <a:p>
            <a:pPr marL="285750" indent="-285750">
              <a:lnSpc>
                <a:spcPct val="150000"/>
              </a:lnSpc>
              <a:buFont typeface="Arial" panose="020B0604020202020204" pitchFamily="34" charset="0"/>
              <a:buChar char="•"/>
            </a:pPr>
            <a:r>
              <a:rPr lang="fr-FR" dirty="0"/>
              <a:t>Formulaire=&gt;</a:t>
            </a:r>
            <a:r>
              <a:rPr lang="fr-FR" dirty="0">
                <a:solidFill>
                  <a:schemeClr val="accent4"/>
                </a:solidFill>
              </a:rPr>
              <a:t>jeton CSRF</a:t>
            </a:r>
            <a:r>
              <a:rPr lang="fr-FR" dirty="0"/>
              <a:t>.</a:t>
            </a:r>
          </a:p>
          <a:p>
            <a:pPr marL="285750" indent="-285750">
              <a:lnSpc>
                <a:spcPct val="150000"/>
              </a:lnSpc>
              <a:buFont typeface="Arial" panose="020B0604020202020204" pitchFamily="34" charset="0"/>
              <a:buChar char="•"/>
            </a:pPr>
            <a:r>
              <a:rPr lang="fr-FR" dirty="0"/>
              <a:t>Requêtes préparées avec la </a:t>
            </a:r>
            <a:r>
              <a:rPr lang="fr-FR" u="sng" dirty="0">
                <a:solidFill>
                  <a:srgbClr val="E5E99C"/>
                </a:solidFill>
                <a:highlight>
                  <a:srgbClr val="002451"/>
                </a:highlight>
              </a:rPr>
              <a:t>classe DB::.</a:t>
            </a:r>
          </a:p>
          <a:p>
            <a:endParaRPr lang="fr-FR" dirty="0"/>
          </a:p>
        </p:txBody>
      </p:sp>
      <p:pic>
        <p:nvPicPr>
          <p:cNvPr id="7" name="Image 6">
            <a:extLst>
              <a:ext uri="{FF2B5EF4-FFF2-40B4-BE49-F238E27FC236}">
                <a16:creationId xmlns:a16="http://schemas.microsoft.com/office/drawing/2014/main" id="{6FF5247D-EB5B-25D5-8075-E5D4DC8BBF34}"/>
              </a:ext>
            </a:extLst>
          </p:cNvPr>
          <p:cNvPicPr>
            <a:picLocks noChangeAspect="1"/>
          </p:cNvPicPr>
          <p:nvPr/>
        </p:nvPicPr>
        <p:blipFill>
          <a:blip r:embed="rId4"/>
          <a:stretch>
            <a:fillRect/>
          </a:stretch>
        </p:blipFill>
        <p:spPr>
          <a:xfrm>
            <a:off x="0" y="4592057"/>
            <a:ext cx="7431550" cy="885347"/>
          </a:xfrm>
          <a:prstGeom prst="rect">
            <a:avLst/>
          </a:prstGeom>
        </p:spPr>
      </p:pic>
      <p:pic>
        <p:nvPicPr>
          <p:cNvPr id="9" name="Image 8">
            <a:extLst>
              <a:ext uri="{FF2B5EF4-FFF2-40B4-BE49-F238E27FC236}">
                <a16:creationId xmlns:a16="http://schemas.microsoft.com/office/drawing/2014/main" id="{A278EA6E-2D58-E415-FCD6-417F666E4636}"/>
              </a:ext>
            </a:extLst>
          </p:cNvPr>
          <p:cNvPicPr>
            <a:picLocks noChangeAspect="1"/>
          </p:cNvPicPr>
          <p:nvPr/>
        </p:nvPicPr>
        <p:blipFill>
          <a:blip r:embed="rId5"/>
          <a:stretch>
            <a:fillRect/>
          </a:stretch>
        </p:blipFill>
        <p:spPr>
          <a:xfrm>
            <a:off x="6184491" y="1246887"/>
            <a:ext cx="6007509" cy="2738575"/>
          </a:xfrm>
          <a:prstGeom prst="rect">
            <a:avLst/>
          </a:prstGeom>
        </p:spPr>
      </p:pic>
      <p:cxnSp>
        <p:nvCxnSpPr>
          <p:cNvPr id="14" name="Connecteur droit avec flèche 13">
            <a:extLst>
              <a:ext uri="{FF2B5EF4-FFF2-40B4-BE49-F238E27FC236}">
                <a16:creationId xmlns:a16="http://schemas.microsoft.com/office/drawing/2014/main" id="{E13F5BA1-9E38-B3F1-6069-9F5CED6B9B39}"/>
              </a:ext>
            </a:extLst>
          </p:cNvPr>
          <p:cNvCxnSpPr>
            <a:cxnSpLocks/>
          </p:cNvCxnSpPr>
          <p:nvPr/>
        </p:nvCxnSpPr>
        <p:spPr>
          <a:xfrm flipV="1">
            <a:off x="2952750" y="1708727"/>
            <a:ext cx="3845214" cy="77123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 name="ZoneTexte 2">
            <a:extLst>
              <a:ext uri="{FF2B5EF4-FFF2-40B4-BE49-F238E27FC236}">
                <a16:creationId xmlns:a16="http://schemas.microsoft.com/office/drawing/2014/main" id="{0590A0DE-4C47-F7FE-73BE-45B245FF68C2}"/>
              </a:ext>
            </a:extLst>
          </p:cNvPr>
          <p:cNvSpPr txBox="1"/>
          <p:nvPr/>
        </p:nvSpPr>
        <p:spPr>
          <a:xfrm>
            <a:off x="7431550" y="627056"/>
            <a:ext cx="4114800" cy="646331"/>
          </a:xfrm>
          <a:prstGeom prst="rect">
            <a:avLst/>
          </a:prstGeom>
          <a:noFill/>
        </p:spPr>
        <p:txBody>
          <a:bodyPr wrap="square" rtlCol="0">
            <a:spAutoFit/>
          </a:bodyPr>
          <a:lstStyle/>
          <a:p>
            <a:r>
              <a:rPr lang="fr-FR" dirty="0"/>
              <a:t>Cas d’utilisation du jeton CSRF dans le formulaire de déclaration de ticket.</a:t>
            </a:r>
          </a:p>
        </p:txBody>
      </p:sp>
      <p:sp>
        <p:nvSpPr>
          <p:cNvPr id="5" name="ZoneTexte 4">
            <a:extLst>
              <a:ext uri="{FF2B5EF4-FFF2-40B4-BE49-F238E27FC236}">
                <a16:creationId xmlns:a16="http://schemas.microsoft.com/office/drawing/2014/main" id="{F66FF0D6-8F8C-CCB2-C5B1-B30565746B7E}"/>
              </a:ext>
            </a:extLst>
          </p:cNvPr>
          <p:cNvSpPr txBox="1"/>
          <p:nvPr/>
        </p:nvSpPr>
        <p:spPr>
          <a:xfrm>
            <a:off x="2712075" y="3985740"/>
            <a:ext cx="3769676" cy="646331"/>
          </a:xfrm>
          <a:prstGeom prst="rect">
            <a:avLst/>
          </a:prstGeom>
          <a:noFill/>
        </p:spPr>
        <p:txBody>
          <a:bodyPr wrap="square" rtlCol="0">
            <a:spAutoFit/>
          </a:bodyPr>
          <a:lstStyle/>
          <a:p>
            <a:r>
              <a:rPr lang="fr-FR" dirty="0"/>
              <a:t>Exemple d’</a:t>
            </a:r>
            <a:r>
              <a:rPr lang="fr-FR" dirty="0" err="1"/>
              <a:t>utilisattion</a:t>
            </a:r>
            <a:r>
              <a:rPr lang="fr-FR" dirty="0"/>
              <a:t> de la classe DB::</a:t>
            </a:r>
          </a:p>
          <a:p>
            <a:r>
              <a:rPr lang="fr-FR" dirty="0"/>
              <a:t>requête de sélection d’un ticket ‘’n’’.</a:t>
            </a:r>
          </a:p>
        </p:txBody>
      </p:sp>
      <p:cxnSp>
        <p:nvCxnSpPr>
          <p:cNvPr id="11" name="Connecteur droit avec flèche 10">
            <a:extLst>
              <a:ext uri="{FF2B5EF4-FFF2-40B4-BE49-F238E27FC236}">
                <a16:creationId xmlns:a16="http://schemas.microsoft.com/office/drawing/2014/main" id="{42971B23-84A6-4E0B-7DEF-34404AC62CAF}"/>
              </a:ext>
            </a:extLst>
          </p:cNvPr>
          <p:cNvCxnSpPr>
            <a:cxnSpLocks/>
          </p:cNvCxnSpPr>
          <p:nvPr/>
        </p:nvCxnSpPr>
        <p:spPr>
          <a:xfrm flipH="1">
            <a:off x="1771650" y="3082565"/>
            <a:ext cx="2083913" cy="1952165"/>
          </a:xfrm>
          <a:prstGeom prst="straightConnector1">
            <a:avLst/>
          </a:prstGeom>
          <a:ln>
            <a:solidFill>
              <a:srgbClr val="FFFF0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60793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705104" y="6486170"/>
            <a:ext cx="486896" cy="369332"/>
          </a:xfrm>
          <a:prstGeom prst="rect">
            <a:avLst/>
          </a:prstGeom>
          <a:noFill/>
        </p:spPr>
        <p:txBody>
          <a:bodyPr wrap="square" rtlCol="0">
            <a:spAutoFit/>
          </a:bodyPr>
          <a:lstStyle/>
          <a:p>
            <a:r>
              <a:rPr lang="fr-FR" dirty="0"/>
              <a:t>19</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5" name="Flèche : chevron 4">
            <a:extLst>
              <a:ext uri="{FF2B5EF4-FFF2-40B4-BE49-F238E27FC236}">
                <a16:creationId xmlns:a16="http://schemas.microsoft.com/office/drawing/2014/main" id="{E2FE1FCD-74DC-D975-99D0-508BFFCF85E8}"/>
              </a:ext>
            </a:extLst>
          </p:cNvPr>
          <p:cNvSpPr/>
          <p:nvPr/>
        </p:nvSpPr>
        <p:spPr>
          <a:xfrm>
            <a:off x="6887669" y="4413409"/>
            <a:ext cx="529322" cy="336127"/>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ZoneTexte 7">
            <a:extLst>
              <a:ext uri="{FF2B5EF4-FFF2-40B4-BE49-F238E27FC236}">
                <a16:creationId xmlns:a16="http://schemas.microsoft.com/office/drawing/2014/main" id="{746E1620-FBAB-CFB3-5207-6A9748DAADC2}"/>
              </a:ext>
            </a:extLst>
          </p:cNvPr>
          <p:cNvSpPr txBox="1"/>
          <p:nvPr/>
        </p:nvSpPr>
        <p:spPr>
          <a:xfrm>
            <a:off x="7542687" y="275951"/>
            <a:ext cx="5194109" cy="5632311"/>
          </a:xfrm>
          <a:prstGeom prst="rect">
            <a:avLst/>
          </a:prstGeom>
          <a:noFill/>
        </p:spPr>
        <p:txBody>
          <a:bodyPr wrap="square" rtlCol="0">
            <a:spAutoFit/>
          </a:bodyPr>
          <a:lstStyle/>
          <a:p>
            <a:pPr marL="400050" indent="-400050">
              <a:buFont typeface="+mj-lt"/>
              <a:buAutoNum type="romanUcPeriod"/>
            </a:pPr>
            <a:r>
              <a:rPr lang="fr-FR" sz="2400" dirty="0">
                <a:latin typeface="Abadi" panose="020B0604020104020204" pitchFamily="34" charset="0"/>
                <a:cs typeface="Calibri" panose="020F0502020204030204" pitchFamily="34" charset="0"/>
              </a:rPr>
              <a:t>Présentation personnelle</a:t>
            </a:r>
          </a:p>
          <a:p>
            <a:pPr marL="400050" indent="-400050">
              <a:buFont typeface="+mj-lt"/>
              <a:buAutoNum type="romanUcPeriod"/>
            </a:pPr>
            <a:r>
              <a:rPr lang="fr-FR" sz="2400" dirty="0">
                <a:latin typeface="Abadi" panose="020B0604020104020204" pitchFamily="34" charset="0"/>
                <a:cs typeface="Calibri" panose="020F0502020204030204" pitchFamily="34" charset="0"/>
              </a:rPr>
              <a:t> Présentation du contexte pédagogique </a:t>
            </a:r>
          </a:p>
          <a:p>
            <a:pPr marL="400050" indent="-400050">
              <a:buFont typeface="+mj-lt"/>
              <a:buAutoNum type="romanUcPeriod"/>
            </a:pPr>
            <a:r>
              <a:rPr lang="fr-FR" sz="2400" dirty="0">
                <a:latin typeface="Abadi" panose="020B0604020104020204" pitchFamily="34" charset="0"/>
                <a:cs typeface="Calibri" panose="020F0502020204030204" pitchFamily="34" charset="0"/>
              </a:rPr>
              <a:t>Présentation du projet</a:t>
            </a:r>
          </a:p>
          <a:p>
            <a:r>
              <a:rPr lang="fr-FR" sz="2400" dirty="0">
                <a:latin typeface="Abadi" panose="020B0604020104020204" pitchFamily="34" charset="0"/>
                <a:cs typeface="Calibri" panose="020F0502020204030204" pitchFamily="34" charset="0"/>
              </a:rPr>
              <a:t>IV. Analyse des besoins principaux</a:t>
            </a:r>
          </a:p>
          <a:p>
            <a:r>
              <a:rPr lang="fr-FR" sz="2400" dirty="0">
                <a:latin typeface="Abadi" panose="020B0604020104020204" pitchFamily="34" charset="0"/>
                <a:cs typeface="Calibri" panose="020F0502020204030204" pitchFamily="34" charset="0"/>
              </a:rPr>
              <a:t>V. Réalisation </a:t>
            </a:r>
          </a:p>
          <a:p>
            <a:r>
              <a:rPr lang="fr-FR" sz="2400" dirty="0">
                <a:latin typeface="Abadi" panose="020B0604020104020204" pitchFamily="34" charset="0"/>
                <a:cs typeface="Calibri" panose="020F0502020204030204" pitchFamily="34" charset="0"/>
              </a:rPr>
              <a:t>  VI. Outils et langages</a:t>
            </a:r>
          </a:p>
          <a:p>
            <a:r>
              <a:rPr lang="fr-FR" sz="2400" dirty="0">
                <a:latin typeface="Abadi" panose="020B0604020104020204" pitchFamily="34" charset="0"/>
                <a:cs typeface="Calibri" panose="020F0502020204030204" pitchFamily="34" charset="0"/>
              </a:rPr>
              <a:t>VIIe MVC</a:t>
            </a:r>
          </a:p>
          <a:p>
            <a:r>
              <a:rPr lang="fr-FR" sz="2400" dirty="0">
                <a:latin typeface="Abadi" panose="020B0604020104020204" pitchFamily="34" charset="0"/>
                <a:cs typeface="Calibri" panose="020F0502020204030204" pitchFamily="34" charset="0"/>
              </a:rPr>
              <a:t>VIII. Gestion du projet</a:t>
            </a:r>
          </a:p>
          <a:p>
            <a:r>
              <a:rPr lang="fr-FR" sz="2400" dirty="0">
                <a:latin typeface="Abadi" panose="020B0604020104020204" pitchFamily="34" charset="0"/>
                <a:cs typeface="Calibri" panose="020F0502020204030204" pitchFamily="34" charset="0"/>
              </a:rPr>
              <a:t>IX. base de données</a:t>
            </a:r>
          </a:p>
          <a:p>
            <a:r>
              <a:rPr lang="fr-FR" sz="2400" dirty="0">
                <a:latin typeface="Abadi" panose="020B0604020104020204" pitchFamily="34" charset="0"/>
                <a:cs typeface="Calibri" panose="020F0502020204030204" pitchFamily="34" charset="0"/>
              </a:rPr>
              <a:t>X. </a:t>
            </a:r>
            <a:r>
              <a:rPr lang="fr-FR" sz="2400" dirty="0" err="1">
                <a:latin typeface="Abadi" panose="020B0604020104020204" pitchFamily="34" charset="0"/>
                <a:cs typeface="Calibri" panose="020F0502020204030204" pitchFamily="34" charset="0"/>
              </a:rPr>
              <a:t>Front-end</a:t>
            </a:r>
            <a:endParaRPr lang="fr-FR" sz="2400" dirty="0">
              <a:latin typeface="Abadi" panose="020B0604020104020204" pitchFamily="34" charset="0"/>
              <a:cs typeface="Calibri" panose="020F0502020204030204" pitchFamily="34" charset="0"/>
            </a:endParaRPr>
          </a:p>
          <a:p>
            <a:r>
              <a:rPr lang="fr-FR" sz="2400" dirty="0">
                <a:solidFill>
                  <a:schemeClr val="accent6"/>
                </a:solidFill>
                <a:latin typeface="Abadi" panose="020B0604020104020204" pitchFamily="34" charset="0"/>
                <a:cs typeface="Calibri" panose="020F0502020204030204" pitchFamily="34" charset="0"/>
              </a:rPr>
              <a:t>XI. </a:t>
            </a:r>
            <a:r>
              <a:rPr lang="fr-FR" sz="2400" dirty="0" err="1">
                <a:solidFill>
                  <a:schemeClr val="accent6"/>
                </a:solidFill>
                <a:latin typeface="Abadi" panose="020B0604020104020204" pitchFamily="34" charset="0"/>
                <a:cs typeface="Calibri" panose="020F0502020204030204" pitchFamily="34" charset="0"/>
              </a:rPr>
              <a:t>Back-end</a:t>
            </a:r>
            <a:endParaRPr lang="fr-FR" sz="2400" dirty="0">
              <a:solidFill>
                <a:schemeClr val="accent6"/>
              </a:solidFill>
              <a:latin typeface="Abadi" panose="020B0604020104020204" pitchFamily="34" charset="0"/>
              <a:cs typeface="Calibri" panose="020F0502020204030204" pitchFamily="34" charset="0"/>
            </a:endParaRPr>
          </a:p>
          <a:p>
            <a:r>
              <a:rPr lang="fr-FR" sz="2400" dirty="0">
                <a:latin typeface="Abadi" panose="020B0604020104020204" pitchFamily="34" charset="0"/>
                <a:cs typeface="Calibri" panose="020F0502020204030204" pitchFamily="34" charset="0"/>
              </a:rPr>
              <a:t>XII. Démonstration (scénarios)</a:t>
            </a:r>
          </a:p>
          <a:p>
            <a:r>
              <a:rPr lang="fr-FR" sz="2400" dirty="0">
                <a:latin typeface="Abadi" panose="020B0604020104020204" pitchFamily="34" charset="0"/>
                <a:cs typeface="Calibri" panose="020F0502020204030204" pitchFamily="34" charset="0"/>
              </a:rPr>
              <a:t>XIII. Annexe</a:t>
            </a:r>
          </a:p>
          <a:p>
            <a:r>
              <a:rPr lang="fr-FR" sz="2400" dirty="0">
                <a:latin typeface="Abadi" panose="020B0604020104020204" pitchFamily="34" charset="0"/>
                <a:cs typeface="Calibri" panose="020F0502020204030204" pitchFamily="34" charset="0"/>
              </a:rPr>
              <a:t>XIV. Bilan</a:t>
            </a:r>
          </a:p>
        </p:txBody>
      </p:sp>
    </p:spTree>
    <p:extLst>
      <p:ext uri="{BB962C8B-B14F-4D97-AF65-F5344CB8AC3E}">
        <p14:creationId xmlns:p14="http://schemas.microsoft.com/office/powerpoint/2010/main" val="124981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0"/>
            <a:ext cx="735143" cy="540917"/>
          </a:xfrm>
          <a:prstGeom prst="rect">
            <a:avLst/>
          </a:prstGeom>
        </p:spPr>
      </p:pic>
      <p:sp>
        <p:nvSpPr>
          <p:cNvPr id="13" name="ZoneTexte 12">
            <a:extLst>
              <a:ext uri="{FF2B5EF4-FFF2-40B4-BE49-F238E27FC236}">
                <a16:creationId xmlns:a16="http://schemas.microsoft.com/office/drawing/2014/main" id="{7C867E70-7366-8212-BF36-36A28014DC37}"/>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32" name="ZoneTexte 31"/>
          <p:cNvSpPr txBox="1"/>
          <p:nvPr/>
        </p:nvSpPr>
        <p:spPr>
          <a:xfrm>
            <a:off x="0" y="-175911"/>
            <a:ext cx="12191999" cy="707886"/>
          </a:xfrm>
          <a:prstGeom prst="rect">
            <a:avLst/>
          </a:prstGeom>
          <a:noFill/>
        </p:spPr>
        <p:txBody>
          <a:bodyPr wrap="square" rtlCol="0">
            <a:spAutoFit/>
          </a:bodyPr>
          <a:lstStyle/>
          <a:p>
            <a:pPr algn="ctr"/>
            <a:r>
              <a:rPr lang="fr-FR" sz="4000" dirty="0">
                <a:solidFill>
                  <a:schemeClr val="accent6"/>
                </a:solidFill>
              </a:rPr>
              <a:t>I. Présentation personnelle</a:t>
            </a:r>
          </a:p>
        </p:txBody>
      </p:sp>
      <p:sp>
        <p:nvSpPr>
          <p:cNvPr id="33"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08321" y="6467308"/>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latin typeface="Abadi" panose="020B0604020104020204" pitchFamily="34" charset="0"/>
              </a:rPr>
              <a:t>Sabadie Jérémy</a:t>
            </a:r>
          </a:p>
        </p:txBody>
      </p:sp>
      <p:sp>
        <p:nvSpPr>
          <p:cNvPr id="17" name="ZoneTexte 16"/>
          <p:cNvSpPr txBox="1"/>
          <p:nvPr/>
        </p:nvSpPr>
        <p:spPr>
          <a:xfrm>
            <a:off x="2209022" y="1995122"/>
            <a:ext cx="2377420" cy="707886"/>
          </a:xfrm>
          <a:prstGeom prst="rect">
            <a:avLst/>
          </a:prstGeom>
          <a:noFill/>
        </p:spPr>
        <p:txBody>
          <a:bodyPr wrap="square" rtlCol="0">
            <a:spAutoFit/>
          </a:bodyPr>
          <a:lstStyle/>
          <a:p>
            <a:r>
              <a:rPr lang="fr-FR" sz="2000" dirty="0">
                <a:solidFill>
                  <a:schemeClr val="bg1"/>
                </a:solidFill>
              </a:rPr>
              <a:t>TDF C :. </a:t>
            </a:r>
          </a:p>
          <a:p>
            <a:r>
              <a:rPr lang="fr-FR" sz="2000" dirty="0">
                <a:solidFill>
                  <a:schemeClr val="bg1"/>
                </a:solidFill>
              </a:rPr>
              <a:t>menuiserie </a:t>
            </a:r>
          </a:p>
        </p:txBody>
      </p:sp>
      <p:sp>
        <p:nvSpPr>
          <p:cNvPr id="19" name="ZoneTexte 18"/>
          <p:cNvSpPr txBox="1"/>
          <p:nvPr/>
        </p:nvSpPr>
        <p:spPr>
          <a:xfrm>
            <a:off x="11861858" y="6503860"/>
            <a:ext cx="280637" cy="369332"/>
          </a:xfrm>
          <a:prstGeom prst="rect">
            <a:avLst/>
          </a:prstGeom>
          <a:noFill/>
        </p:spPr>
        <p:txBody>
          <a:bodyPr wrap="square" rtlCol="0">
            <a:spAutoFit/>
          </a:bodyPr>
          <a:lstStyle/>
          <a:p>
            <a:r>
              <a:rPr lang="fr-FR" dirty="0"/>
              <a:t>1</a:t>
            </a:r>
          </a:p>
        </p:txBody>
      </p:sp>
      <p:grpSp>
        <p:nvGrpSpPr>
          <p:cNvPr id="4" name="Groupe 3">
            <a:extLst>
              <a:ext uri="{FF2B5EF4-FFF2-40B4-BE49-F238E27FC236}">
                <a16:creationId xmlns:a16="http://schemas.microsoft.com/office/drawing/2014/main" id="{859EBDFE-2594-37D2-E171-6F28EF4E9FE8}"/>
              </a:ext>
            </a:extLst>
          </p:cNvPr>
          <p:cNvGrpSpPr/>
          <p:nvPr/>
        </p:nvGrpSpPr>
        <p:grpSpPr>
          <a:xfrm>
            <a:off x="-707265" y="-582102"/>
            <a:ext cx="5812497" cy="6426730"/>
            <a:chOff x="-316861" y="-367675"/>
            <a:chExt cx="5406399" cy="5406399"/>
          </a:xfrm>
        </p:grpSpPr>
        <p:pic>
          <p:nvPicPr>
            <p:cNvPr id="3" name="Image 2" descr="Une image contenant art">
              <a:extLst>
                <a:ext uri="{FF2B5EF4-FFF2-40B4-BE49-F238E27FC236}">
                  <a16:creationId xmlns:a16="http://schemas.microsoft.com/office/drawing/2014/main" id="{8E55EA17-1210-12B4-E385-E7DF8CE982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861" y="-367675"/>
              <a:ext cx="5406399" cy="5406399"/>
            </a:xfrm>
            <a:prstGeom prst="rect">
              <a:avLst/>
            </a:prstGeom>
          </p:spPr>
        </p:pic>
        <mc:AlternateContent xmlns:mc="http://schemas.openxmlformats.org/markup-compatibility/2006" xmlns:p14="http://schemas.microsoft.com/office/powerpoint/2010/main">
          <mc:Choice Requires="p14">
            <p:contentPart p14:bwMode="auto" r:id="rId5">
              <p14:nvContentPartPr>
                <p14:cNvPr id="38" name="Encre 37">
                  <a:extLst>
                    <a:ext uri="{FF2B5EF4-FFF2-40B4-BE49-F238E27FC236}">
                      <a16:creationId xmlns:a16="http://schemas.microsoft.com/office/drawing/2014/main" id="{0E59AA3A-BA05-0453-3ED3-750141FE7B1F}"/>
                    </a:ext>
                  </a:extLst>
                </p14:cNvPr>
                <p14:cNvContentPartPr/>
                <p14:nvPr/>
              </p14:nvContentPartPr>
              <p14:xfrm>
                <a:off x="1602262" y="3806075"/>
                <a:ext cx="360" cy="2520"/>
              </p14:xfrm>
            </p:contentPart>
          </mc:Choice>
          <mc:Fallback xmlns="">
            <p:pic>
              <p:nvPicPr>
                <p:cNvPr id="38" name="Encre 37">
                  <a:extLst>
                    <a:ext uri="{FF2B5EF4-FFF2-40B4-BE49-F238E27FC236}">
                      <a16:creationId xmlns:a16="http://schemas.microsoft.com/office/drawing/2014/main" id="{0E59AA3A-BA05-0453-3ED3-750141FE7B1F}"/>
                    </a:ext>
                  </a:extLst>
                </p:cNvPr>
                <p:cNvPicPr/>
                <p:nvPr/>
              </p:nvPicPr>
              <p:blipFill>
                <a:blip r:embed="rId6"/>
                <a:stretch>
                  <a:fillRect/>
                </a:stretch>
              </p:blipFill>
              <p:spPr>
                <a:xfrm>
                  <a:off x="1539262" y="3750950"/>
                  <a:ext cx="126000" cy="11245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9" name="Encre 38">
                  <a:extLst>
                    <a:ext uri="{FF2B5EF4-FFF2-40B4-BE49-F238E27FC236}">
                      <a16:creationId xmlns:a16="http://schemas.microsoft.com/office/drawing/2014/main" id="{D958037C-0D1B-3D5E-B357-8AAA357F025C}"/>
                    </a:ext>
                  </a:extLst>
                </p14:cNvPr>
                <p14:cNvContentPartPr/>
                <p14:nvPr/>
              </p14:nvContentPartPr>
              <p14:xfrm>
                <a:off x="3316542" y="3012232"/>
                <a:ext cx="360" cy="360"/>
              </p14:xfrm>
            </p:contentPart>
          </mc:Choice>
          <mc:Fallback xmlns="">
            <p:pic>
              <p:nvPicPr>
                <p:cNvPr id="39" name="Encre 38">
                  <a:extLst>
                    <a:ext uri="{FF2B5EF4-FFF2-40B4-BE49-F238E27FC236}">
                      <a16:creationId xmlns:a16="http://schemas.microsoft.com/office/drawing/2014/main" id="{D958037C-0D1B-3D5E-B357-8AAA357F025C}"/>
                    </a:ext>
                  </a:extLst>
                </p:cNvPr>
                <p:cNvPicPr/>
                <p:nvPr/>
              </p:nvPicPr>
              <p:blipFill>
                <a:blip r:embed="rId8"/>
                <a:stretch>
                  <a:fillRect/>
                </a:stretch>
              </p:blipFill>
              <p:spPr>
                <a:xfrm>
                  <a:off x="3253542" y="294923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0" name="Encre 39">
                  <a:extLst>
                    <a:ext uri="{FF2B5EF4-FFF2-40B4-BE49-F238E27FC236}">
                      <a16:creationId xmlns:a16="http://schemas.microsoft.com/office/drawing/2014/main" id="{5F0609DD-AAAB-96EF-CDC1-C9D3B54FFC4E}"/>
                    </a:ext>
                  </a:extLst>
                </p14:cNvPr>
                <p14:cNvContentPartPr/>
                <p14:nvPr/>
              </p14:nvContentPartPr>
              <p14:xfrm>
                <a:off x="3218760" y="3505080"/>
                <a:ext cx="360" cy="360"/>
              </p14:xfrm>
            </p:contentPart>
          </mc:Choice>
          <mc:Fallback xmlns="">
            <p:pic>
              <p:nvPicPr>
                <p:cNvPr id="40" name="Encre 39">
                  <a:extLst>
                    <a:ext uri="{FF2B5EF4-FFF2-40B4-BE49-F238E27FC236}">
                      <a16:creationId xmlns:a16="http://schemas.microsoft.com/office/drawing/2014/main" id="{5F0609DD-AAAB-96EF-CDC1-C9D3B54FFC4E}"/>
                    </a:ext>
                  </a:extLst>
                </p:cNvPr>
                <p:cNvPicPr/>
                <p:nvPr/>
              </p:nvPicPr>
              <p:blipFill>
                <a:blip r:embed="rId8"/>
                <a:stretch>
                  <a:fillRect/>
                </a:stretch>
              </p:blipFill>
              <p:spPr>
                <a:xfrm>
                  <a:off x="3155760" y="34420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1" name="Encre 40">
                  <a:extLst>
                    <a:ext uri="{FF2B5EF4-FFF2-40B4-BE49-F238E27FC236}">
                      <a16:creationId xmlns:a16="http://schemas.microsoft.com/office/drawing/2014/main" id="{AF7E850E-0BFA-F0B0-F251-51FB2F655CFE}"/>
                    </a:ext>
                  </a:extLst>
                </p14:cNvPr>
                <p14:cNvContentPartPr/>
                <p14:nvPr/>
              </p14:nvContentPartPr>
              <p14:xfrm>
                <a:off x="1907943" y="1523505"/>
                <a:ext cx="360" cy="360"/>
              </p14:xfrm>
            </p:contentPart>
          </mc:Choice>
          <mc:Fallback xmlns="">
            <p:pic>
              <p:nvPicPr>
                <p:cNvPr id="41" name="Encre 40">
                  <a:extLst>
                    <a:ext uri="{FF2B5EF4-FFF2-40B4-BE49-F238E27FC236}">
                      <a16:creationId xmlns:a16="http://schemas.microsoft.com/office/drawing/2014/main" id="{AF7E850E-0BFA-F0B0-F251-51FB2F655CFE}"/>
                    </a:ext>
                  </a:extLst>
                </p:cNvPr>
                <p:cNvPicPr/>
                <p:nvPr/>
              </p:nvPicPr>
              <p:blipFill>
                <a:blip r:embed="rId8"/>
                <a:stretch>
                  <a:fillRect/>
                </a:stretch>
              </p:blipFill>
              <p:spPr>
                <a:xfrm>
                  <a:off x="1844943" y="146050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2" name="Encre 41">
                  <a:extLst>
                    <a:ext uri="{FF2B5EF4-FFF2-40B4-BE49-F238E27FC236}">
                      <a16:creationId xmlns:a16="http://schemas.microsoft.com/office/drawing/2014/main" id="{690DF14F-ED34-D035-665A-C0F62F5CED31}"/>
                    </a:ext>
                  </a:extLst>
                </p14:cNvPr>
                <p14:cNvContentPartPr/>
                <p14:nvPr/>
              </p14:nvContentPartPr>
              <p14:xfrm>
                <a:off x="902950" y="1884020"/>
                <a:ext cx="360" cy="360"/>
              </p14:xfrm>
            </p:contentPart>
          </mc:Choice>
          <mc:Fallback xmlns="">
            <p:pic>
              <p:nvPicPr>
                <p:cNvPr id="42" name="Encre 41">
                  <a:extLst>
                    <a:ext uri="{FF2B5EF4-FFF2-40B4-BE49-F238E27FC236}">
                      <a16:creationId xmlns:a16="http://schemas.microsoft.com/office/drawing/2014/main" id="{690DF14F-ED34-D035-665A-C0F62F5CED31}"/>
                    </a:ext>
                  </a:extLst>
                </p:cNvPr>
                <p:cNvPicPr/>
                <p:nvPr/>
              </p:nvPicPr>
              <p:blipFill>
                <a:blip r:embed="rId8"/>
                <a:stretch>
                  <a:fillRect/>
                </a:stretch>
              </p:blipFill>
              <p:spPr>
                <a:xfrm>
                  <a:off x="839950" y="182102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3" name="Encre 42">
                  <a:extLst>
                    <a:ext uri="{FF2B5EF4-FFF2-40B4-BE49-F238E27FC236}">
                      <a16:creationId xmlns:a16="http://schemas.microsoft.com/office/drawing/2014/main" id="{9301BC9F-A767-EB82-7F12-1E068BCABBDB}"/>
                    </a:ext>
                  </a:extLst>
                </p14:cNvPr>
                <p14:cNvContentPartPr/>
                <p14:nvPr/>
              </p14:nvContentPartPr>
              <p14:xfrm>
                <a:off x="1907943" y="2516227"/>
                <a:ext cx="360" cy="360"/>
              </p14:xfrm>
            </p:contentPart>
          </mc:Choice>
          <mc:Fallback xmlns="">
            <p:pic>
              <p:nvPicPr>
                <p:cNvPr id="43" name="Encre 42">
                  <a:extLst>
                    <a:ext uri="{FF2B5EF4-FFF2-40B4-BE49-F238E27FC236}">
                      <a16:creationId xmlns:a16="http://schemas.microsoft.com/office/drawing/2014/main" id="{9301BC9F-A767-EB82-7F12-1E068BCABBDB}"/>
                    </a:ext>
                  </a:extLst>
                </p:cNvPr>
                <p:cNvPicPr/>
                <p:nvPr/>
              </p:nvPicPr>
              <p:blipFill>
                <a:blip r:embed="rId8"/>
                <a:stretch>
                  <a:fillRect/>
                </a:stretch>
              </p:blipFill>
              <p:spPr>
                <a:xfrm>
                  <a:off x="1844943" y="2453227"/>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4" name="Encre 43">
                  <a:extLst>
                    <a:ext uri="{FF2B5EF4-FFF2-40B4-BE49-F238E27FC236}">
                      <a16:creationId xmlns:a16="http://schemas.microsoft.com/office/drawing/2014/main" id="{C97CD7E0-8FA6-8A5E-849B-57CC53D14E2D}"/>
                    </a:ext>
                  </a:extLst>
                </p14:cNvPr>
                <p14:cNvContentPartPr/>
                <p14:nvPr/>
              </p14:nvContentPartPr>
              <p14:xfrm>
                <a:off x="2293531" y="1266427"/>
                <a:ext cx="360" cy="360"/>
              </p14:xfrm>
            </p:contentPart>
          </mc:Choice>
          <mc:Fallback xmlns="">
            <p:pic>
              <p:nvPicPr>
                <p:cNvPr id="44" name="Encre 43">
                  <a:extLst>
                    <a:ext uri="{FF2B5EF4-FFF2-40B4-BE49-F238E27FC236}">
                      <a16:creationId xmlns:a16="http://schemas.microsoft.com/office/drawing/2014/main" id="{C97CD7E0-8FA6-8A5E-849B-57CC53D14E2D}"/>
                    </a:ext>
                  </a:extLst>
                </p:cNvPr>
                <p:cNvPicPr/>
                <p:nvPr/>
              </p:nvPicPr>
              <p:blipFill>
                <a:blip r:embed="rId8"/>
                <a:stretch>
                  <a:fillRect/>
                </a:stretch>
              </p:blipFill>
              <p:spPr>
                <a:xfrm>
                  <a:off x="2230531" y="1203427"/>
                  <a:ext cx="126000" cy="126000"/>
                </a:xfrm>
                <a:prstGeom prst="rect">
                  <a:avLst/>
                </a:prstGeom>
              </p:spPr>
            </p:pic>
          </mc:Fallback>
        </mc:AlternateContent>
        <p:sp>
          <p:nvSpPr>
            <p:cNvPr id="45" name="ZoneTexte 44">
              <a:extLst>
                <a:ext uri="{FF2B5EF4-FFF2-40B4-BE49-F238E27FC236}">
                  <a16:creationId xmlns:a16="http://schemas.microsoft.com/office/drawing/2014/main" id="{1083CD26-8A4F-4C6D-0666-F7F225A8ADEB}"/>
                </a:ext>
              </a:extLst>
            </p:cNvPr>
            <p:cNvSpPr txBox="1"/>
            <p:nvPr/>
          </p:nvSpPr>
          <p:spPr>
            <a:xfrm>
              <a:off x="2149361" y="1087651"/>
              <a:ext cx="596900" cy="369332"/>
            </a:xfrm>
            <a:prstGeom prst="rect">
              <a:avLst/>
            </a:prstGeom>
            <a:noFill/>
          </p:spPr>
          <p:txBody>
            <a:bodyPr wrap="square" rtlCol="0">
              <a:spAutoFit/>
            </a:bodyPr>
            <a:lstStyle/>
            <a:p>
              <a:r>
                <a:rPr lang="fr-FR" b="1" dirty="0">
                  <a:solidFill>
                    <a:schemeClr val="accent6"/>
                  </a:solidFill>
                  <a:latin typeface="Abadi" panose="020B0604020104020204" pitchFamily="34" charset="0"/>
                </a:rPr>
                <a:t>7</a:t>
              </a:r>
            </a:p>
          </p:txBody>
        </p:sp>
        <p:sp>
          <p:nvSpPr>
            <p:cNvPr id="52" name="ZoneTexte 51">
              <a:extLst>
                <a:ext uri="{FF2B5EF4-FFF2-40B4-BE49-F238E27FC236}">
                  <a16:creationId xmlns:a16="http://schemas.microsoft.com/office/drawing/2014/main" id="{06B6CD58-B235-E46B-FC20-CBDA1D26FA55}"/>
                </a:ext>
              </a:extLst>
            </p:cNvPr>
            <p:cNvSpPr txBox="1"/>
            <p:nvPr/>
          </p:nvSpPr>
          <p:spPr>
            <a:xfrm>
              <a:off x="1795579" y="1331918"/>
              <a:ext cx="596900" cy="369332"/>
            </a:xfrm>
            <a:prstGeom prst="rect">
              <a:avLst/>
            </a:prstGeom>
            <a:noFill/>
          </p:spPr>
          <p:txBody>
            <a:bodyPr wrap="square" rtlCol="0">
              <a:spAutoFit/>
            </a:bodyPr>
            <a:lstStyle/>
            <a:p>
              <a:r>
                <a:rPr lang="fr-FR" b="1" dirty="0">
                  <a:solidFill>
                    <a:schemeClr val="accent6"/>
                  </a:solidFill>
                  <a:latin typeface="Abadi" panose="020B0604020104020204" pitchFamily="34" charset="0"/>
                </a:rPr>
                <a:t>4</a:t>
              </a:r>
            </a:p>
          </p:txBody>
        </p:sp>
        <p:sp>
          <p:nvSpPr>
            <p:cNvPr id="53" name="ZoneTexte 52">
              <a:extLst>
                <a:ext uri="{FF2B5EF4-FFF2-40B4-BE49-F238E27FC236}">
                  <a16:creationId xmlns:a16="http://schemas.microsoft.com/office/drawing/2014/main" id="{2AB9D2AD-F717-7C00-15B7-4467E7B76E09}"/>
                </a:ext>
              </a:extLst>
            </p:cNvPr>
            <p:cNvSpPr txBox="1"/>
            <p:nvPr/>
          </p:nvSpPr>
          <p:spPr>
            <a:xfrm>
              <a:off x="3219120" y="2817870"/>
              <a:ext cx="596900" cy="369332"/>
            </a:xfrm>
            <a:prstGeom prst="rect">
              <a:avLst/>
            </a:prstGeom>
            <a:noFill/>
          </p:spPr>
          <p:txBody>
            <a:bodyPr wrap="square" rtlCol="0">
              <a:spAutoFit/>
            </a:bodyPr>
            <a:lstStyle/>
            <a:p>
              <a:r>
                <a:rPr lang="fr-FR" b="1" dirty="0">
                  <a:solidFill>
                    <a:schemeClr val="accent6"/>
                  </a:solidFill>
                  <a:latin typeface="Abadi" panose="020B0604020104020204" pitchFamily="34" charset="0"/>
                </a:rPr>
                <a:t>2</a:t>
              </a:r>
            </a:p>
          </p:txBody>
        </p:sp>
        <p:sp>
          <p:nvSpPr>
            <p:cNvPr id="54" name="ZoneTexte 53">
              <a:extLst>
                <a:ext uri="{FF2B5EF4-FFF2-40B4-BE49-F238E27FC236}">
                  <a16:creationId xmlns:a16="http://schemas.microsoft.com/office/drawing/2014/main" id="{39FBBE11-8764-A5F4-037F-E9058304F0A4}"/>
                </a:ext>
              </a:extLst>
            </p:cNvPr>
            <p:cNvSpPr txBox="1"/>
            <p:nvPr/>
          </p:nvSpPr>
          <p:spPr>
            <a:xfrm>
              <a:off x="3130449" y="3275355"/>
              <a:ext cx="596900" cy="369332"/>
            </a:xfrm>
            <a:prstGeom prst="rect">
              <a:avLst/>
            </a:prstGeom>
            <a:noFill/>
          </p:spPr>
          <p:txBody>
            <a:bodyPr wrap="square" rtlCol="0">
              <a:spAutoFit/>
            </a:bodyPr>
            <a:lstStyle/>
            <a:p>
              <a:r>
                <a:rPr lang="fr-FR" b="1" dirty="0">
                  <a:solidFill>
                    <a:schemeClr val="accent6"/>
                  </a:solidFill>
                  <a:latin typeface="Abadi" panose="020B0604020104020204" pitchFamily="34" charset="0"/>
                </a:rPr>
                <a:t>3</a:t>
              </a:r>
            </a:p>
          </p:txBody>
        </p:sp>
        <p:sp>
          <p:nvSpPr>
            <p:cNvPr id="55" name="ZoneTexte 54">
              <a:extLst>
                <a:ext uri="{FF2B5EF4-FFF2-40B4-BE49-F238E27FC236}">
                  <a16:creationId xmlns:a16="http://schemas.microsoft.com/office/drawing/2014/main" id="{9559C0A7-35AC-684D-3F2C-F0BDC624C1B3}"/>
                </a:ext>
              </a:extLst>
            </p:cNvPr>
            <p:cNvSpPr txBox="1"/>
            <p:nvPr/>
          </p:nvSpPr>
          <p:spPr>
            <a:xfrm>
              <a:off x="1825205" y="2331921"/>
              <a:ext cx="596900" cy="369332"/>
            </a:xfrm>
            <a:prstGeom prst="rect">
              <a:avLst/>
            </a:prstGeom>
            <a:noFill/>
          </p:spPr>
          <p:txBody>
            <a:bodyPr wrap="square" rtlCol="0">
              <a:spAutoFit/>
            </a:bodyPr>
            <a:lstStyle/>
            <a:p>
              <a:r>
                <a:rPr lang="fr-FR" b="1" dirty="0">
                  <a:solidFill>
                    <a:schemeClr val="accent6"/>
                  </a:solidFill>
                  <a:latin typeface="Abadi" panose="020B0604020104020204" pitchFamily="34" charset="0"/>
                </a:rPr>
                <a:t>5</a:t>
              </a:r>
            </a:p>
          </p:txBody>
        </p:sp>
        <p:sp>
          <p:nvSpPr>
            <p:cNvPr id="56" name="ZoneTexte 55">
              <a:extLst>
                <a:ext uri="{FF2B5EF4-FFF2-40B4-BE49-F238E27FC236}">
                  <a16:creationId xmlns:a16="http://schemas.microsoft.com/office/drawing/2014/main" id="{038AFE8F-BAC1-88CE-7203-A2C684574F62}"/>
                </a:ext>
              </a:extLst>
            </p:cNvPr>
            <p:cNvSpPr txBox="1"/>
            <p:nvPr/>
          </p:nvSpPr>
          <p:spPr>
            <a:xfrm>
              <a:off x="1477696" y="3651161"/>
              <a:ext cx="596900" cy="369332"/>
            </a:xfrm>
            <a:prstGeom prst="rect">
              <a:avLst/>
            </a:prstGeom>
            <a:noFill/>
          </p:spPr>
          <p:txBody>
            <a:bodyPr wrap="square" rtlCol="0">
              <a:spAutoFit/>
            </a:bodyPr>
            <a:lstStyle/>
            <a:p>
              <a:r>
                <a:rPr lang="fr-FR" b="1" dirty="0">
                  <a:solidFill>
                    <a:schemeClr val="accent6"/>
                  </a:solidFill>
                  <a:latin typeface="Abadi" panose="020B0604020104020204" pitchFamily="34" charset="0"/>
                </a:rPr>
                <a:t>1</a:t>
              </a:r>
            </a:p>
          </p:txBody>
        </p:sp>
        <p:sp>
          <p:nvSpPr>
            <p:cNvPr id="57" name="ZoneTexte 56">
              <a:extLst>
                <a:ext uri="{FF2B5EF4-FFF2-40B4-BE49-F238E27FC236}">
                  <a16:creationId xmlns:a16="http://schemas.microsoft.com/office/drawing/2014/main" id="{DE3FB871-C2D1-31A0-6AAD-073A319B7116}"/>
                </a:ext>
              </a:extLst>
            </p:cNvPr>
            <p:cNvSpPr txBox="1"/>
            <p:nvPr/>
          </p:nvSpPr>
          <p:spPr>
            <a:xfrm>
              <a:off x="668145" y="1699354"/>
              <a:ext cx="596900" cy="369332"/>
            </a:xfrm>
            <a:prstGeom prst="rect">
              <a:avLst/>
            </a:prstGeom>
            <a:noFill/>
          </p:spPr>
          <p:txBody>
            <a:bodyPr wrap="square" rtlCol="0">
              <a:spAutoFit/>
            </a:bodyPr>
            <a:lstStyle/>
            <a:p>
              <a:r>
                <a:rPr lang="fr-FR" b="1" dirty="0">
                  <a:solidFill>
                    <a:schemeClr val="accent6"/>
                  </a:solidFill>
                  <a:latin typeface="Abadi" panose="020B0604020104020204" pitchFamily="34" charset="0"/>
                </a:rPr>
                <a:t>6</a:t>
              </a:r>
            </a:p>
          </p:txBody>
        </p:sp>
      </p:grpSp>
      <p:pic>
        <p:nvPicPr>
          <p:cNvPr id="59" name="Image 58" descr="Une image contenant carte, arbre, texte&#10;&#10;Description générée automatiquement">
            <a:extLst>
              <a:ext uri="{FF2B5EF4-FFF2-40B4-BE49-F238E27FC236}">
                <a16:creationId xmlns:a16="http://schemas.microsoft.com/office/drawing/2014/main" id="{2128ADE8-030F-5A00-7E52-CFE43229A19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75450" y="3637713"/>
            <a:ext cx="2625680" cy="2625680"/>
          </a:xfrm>
          <a:prstGeom prst="rect">
            <a:avLst/>
          </a:prstGeom>
        </p:spPr>
      </p:pic>
      <p:pic>
        <p:nvPicPr>
          <p:cNvPr id="6" name="Image 5" descr="Une image contenant cercle, symbole, Symétrie&#10;&#10;Description générée automatiquement">
            <a:extLst>
              <a:ext uri="{FF2B5EF4-FFF2-40B4-BE49-F238E27FC236}">
                <a16:creationId xmlns:a16="http://schemas.microsoft.com/office/drawing/2014/main" id="{EACA9FC9-501E-959F-E458-300C4C489A5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9369" y="4503405"/>
            <a:ext cx="1381864" cy="1381864"/>
          </a:xfrm>
          <a:prstGeom prst="rect">
            <a:avLst/>
          </a:prstGeom>
        </p:spPr>
      </p:pic>
      <p:pic>
        <p:nvPicPr>
          <p:cNvPr id="9" name="Image 8" descr="Une image contenant symbole, logo, Graphique, texte&#10;&#10;Description générée automatiquement">
            <a:extLst>
              <a:ext uri="{FF2B5EF4-FFF2-40B4-BE49-F238E27FC236}">
                <a16:creationId xmlns:a16="http://schemas.microsoft.com/office/drawing/2014/main" id="{9FE46303-5EA8-F214-EAB0-059BA254B08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525136" y="4735294"/>
            <a:ext cx="1449719" cy="1449719"/>
          </a:xfrm>
          <a:prstGeom prst="rect">
            <a:avLst/>
          </a:prstGeom>
        </p:spPr>
      </p:pic>
      <p:pic>
        <p:nvPicPr>
          <p:cNvPr id="16" name="Image 15">
            <a:extLst>
              <a:ext uri="{FF2B5EF4-FFF2-40B4-BE49-F238E27FC236}">
                <a16:creationId xmlns:a16="http://schemas.microsoft.com/office/drawing/2014/main" id="{CC09C6F4-CDF6-6499-4BEA-756244DDAF5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16547217">
            <a:off x="5138089" y="1902399"/>
            <a:ext cx="1446414" cy="2166076"/>
          </a:xfrm>
          <a:prstGeom prst="rect">
            <a:avLst/>
          </a:prstGeom>
        </p:spPr>
      </p:pic>
      <p:pic>
        <p:nvPicPr>
          <p:cNvPr id="7" name="Image 6" descr="Une image contenant funérailles&#10;&#10;Description générée automatiquement">
            <a:extLst>
              <a:ext uri="{FF2B5EF4-FFF2-40B4-BE49-F238E27FC236}">
                <a16:creationId xmlns:a16="http://schemas.microsoft.com/office/drawing/2014/main" id="{D495BA40-C204-F774-7C4F-B1DAC815A1E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040243" y="204582"/>
            <a:ext cx="1796293" cy="2399215"/>
          </a:xfrm>
          <a:prstGeom prst="rect">
            <a:avLst/>
          </a:prstGeom>
        </p:spPr>
      </p:pic>
      <p:grpSp>
        <p:nvGrpSpPr>
          <p:cNvPr id="20" name="Groupe 19">
            <a:extLst>
              <a:ext uri="{FF2B5EF4-FFF2-40B4-BE49-F238E27FC236}">
                <a16:creationId xmlns:a16="http://schemas.microsoft.com/office/drawing/2014/main" id="{2AF5AEDA-B3D8-F172-5710-33FE86DF28D8}"/>
              </a:ext>
            </a:extLst>
          </p:cNvPr>
          <p:cNvGrpSpPr/>
          <p:nvPr/>
        </p:nvGrpSpPr>
        <p:grpSpPr>
          <a:xfrm>
            <a:off x="2173787" y="5177533"/>
            <a:ext cx="1454637" cy="1274921"/>
            <a:chOff x="8026767" y="3250151"/>
            <a:chExt cx="1454637" cy="1274921"/>
          </a:xfrm>
        </p:grpSpPr>
        <p:sp>
          <p:nvSpPr>
            <p:cNvPr id="15" name="Octogone 14">
              <a:extLst>
                <a:ext uri="{FF2B5EF4-FFF2-40B4-BE49-F238E27FC236}">
                  <a16:creationId xmlns:a16="http://schemas.microsoft.com/office/drawing/2014/main" id="{981AB4B7-2EC7-927A-FC59-0B6116A3B3CA}"/>
                </a:ext>
              </a:extLst>
            </p:cNvPr>
            <p:cNvSpPr/>
            <p:nvPr/>
          </p:nvSpPr>
          <p:spPr>
            <a:xfrm>
              <a:off x="8026767" y="3250151"/>
              <a:ext cx="1022317" cy="922276"/>
            </a:xfrm>
            <a:prstGeom prst="octago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pic>
          <p:nvPicPr>
            <p:cNvPr id="14" name="Image 13" descr="Une image contenant texte, capture d’écran, Graphique, cercle">
              <a:extLst>
                <a:ext uri="{FF2B5EF4-FFF2-40B4-BE49-F238E27FC236}">
                  <a16:creationId xmlns:a16="http://schemas.microsoft.com/office/drawing/2014/main" id="{C5855BD7-5F35-2B10-258A-B9C72BE36E6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66885" y="3296119"/>
              <a:ext cx="1414519" cy="1228953"/>
            </a:xfrm>
            <a:prstGeom prst="rect">
              <a:avLst/>
            </a:prstGeom>
          </p:spPr>
        </p:pic>
      </p:grpSp>
      <p:pic>
        <p:nvPicPr>
          <p:cNvPr id="5" name="Image 4">
            <a:extLst>
              <a:ext uri="{FF2B5EF4-FFF2-40B4-BE49-F238E27FC236}">
                <a16:creationId xmlns:a16="http://schemas.microsoft.com/office/drawing/2014/main" id="{E9C23142-A91C-75E4-1B7D-FFA6E6A59488}"/>
              </a:ext>
            </a:extLst>
          </p:cNvPr>
          <p:cNvPicPr>
            <a:picLocks noChangeAspect="1"/>
          </p:cNvPicPr>
          <p:nvPr/>
        </p:nvPicPr>
        <p:blipFill>
          <a:blip r:embed="rId20"/>
          <a:stretch>
            <a:fillRect/>
          </a:stretch>
        </p:blipFill>
        <p:spPr>
          <a:xfrm flipV="1">
            <a:off x="-2020" y="5839772"/>
            <a:ext cx="2101225" cy="199418"/>
          </a:xfrm>
          <a:prstGeom prst="rect">
            <a:avLst/>
          </a:prstGeom>
        </p:spPr>
      </p:pic>
      <p:sp>
        <p:nvSpPr>
          <p:cNvPr id="21" name="ZoneTexte 20">
            <a:extLst>
              <a:ext uri="{FF2B5EF4-FFF2-40B4-BE49-F238E27FC236}">
                <a16:creationId xmlns:a16="http://schemas.microsoft.com/office/drawing/2014/main" id="{62B3561C-3923-9EFF-D455-3C432CE5C135}"/>
              </a:ext>
            </a:extLst>
          </p:cNvPr>
          <p:cNvSpPr txBox="1"/>
          <p:nvPr/>
        </p:nvSpPr>
        <p:spPr>
          <a:xfrm>
            <a:off x="146661" y="3204640"/>
            <a:ext cx="867632" cy="1446550"/>
          </a:xfrm>
          <a:prstGeom prst="rect">
            <a:avLst/>
          </a:prstGeom>
          <a:noFill/>
        </p:spPr>
        <p:txBody>
          <a:bodyPr wrap="square" rtlCol="0">
            <a:spAutoFit/>
          </a:bodyPr>
          <a:lstStyle/>
          <a:p>
            <a:r>
              <a:rPr lang="fr-FR" sz="8800" dirty="0"/>
              <a:t>?</a:t>
            </a:r>
          </a:p>
        </p:txBody>
      </p:sp>
      <p:sp>
        <p:nvSpPr>
          <p:cNvPr id="2" name="ZoneTexte 1">
            <a:extLst>
              <a:ext uri="{FF2B5EF4-FFF2-40B4-BE49-F238E27FC236}">
                <a16:creationId xmlns:a16="http://schemas.microsoft.com/office/drawing/2014/main" id="{A9D6DB9D-56D9-1F08-8C06-3A5E90A291AC}"/>
              </a:ext>
            </a:extLst>
          </p:cNvPr>
          <p:cNvSpPr txBox="1"/>
          <p:nvPr/>
        </p:nvSpPr>
        <p:spPr>
          <a:xfrm>
            <a:off x="997691" y="1680467"/>
            <a:ext cx="1644847" cy="923330"/>
          </a:xfrm>
          <a:prstGeom prst="rect">
            <a:avLst/>
          </a:prstGeom>
          <a:noFill/>
        </p:spPr>
        <p:txBody>
          <a:bodyPr wrap="square" rtlCol="0">
            <a:spAutoFit/>
          </a:bodyPr>
          <a:lstStyle/>
          <a:p>
            <a:r>
              <a:rPr lang="fr-FR" dirty="0"/>
              <a:t>TDF</a:t>
            </a:r>
          </a:p>
          <a:p>
            <a:r>
              <a:rPr lang="fr-FR" dirty="0"/>
              <a:t>FCMB</a:t>
            </a:r>
          </a:p>
          <a:p>
            <a:r>
              <a:rPr lang="fr-FR" dirty="0"/>
              <a:t>7ans</a:t>
            </a:r>
          </a:p>
        </p:txBody>
      </p:sp>
    </p:spTree>
    <p:extLst>
      <p:ext uri="{BB962C8B-B14F-4D97-AF65-F5344CB8AC3E}">
        <p14:creationId xmlns:p14="http://schemas.microsoft.com/office/powerpoint/2010/main" val="706758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705104" y="6486170"/>
            <a:ext cx="486896" cy="369332"/>
          </a:xfrm>
          <a:prstGeom prst="rect">
            <a:avLst/>
          </a:prstGeom>
          <a:noFill/>
        </p:spPr>
        <p:txBody>
          <a:bodyPr wrap="square" rtlCol="0">
            <a:spAutoFit/>
          </a:bodyPr>
          <a:lstStyle/>
          <a:p>
            <a:r>
              <a:rPr lang="fr-FR" dirty="0"/>
              <a:t>20</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1" y="344809"/>
            <a:ext cx="12192001" cy="707886"/>
          </a:xfrm>
          <a:prstGeom prst="rect">
            <a:avLst/>
          </a:prstGeom>
          <a:noFill/>
        </p:spPr>
        <p:txBody>
          <a:bodyPr wrap="square" rtlCol="0">
            <a:spAutoFit/>
          </a:bodyPr>
          <a:lstStyle/>
          <a:p>
            <a:pPr algn="ctr"/>
            <a:r>
              <a:rPr lang="fr-FR" sz="4000" dirty="0">
                <a:solidFill>
                  <a:srgbClr val="00B0F0"/>
                </a:solidFill>
              </a:rPr>
              <a:t>XI. </a:t>
            </a:r>
            <a:r>
              <a:rPr lang="fr-FR" sz="4000" dirty="0" err="1">
                <a:solidFill>
                  <a:srgbClr val="00B0F0"/>
                </a:solidFill>
              </a:rPr>
              <a:t>Réalisation:Le</a:t>
            </a:r>
            <a:r>
              <a:rPr lang="fr-FR" sz="4000" dirty="0">
                <a:solidFill>
                  <a:srgbClr val="00B0F0"/>
                </a:solidFill>
              </a:rPr>
              <a:t> </a:t>
            </a:r>
            <a:r>
              <a:rPr lang="fr-FR" sz="4000" dirty="0" err="1">
                <a:solidFill>
                  <a:srgbClr val="00B0F0"/>
                </a:solidFill>
              </a:rPr>
              <a:t>Back-end</a:t>
            </a:r>
            <a:r>
              <a:rPr lang="fr-FR" sz="4000" dirty="0">
                <a:solidFill>
                  <a:srgbClr val="00B0F0"/>
                </a:solidFill>
              </a:rPr>
              <a:t>/Librairie Fortify</a:t>
            </a:r>
          </a:p>
        </p:txBody>
      </p:sp>
      <p:sp>
        <p:nvSpPr>
          <p:cNvPr id="6" name="ZoneTexte 5">
            <a:extLst>
              <a:ext uri="{FF2B5EF4-FFF2-40B4-BE49-F238E27FC236}">
                <a16:creationId xmlns:a16="http://schemas.microsoft.com/office/drawing/2014/main" id="{6872BA31-F026-A748-BDEF-8EDA6012EE37}"/>
              </a:ext>
            </a:extLst>
          </p:cNvPr>
          <p:cNvSpPr txBox="1"/>
          <p:nvPr/>
        </p:nvSpPr>
        <p:spPr>
          <a:xfrm>
            <a:off x="1969131" y="1262065"/>
            <a:ext cx="4945632" cy="2308324"/>
          </a:xfrm>
          <a:prstGeom prst="rect">
            <a:avLst/>
          </a:prstGeom>
          <a:noFill/>
        </p:spPr>
        <p:txBody>
          <a:bodyPr wrap="square" rtlCol="0">
            <a:spAutoFit/>
          </a:bodyPr>
          <a:lstStyle/>
          <a:p>
            <a:r>
              <a:rPr lang="fr-FR" dirty="0"/>
              <a:t>Extension de laravel: </a:t>
            </a:r>
          </a:p>
          <a:p>
            <a:r>
              <a:rPr lang="fr-FR" dirty="0"/>
              <a:t>Gère et sécurise les authentifications utilisateurs.</a:t>
            </a:r>
          </a:p>
          <a:p>
            <a:pPr marL="285750" indent="-285750">
              <a:buFont typeface="Arial" panose="020B0604020202020204" pitchFamily="34" charset="0"/>
              <a:buChar char="•"/>
            </a:pPr>
            <a:r>
              <a:rPr lang="fr-FR" dirty="0"/>
              <a:t> Installation sur le server avec composer (GP).</a:t>
            </a:r>
          </a:p>
          <a:p>
            <a:pPr marL="285750" indent="-285750">
              <a:buFont typeface="Arial" panose="020B0604020202020204" pitchFamily="34" charset="0"/>
              <a:buChar char="•"/>
            </a:pPr>
            <a:r>
              <a:rPr lang="fr-FR" dirty="0"/>
              <a:t>Utilise Node Package Manager</a:t>
            </a:r>
          </a:p>
          <a:p>
            <a:pPr marL="285750" indent="-285750">
              <a:buFont typeface="Arial" panose="020B0604020202020204" pitchFamily="34" charset="0"/>
              <a:buChar char="•"/>
            </a:pPr>
            <a:r>
              <a:rPr lang="fr-FR" dirty="0" err="1">
                <a:solidFill>
                  <a:schemeClr val="bg2"/>
                </a:solidFill>
                <a:highlight>
                  <a:srgbClr val="000080"/>
                </a:highlight>
              </a:rPr>
              <a:t>php</a:t>
            </a:r>
            <a:r>
              <a:rPr lang="fr-FR" dirty="0">
                <a:solidFill>
                  <a:schemeClr val="bg2"/>
                </a:solidFill>
                <a:highlight>
                  <a:srgbClr val="000080"/>
                </a:highlight>
              </a:rPr>
              <a:t> </a:t>
            </a:r>
            <a:r>
              <a:rPr lang="fr-FR" dirty="0" err="1">
                <a:solidFill>
                  <a:schemeClr val="bg2"/>
                </a:solidFill>
                <a:highlight>
                  <a:srgbClr val="000080"/>
                </a:highlight>
              </a:rPr>
              <a:t>artisant:migrate</a:t>
            </a:r>
            <a:endParaRPr lang="fr-FR" dirty="0">
              <a:solidFill>
                <a:schemeClr val="bg2"/>
              </a:solidFill>
              <a:highlight>
                <a:srgbClr val="000080"/>
              </a:highlight>
            </a:endParaRPr>
          </a:p>
          <a:p>
            <a:endParaRPr lang="fr-FR" dirty="0">
              <a:solidFill>
                <a:schemeClr val="bg2"/>
              </a:solidFill>
              <a:highlight>
                <a:srgbClr val="000080"/>
              </a:highlight>
            </a:endParaRPr>
          </a:p>
          <a:p>
            <a:pPr marL="742950" lvl="1" indent="-285750">
              <a:buFont typeface="Arial" panose="020B0604020202020204" pitchFamily="34" charset="0"/>
              <a:buChar char="•"/>
            </a:pPr>
            <a:endParaRPr lang="fr-FR" dirty="0"/>
          </a:p>
          <a:p>
            <a:endParaRPr lang="fr-FR" dirty="0"/>
          </a:p>
        </p:txBody>
      </p:sp>
      <p:sp>
        <p:nvSpPr>
          <p:cNvPr id="3" name="ZoneTexte 2">
            <a:extLst>
              <a:ext uri="{FF2B5EF4-FFF2-40B4-BE49-F238E27FC236}">
                <a16:creationId xmlns:a16="http://schemas.microsoft.com/office/drawing/2014/main" id="{E78C10CC-06C5-6BD0-2737-BA1E90097D67}"/>
              </a:ext>
            </a:extLst>
          </p:cNvPr>
          <p:cNvSpPr txBox="1"/>
          <p:nvPr/>
        </p:nvSpPr>
        <p:spPr>
          <a:xfrm>
            <a:off x="2257904" y="3274934"/>
            <a:ext cx="6354618" cy="3000821"/>
          </a:xfrm>
          <a:prstGeom prst="rect">
            <a:avLst/>
          </a:prstGeom>
          <a:noFill/>
        </p:spPr>
        <p:txBody>
          <a:bodyPr wrap="square" rtlCol="0">
            <a:spAutoFit/>
          </a:bodyPr>
          <a:lstStyle/>
          <a:p>
            <a:endParaRPr lang="fr-FR" dirty="0"/>
          </a:p>
          <a:p>
            <a:pPr marL="285750" indent="-285750">
              <a:buFont typeface="Arial" panose="020B0604020202020204" pitchFamily="34" charset="0"/>
              <a:buChar char="•"/>
            </a:pPr>
            <a:r>
              <a:rPr lang="fr-FR" b="1" dirty="0"/>
              <a:t>Créations de </a:t>
            </a:r>
            <a:r>
              <a:rPr lang="fr-FR" b="1" dirty="0" err="1"/>
              <a:t>Fortify</a:t>
            </a:r>
            <a:r>
              <a:rPr lang="fr-FR" b="1" dirty="0"/>
              <a:t>:</a:t>
            </a:r>
          </a:p>
          <a:p>
            <a:pPr marL="285750" indent="-285750">
              <a:lnSpc>
                <a:spcPct val="150000"/>
              </a:lnSpc>
              <a:buFont typeface="Arial" panose="020B0604020202020204" pitchFamily="34" charset="0"/>
              <a:buChar char="•"/>
            </a:pPr>
            <a:r>
              <a:rPr lang="fr-FR" b="1" dirty="0"/>
              <a:t>Table </a:t>
            </a:r>
            <a:r>
              <a:rPr lang="fr-FR" dirty="0"/>
              <a:t>users</a:t>
            </a:r>
            <a:r>
              <a:rPr lang="fr-FR" b="1" dirty="0"/>
              <a:t> </a:t>
            </a:r>
            <a:r>
              <a:rPr lang="fr-FR" dirty="0"/>
              <a:t>dans la BDD</a:t>
            </a:r>
          </a:p>
          <a:p>
            <a:pPr marL="285750" indent="-285750">
              <a:lnSpc>
                <a:spcPct val="150000"/>
              </a:lnSpc>
              <a:buFont typeface="Arial" panose="020B0604020202020204" pitchFamily="34" charset="0"/>
              <a:buChar char="•"/>
            </a:pPr>
            <a:r>
              <a:rPr lang="fr-FR" b="1" dirty="0"/>
              <a:t>vues</a:t>
            </a:r>
            <a:r>
              <a:rPr lang="fr-FR" dirty="0"/>
              <a:t> </a:t>
            </a:r>
            <a:r>
              <a:rPr lang="fr-FR" dirty="0" err="1"/>
              <a:t>register</a:t>
            </a:r>
            <a:r>
              <a:rPr lang="fr-FR" dirty="0"/>
              <a:t>/login</a:t>
            </a:r>
          </a:p>
          <a:p>
            <a:pPr marL="285750" indent="-285750">
              <a:lnSpc>
                <a:spcPct val="150000"/>
              </a:lnSpc>
              <a:buFont typeface="Arial" panose="020B0604020202020204" pitchFamily="34" charset="0"/>
              <a:buChar char="•"/>
            </a:pPr>
            <a:r>
              <a:rPr lang="fr-FR" b="1" dirty="0"/>
              <a:t>Model</a:t>
            </a:r>
            <a:r>
              <a:rPr lang="fr-FR" dirty="0"/>
              <a:t> user</a:t>
            </a:r>
          </a:p>
          <a:p>
            <a:pPr marL="285750" indent="-285750">
              <a:lnSpc>
                <a:spcPct val="150000"/>
              </a:lnSpc>
              <a:buFont typeface="Arial" panose="020B0604020202020204" pitchFamily="34" charset="0"/>
              <a:buChar char="•"/>
            </a:pPr>
            <a:r>
              <a:rPr lang="fr-FR" b="1" dirty="0"/>
              <a:t>Middleware</a:t>
            </a:r>
            <a:r>
              <a:rPr lang="fr-FR" dirty="0"/>
              <a:t> ‘’</a:t>
            </a:r>
            <a:r>
              <a:rPr lang="fr-FR" dirty="0" err="1"/>
              <a:t>auth</a:t>
            </a:r>
            <a:r>
              <a:rPr lang="fr-FR" dirty="0"/>
              <a:t>*’’.</a:t>
            </a:r>
          </a:p>
          <a:p>
            <a:pPr marL="285750" indent="-285750">
              <a:lnSpc>
                <a:spcPct val="150000"/>
              </a:lnSpc>
              <a:buFont typeface="Arial" panose="020B0604020202020204" pitchFamily="34" charset="0"/>
              <a:buChar char="•"/>
            </a:pPr>
            <a:r>
              <a:rPr lang="fr-FR" dirty="0"/>
              <a:t>‘’*Auth redirige vers la connexion si non authentifié.</a:t>
            </a:r>
          </a:p>
          <a:p>
            <a:endParaRPr lang="fr-FR" dirty="0"/>
          </a:p>
        </p:txBody>
      </p:sp>
      <p:sp>
        <p:nvSpPr>
          <p:cNvPr id="5" name="ZoneTexte 4">
            <a:extLst>
              <a:ext uri="{FF2B5EF4-FFF2-40B4-BE49-F238E27FC236}">
                <a16:creationId xmlns:a16="http://schemas.microsoft.com/office/drawing/2014/main" id="{34559155-6AA6-DFBB-AC1C-9FB494F6CFB8}"/>
              </a:ext>
            </a:extLst>
          </p:cNvPr>
          <p:cNvSpPr txBox="1"/>
          <p:nvPr/>
        </p:nvSpPr>
        <p:spPr>
          <a:xfrm>
            <a:off x="6843895" y="1816063"/>
            <a:ext cx="4114800" cy="1754326"/>
          </a:xfrm>
          <a:prstGeom prst="rect">
            <a:avLst/>
          </a:prstGeom>
          <a:noFill/>
        </p:spPr>
        <p:txBody>
          <a:bodyPr wrap="square" rtlCol="0">
            <a:spAutoFit/>
          </a:bodyPr>
          <a:lstStyle/>
          <a:p>
            <a:r>
              <a:rPr lang="fr-FR" b="1" u="sng" dirty="0"/>
              <a:t>Sécurité de </a:t>
            </a:r>
            <a:r>
              <a:rPr lang="fr-FR" b="1" u="sng" dirty="0" err="1"/>
              <a:t>Fortify</a:t>
            </a:r>
            <a:r>
              <a:rPr lang="fr-FR" b="1" u="sng" dirty="0"/>
              <a:t>:</a:t>
            </a:r>
          </a:p>
          <a:p>
            <a:pPr marL="742950" lvl="1" indent="-285750">
              <a:buFont typeface="Arial" panose="020B0604020202020204" pitchFamily="34" charset="0"/>
              <a:buChar char="•"/>
            </a:pPr>
            <a:r>
              <a:rPr lang="fr-FR" dirty="0"/>
              <a:t>Middleware auth. </a:t>
            </a:r>
          </a:p>
          <a:p>
            <a:pPr marL="742950" lvl="1" indent="-285750">
              <a:buFont typeface="Arial" panose="020B0604020202020204" pitchFamily="34" charset="0"/>
              <a:buChar char="•"/>
            </a:pPr>
            <a:r>
              <a:rPr lang="fr-FR" dirty="0"/>
              <a:t>Jeton CSRF dans les formulaires de connexion</a:t>
            </a:r>
          </a:p>
          <a:p>
            <a:pPr marL="742950" lvl="1" indent="-285750">
              <a:buFont typeface="Arial" panose="020B0604020202020204" pitchFamily="34" charset="0"/>
              <a:buChar char="•"/>
            </a:pPr>
            <a:endParaRPr lang="fr-FR" b="1" dirty="0"/>
          </a:p>
          <a:p>
            <a:endParaRPr lang="fr-FR" dirty="0"/>
          </a:p>
        </p:txBody>
      </p:sp>
      <p:sp>
        <p:nvSpPr>
          <p:cNvPr id="7" name="Flèche : bas 6">
            <a:extLst>
              <a:ext uri="{FF2B5EF4-FFF2-40B4-BE49-F238E27FC236}">
                <a16:creationId xmlns:a16="http://schemas.microsoft.com/office/drawing/2014/main" id="{CA0907B7-18F5-28B4-6AC6-A90E049021E7}"/>
              </a:ext>
            </a:extLst>
          </p:cNvPr>
          <p:cNvSpPr/>
          <p:nvPr/>
        </p:nvSpPr>
        <p:spPr>
          <a:xfrm>
            <a:off x="3288145" y="2761673"/>
            <a:ext cx="489528" cy="667327"/>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71939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705104" y="6486170"/>
            <a:ext cx="486896" cy="369332"/>
          </a:xfrm>
          <a:prstGeom prst="rect">
            <a:avLst/>
          </a:prstGeom>
          <a:noFill/>
        </p:spPr>
        <p:txBody>
          <a:bodyPr wrap="square" rtlCol="0">
            <a:spAutoFit/>
          </a:bodyPr>
          <a:lstStyle/>
          <a:p>
            <a:r>
              <a:rPr lang="fr-FR" dirty="0"/>
              <a:t>21</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639097" y="354788"/>
            <a:ext cx="13139919" cy="707886"/>
          </a:xfrm>
          <a:prstGeom prst="rect">
            <a:avLst/>
          </a:prstGeom>
          <a:noFill/>
        </p:spPr>
        <p:txBody>
          <a:bodyPr wrap="square" rtlCol="0">
            <a:spAutoFit/>
          </a:bodyPr>
          <a:lstStyle/>
          <a:p>
            <a:r>
              <a:rPr lang="fr-FR" sz="4000" dirty="0" err="1">
                <a:solidFill>
                  <a:srgbClr val="00B0F0"/>
                </a:solidFill>
              </a:rPr>
              <a:t>Réalisation:Le</a:t>
            </a:r>
            <a:r>
              <a:rPr lang="fr-FR" sz="4000" dirty="0">
                <a:solidFill>
                  <a:srgbClr val="00B0F0"/>
                </a:solidFill>
              </a:rPr>
              <a:t> </a:t>
            </a:r>
            <a:r>
              <a:rPr lang="fr-FR" sz="4000" dirty="0" err="1">
                <a:solidFill>
                  <a:srgbClr val="00B0F0"/>
                </a:solidFill>
              </a:rPr>
              <a:t>Back-end</a:t>
            </a:r>
            <a:r>
              <a:rPr lang="fr-FR" sz="4000" dirty="0">
                <a:solidFill>
                  <a:srgbClr val="00B0F0"/>
                </a:solidFill>
              </a:rPr>
              <a:t>/tests</a:t>
            </a:r>
          </a:p>
        </p:txBody>
      </p:sp>
      <p:sp>
        <p:nvSpPr>
          <p:cNvPr id="5" name="Flèche : chevron 4">
            <a:extLst>
              <a:ext uri="{FF2B5EF4-FFF2-40B4-BE49-F238E27FC236}">
                <a16:creationId xmlns:a16="http://schemas.microsoft.com/office/drawing/2014/main" id="{E2FE1FCD-74DC-D975-99D0-508BFFCF85E8}"/>
              </a:ext>
            </a:extLst>
          </p:cNvPr>
          <p:cNvSpPr/>
          <p:nvPr/>
        </p:nvSpPr>
        <p:spPr>
          <a:xfrm>
            <a:off x="6887669" y="4413409"/>
            <a:ext cx="529322" cy="336127"/>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ZoneTexte 5">
            <a:extLst>
              <a:ext uri="{FF2B5EF4-FFF2-40B4-BE49-F238E27FC236}">
                <a16:creationId xmlns:a16="http://schemas.microsoft.com/office/drawing/2014/main" id="{6872BA31-F026-A748-BDEF-8EDA6012EE37}"/>
              </a:ext>
            </a:extLst>
          </p:cNvPr>
          <p:cNvSpPr txBox="1"/>
          <p:nvPr/>
        </p:nvSpPr>
        <p:spPr>
          <a:xfrm>
            <a:off x="199316" y="1134603"/>
            <a:ext cx="4945632" cy="2862322"/>
          </a:xfrm>
          <a:prstGeom prst="rect">
            <a:avLst/>
          </a:prstGeom>
          <a:noFill/>
        </p:spPr>
        <p:txBody>
          <a:bodyPr wrap="square" rtlCol="0">
            <a:spAutoFit/>
          </a:bodyPr>
          <a:lstStyle/>
          <a:p>
            <a:pPr marL="285750" indent="-285750">
              <a:buFont typeface="Arial" panose="020B0604020202020204" pitchFamily="34" charset="0"/>
              <a:buChar char="•"/>
            </a:pPr>
            <a:r>
              <a:rPr lang="fr-FR" b="1" dirty="0"/>
              <a:t>Test manuel </a:t>
            </a:r>
            <a:r>
              <a:rPr lang="fr-FR" dirty="0"/>
              <a:t>au fur et à mesure du développement des fonctionnalisées.</a:t>
            </a:r>
          </a:p>
          <a:p>
            <a:pPr marL="285750" indent="-285750">
              <a:buFont typeface="Arial" panose="020B0604020202020204" pitchFamily="34" charset="0"/>
              <a:buChar char="•"/>
            </a:pPr>
            <a:r>
              <a:rPr lang="fr-FR" dirty="0"/>
              <a:t>Regard sur les interactions  avec la BDD grâce à </a:t>
            </a:r>
            <a:r>
              <a:rPr lang="fr-FR" b="1" dirty="0" err="1"/>
              <a:t>Dbeaver</a:t>
            </a:r>
            <a:r>
              <a:rPr lang="fr-FR" dirty="0"/>
              <a:t>.</a:t>
            </a:r>
          </a:p>
          <a:p>
            <a:pPr marL="285750" indent="-285750">
              <a:buFont typeface="Arial" panose="020B0604020202020204" pitchFamily="34" charset="0"/>
              <a:buChar char="•"/>
            </a:pPr>
            <a:r>
              <a:rPr lang="fr-FR" dirty="0"/>
              <a:t>Test des </a:t>
            </a:r>
            <a:r>
              <a:rPr lang="fr-FR" b="1" dirty="0"/>
              <a:t>href et des </a:t>
            </a:r>
            <a:r>
              <a:rPr lang="fr-FR" dirty="0"/>
              <a:t> redirect ainsi que les </a:t>
            </a:r>
            <a:r>
              <a:rPr lang="fr-FR" b="1" dirty="0"/>
              <a:t>routes</a:t>
            </a:r>
            <a:r>
              <a:rPr lang="fr-FR" dirty="0"/>
              <a:t>.</a:t>
            </a:r>
          </a:p>
          <a:p>
            <a:pPr marL="285750" indent="-285750">
              <a:buFont typeface="Arial" panose="020B0604020202020204" pitchFamily="34" charset="0"/>
              <a:buChar char="•"/>
            </a:pPr>
            <a:r>
              <a:rPr lang="fr-FR" dirty="0"/>
              <a:t>Utilisation de l’outil dd().</a:t>
            </a:r>
          </a:p>
          <a:p>
            <a:pPr marL="285750" indent="-285750">
              <a:buFont typeface="Arial" panose="020B0604020202020204" pitchFamily="34" charset="0"/>
              <a:buChar char="•"/>
            </a:pPr>
            <a:endParaRPr lang="fr-FR" dirty="0">
              <a:highlight>
                <a:srgbClr val="000080"/>
              </a:highlight>
            </a:endParaRPr>
          </a:p>
          <a:p>
            <a:endParaRPr lang="fr-FR" dirty="0">
              <a:solidFill>
                <a:schemeClr val="bg2"/>
              </a:solidFill>
              <a:highlight>
                <a:srgbClr val="000080"/>
              </a:highlight>
            </a:endParaRPr>
          </a:p>
          <a:p>
            <a:endParaRPr lang="fr-FR" dirty="0"/>
          </a:p>
        </p:txBody>
      </p:sp>
      <p:sp>
        <p:nvSpPr>
          <p:cNvPr id="8" name="ZoneTexte 7">
            <a:extLst>
              <a:ext uri="{FF2B5EF4-FFF2-40B4-BE49-F238E27FC236}">
                <a16:creationId xmlns:a16="http://schemas.microsoft.com/office/drawing/2014/main" id="{746E1620-FBAB-CFB3-5207-6A9748DAADC2}"/>
              </a:ext>
            </a:extLst>
          </p:cNvPr>
          <p:cNvSpPr txBox="1"/>
          <p:nvPr/>
        </p:nvSpPr>
        <p:spPr>
          <a:xfrm>
            <a:off x="7542687" y="275951"/>
            <a:ext cx="5194109" cy="5632311"/>
          </a:xfrm>
          <a:prstGeom prst="rect">
            <a:avLst/>
          </a:prstGeom>
          <a:noFill/>
        </p:spPr>
        <p:txBody>
          <a:bodyPr wrap="square" rtlCol="0">
            <a:spAutoFit/>
          </a:bodyPr>
          <a:lstStyle/>
          <a:p>
            <a:pPr marL="400050" indent="-400050">
              <a:buFont typeface="+mj-lt"/>
              <a:buAutoNum type="romanUcPeriod"/>
            </a:pPr>
            <a:r>
              <a:rPr lang="fr-FR" sz="2400" dirty="0">
                <a:latin typeface="Abadi" panose="020B0604020104020204" pitchFamily="34" charset="0"/>
                <a:cs typeface="Calibri" panose="020F0502020204030204" pitchFamily="34" charset="0"/>
              </a:rPr>
              <a:t>Présentation personnelle</a:t>
            </a:r>
          </a:p>
          <a:p>
            <a:pPr marL="400050" indent="-400050">
              <a:buFont typeface="+mj-lt"/>
              <a:buAutoNum type="romanUcPeriod"/>
            </a:pPr>
            <a:r>
              <a:rPr lang="fr-FR" sz="2400" dirty="0">
                <a:latin typeface="Abadi" panose="020B0604020104020204" pitchFamily="34" charset="0"/>
                <a:cs typeface="Calibri" panose="020F0502020204030204" pitchFamily="34" charset="0"/>
              </a:rPr>
              <a:t> Présentation du contexte pédagogique </a:t>
            </a:r>
          </a:p>
          <a:p>
            <a:pPr marL="400050" indent="-400050">
              <a:buFont typeface="+mj-lt"/>
              <a:buAutoNum type="romanUcPeriod"/>
            </a:pPr>
            <a:r>
              <a:rPr lang="fr-FR" sz="2400" dirty="0">
                <a:latin typeface="Abadi" panose="020B0604020104020204" pitchFamily="34" charset="0"/>
                <a:cs typeface="Calibri" panose="020F0502020204030204" pitchFamily="34" charset="0"/>
              </a:rPr>
              <a:t>Présentation du projet</a:t>
            </a:r>
          </a:p>
          <a:p>
            <a:r>
              <a:rPr lang="fr-FR" sz="2400" dirty="0">
                <a:latin typeface="Abadi" panose="020B0604020104020204" pitchFamily="34" charset="0"/>
                <a:cs typeface="Calibri" panose="020F0502020204030204" pitchFamily="34" charset="0"/>
              </a:rPr>
              <a:t>IV. Analyse des besoins principaux</a:t>
            </a:r>
          </a:p>
          <a:p>
            <a:r>
              <a:rPr lang="fr-FR" sz="2400" dirty="0">
                <a:latin typeface="Abadi" panose="020B0604020104020204" pitchFamily="34" charset="0"/>
                <a:cs typeface="Calibri" panose="020F0502020204030204" pitchFamily="34" charset="0"/>
              </a:rPr>
              <a:t>V. Réalisation </a:t>
            </a:r>
          </a:p>
          <a:p>
            <a:r>
              <a:rPr lang="fr-FR" sz="2400" dirty="0">
                <a:latin typeface="Abadi" panose="020B0604020104020204" pitchFamily="34" charset="0"/>
                <a:cs typeface="Calibri" panose="020F0502020204030204" pitchFamily="34" charset="0"/>
              </a:rPr>
              <a:t>  VI. Outils et langages</a:t>
            </a:r>
          </a:p>
          <a:p>
            <a:r>
              <a:rPr lang="fr-FR" sz="2400" dirty="0">
                <a:latin typeface="Abadi" panose="020B0604020104020204" pitchFamily="34" charset="0"/>
                <a:cs typeface="Calibri" panose="020F0502020204030204" pitchFamily="34" charset="0"/>
              </a:rPr>
              <a:t>VIIe MVC</a:t>
            </a:r>
          </a:p>
          <a:p>
            <a:r>
              <a:rPr lang="fr-FR" sz="2400" dirty="0">
                <a:latin typeface="Abadi" panose="020B0604020104020204" pitchFamily="34" charset="0"/>
                <a:cs typeface="Calibri" panose="020F0502020204030204" pitchFamily="34" charset="0"/>
              </a:rPr>
              <a:t>VIII. Gestion du projet</a:t>
            </a:r>
          </a:p>
          <a:p>
            <a:r>
              <a:rPr lang="fr-FR" sz="2400" dirty="0">
                <a:latin typeface="Abadi" panose="020B0604020104020204" pitchFamily="34" charset="0"/>
                <a:cs typeface="Calibri" panose="020F0502020204030204" pitchFamily="34" charset="0"/>
              </a:rPr>
              <a:t>IX. base de données</a:t>
            </a:r>
          </a:p>
          <a:p>
            <a:r>
              <a:rPr lang="fr-FR" sz="2400" dirty="0">
                <a:latin typeface="Abadi" panose="020B0604020104020204" pitchFamily="34" charset="0"/>
                <a:cs typeface="Calibri" panose="020F0502020204030204" pitchFamily="34" charset="0"/>
              </a:rPr>
              <a:t>X. </a:t>
            </a:r>
            <a:r>
              <a:rPr lang="fr-FR" sz="2400" dirty="0" err="1">
                <a:latin typeface="Abadi" panose="020B0604020104020204" pitchFamily="34" charset="0"/>
                <a:cs typeface="Calibri" panose="020F0502020204030204" pitchFamily="34" charset="0"/>
              </a:rPr>
              <a:t>Front-end</a:t>
            </a:r>
            <a:endParaRPr lang="fr-FR" sz="2400" dirty="0">
              <a:latin typeface="Abadi" panose="020B0604020104020204" pitchFamily="34" charset="0"/>
              <a:cs typeface="Calibri" panose="020F0502020204030204" pitchFamily="34" charset="0"/>
            </a:endParaRPr>
          </a:p>
          <a:p>
            <a:r>
              <a:rPr lang="fr-FR" sz="2400" dirty="0">
                <a:latin typeface="Abadi" panose="020B0604020104020204" pitchFamily="34" charset="0"/>
                <a:cs typeface="Calibri" panose="020F0502020204030204" pitchFamily="34" charset="0"/>
              </a:rPr>
              <a:t>XI. </a:t>
            </a:r>
            <a:r>
              <a:rPr lang="fr-FR" sz="2400" dirty="0" err="1">
                <a:solidFill>
                  <a:schemeClr val="accent6"/>
                </a:solidFill>
                <a:latin typeface="Abadi" panose="020B0604020104020204" pitchFamily="34" charset="0"/>
                <a:cs typeface="Calibri" panose="020F0502020204030204" pitchFamily="34" charset="0"/>
              </a:rPr>
              <a:t>Back-end</a:t>
            </a:r>
            <a:endParaRPr lang="fr-FR" sz="2400" dirty="0">
              <a:solidFill>
                <a:schemeClr val="accent6"/>
              </a:solidFill>
              <a:latin typeface="Abadi" panose="020B0604020104020204" pitchFamily="34" charset="0"/>
              <a:cs typeface="Calibri" panose="020F0502020204030204" pitchFamily="34" charset="0"/>
            </a:endParaRPr>
          </a:p>
          <a:p>
            <a:r>
              <a:rPr lang="fr-FR" sz="2400" dirty="0">
                <a:latin typeface="Abadi" panose="020B0604020104020204" pitchFamily="34" charset="0"/>
                <a:cs typeface="Calibri" panose="020F0502020204030204" pitchFamily="34" charset="0"/>
              </a:rPr>
              <a:t>XII. Démonstration (scénarios)</a:t>
            </a:r>
          </a:p>
          <a:p>
            <a:r>
              <a:rPr lang="fr-FR" sz="2400" dirty="0">
                <a:latin typeface="Abadi" panose="020B0604020104020204" pitchFamily="34" charset="0"/>
                <a:cs typeface="Calibri" panose="020F0502020204030204" pitchFamily="34" charset="0"/>
              </a:rPr>
              <a:t>XIII. Annexe</a:t>
            </a:r>
          </a:p>
          <a:p>
            <a:r>
              <a:rPr lang="fr-FR" sz="2400" dirty="0">
                <a:latin typeface="Abadi" panose="020B0604020104020204" pitchFamily="34" charset="0"/>
                <a:cs typeface="Calibri" panose="020F0502020204030204" pitchFamily="34" charset="0"/>
              </a:rPr>
              <a:t>XIV. Bilan</a:t>
            </a:r>
          </a:p>
        </p:txBody>
      </p:sp>
    </p:spTree>
    <p:extLst>
      <p:ext uri="{BB962C8B-B14F-4D97-AF65-F5344CB8AC3E}">
        <p14:creationId xmlns:p14="http://schemas.microsoft.com/office/powerpoint/2010/main" val="2909741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705104" y="6486170"/>
            <a:ext cx="486896" cy="369332"/>
          </a:xfrm>
          <a:prstGeom prst="rect">
            <a:avLst/>
          </a:prstGeom>
          <a:noFill/>
        </p:spPr>
        <p:txBody>
          <a:bodyPr wrap="square" rtlCol="0">
            <a:spAutoFit/>
          </a:bodyPr>
          <a:lstStyle/>
          <a:p>
            <a:r>
              <a:rPr lang="fr-FR" dirty="0"/>
              <a:t>22</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463451" y="12259"/>
            <a:ext cx="9158004" cy="707886"/>
          </a:xfrm>
          <a:prstGeom prst="rect">
            <a:avLst/>
          </a:prstGeom>
          <a:noFill/>
        </p:spPr>
        <p:txBody>
          <a:bodyPr wrap="square" rtlCol="0">
            <a:spAutoFit/>
          </a:bodyPr>
          <a:lstStyle/>
          <a:p>
            <a:r>
              <a:rPr lang="fr-FR" sz="4000" dirty="0">
                <a:solidFill>
                  <a:srgbClr val="00B0F0"/>
                </a:solidFill>
              </a:rPr>
              <a:t>Démonstration (</a:t>
            </a:r>
            <a:r>
              <a:rPr lang="fr-FR" sz="4000" i="1" dirty="0">
                <a:solidFill>
                  <a:srgbClr val="00B0F0"/>
                </a:solidFill>
              </a:rPr>
              <a:t>nouveau ticket</a:t>
            </a:r>
            <a:r>
              <a:rPr lang="fr-FR" sz="4000" dirty="0">
                <a:solidFill>
                  <a:srgbClr val="00B0F0"/>
                </a:solidFill>
              </a:rPr>
              <a:t>)</a:t>
            </a:r>
          </a:p>
        </p:txBody>
      </p:sp>
      <p:sp>
        <p:nvSpPr>
          <p:cNvPr id="6" name="ZoneTexte 5">
            <a:extLst>
              <a:ext uri="{FF2B5EF4-FFF2-40B4-BE49-F238E27FC236}">
                <a16:creationId xmlns:a16="http://schemas.microsoft.com/office/drawing/2014/main" id="{0E48B53A-8015-5878-97B7-3B0C502630FD}"/>
              </a:ext>
            </a:extLst>
          </p:cNvPr>
          <p:cNvSpPr txBox="1"/>
          <p:nvPr/>
        </p:nvSpPr>
        <p:spPr>
          <a:xfrm>
            <a:off x="364153" y="717147"/>
            <a:ext cx="6389056" cy="1200329"/>
          </a:xfrm>
          <a:prstGeom prst="rect">
            <a:avLst/>
          </a:prstGeom>
          <a:noFill/>
        </p:spPr>
        <p:txBody>
          <a:bodyPr wrap="square" rtlCol="0">
            <a:spAutoFit/>
          </a:bodyPr>
          <a:lstStyle/>
          <a:p>
            <a:r>
              <a:rPr lang="fr-FR" b="1" dirty="0"/>
              <a:t>Déclaration d’un nouveau ticket</a:t>
            </a:r>
          </a:p>
          <a:p>
            <a:pPr marL="342900" indent="-342900">
              <a:buFont typeface="+mj-lt"/>
              <a:buAutoNum type="arabicPeriod"/>
            </a:pPr>
            <a:r>
              <a:rPr lang="fr-FR" dirty="0">
                <a:solidFill>
                  <a:srgbClr val="FFC000"/>
                </a:solidFill>
              </a:rPr>
              <a:t>Soumission du formulaire post sur la route /new</a:t>
            </a:r>
          </a:p>
          <a:p>
            <a:pPr marL="342900" indent="-342900">
              <a:buFont typeface="+mj-lt"/>
              <a:buAutoNum type="arabicPeriod"/>
            </a:pPr>
            <a:r>
              <a:rPr lang="fr-FR" dirty="0"/>
              <a:t>Appel de la fonction store du </a:t>
            </a:r>
            <a:r>
              <a:rPr lang="fr-FR" dirty="0" err="1"/>
              <a:t>ticketController</a:t>
            </a:r>
            <a:endParaRPr lang="fr-FR" dirty="0"/>
          </a:p>
          <a:p>
            <a:pPr marL="342900" indent="-342900">
              <a:buFont typeface="+mj-lt"/>
              <a:buAutoNum type="arabicPeriod"/>
            </a:pPr>
            <a:endParaRPr lang="fr-FR" dirty="0"/>
          </a:p>
        </p:txBody>
      </p:sp>
      <p:sp>
        <p:nvSpPr>
          <p:cNvPr id="9" name="ZoneTexte 8">
            <a:extLst>
              <a:ext uri="{FF2B5EF4-FFF2-40B4-BE49-F238E27FC236}">
                <a16:creationId xmlns:a16="http://schemas.microsoft.com/office/drawing/2014/main" id="{4971E2D9-9283-DABD-F096-2BBC3C53A235}"/>
              </a:ext>
            </a:extLst>
          </p:cNvPr>
          <p:cNvSpPr txBox="1"/>
          <p:nvPr/>
        </p:nvSpPr>
        <p:spPr>
          <a:xfrm>
            <a:off x="8662177" y="2536443"/>
            <a:ext cx="1569108" cy="707886"/>
          </a:xfrm>
          <a:prstGeom prst="rect">
            <a:avLst/>
          </a:prstGeom>
          <a:noFill/>
        </p:spPr>
        <p:txBody>
          <a:bodyPr wrap="square" rtlCol="0">
            <a:spAutoFit/>
          </a:bodyPr>
          <a:lstStyle/>
          <a:p>
            <a:r>
              <a:rPr lang="fr-FR" sz="4000" dirty="0">
                <a:solidFill>
                  <a:schemeClr val="accent6">
                    <a:lumMod val="75000"/>
                  </a:schemeClr>
                </a:solidFill>
              </a:rPr>
              <a:t>La vue</a:t>
            </a:r>
          </a:p>
        </p:txBody>
      </p:sp>
      <p:sp>
        <p:nvSpPr>
          <p:cNvPr id="10" name="ZoneTexte 9">
            <a:extLst>
              <a:ext uri="{FF2B5EF4-FFF2-40B4-BE49-F238E27FC236}">
                <a16:creationId xmlns:a16="http://schemas.microsoft.com/office/drawing/2014/main" id="{0A6286D7-73B4-9716-5264-16F45004D9BA}"/>
              </a:ext>
            </a:extLst>
          </p:cNvPr>
          <p:cNvSpPr txBox="1"/>
          <p:nvPr/>
        </p:nvSpPr>
        <p:spPr>
          <a:xfrm>
            <a:off x="608835" y="1701778"/>
            <a:ext cx="6389056" cy="646331"/>
          </a:xfrm>
          <a:prstGeom prst="rect">
            <a:avLst/>
          </a:prstGeom>
          <a:noFill/>
        </p:spPr>
        <p:txBody>
          <a:bodyPr wrap="square" rtlCol="0">
            <a:spAutoFit/>
          </a:bodyPr>
          <a:lstStyle/>
          <a:p>
            <a:pPr marL="342900" indent="-342900">
              <a:buFont typeface="+mj-lt"/>
              <a:buAutoNum type="arabicPeriod"/>
            </a:pPr>
            <a:r>
              <a:rPr lang="fr-FR" dirty="0"/>
              <a:t>Nouvelle insertion d’un </a:t>
            </a:r>
            <a:r>
              <a:rPr lang="fr-FR" dirty="0" err="1"/>
              <a:t>élémént</a:t>
            </a:r>
            <a:r>
              <a:rPr lang="fr-FR" dirty="0"/>
              <a:t>  dans la table ticket par le Model</a:t>
            </a:r>
          </a:p>
        </p:txBody>
      </p:sp>
      <p:pic>
        <p:nvPicPr>
          <p:cNvPr id="8" name="Image 7">
            <a:extLst>
              <a:ext uri="{FF2B5EF4-FFF2-40B4-BE49-F238E27FC236}">
                <a16:creationId xmlns:a16="http://schemas.microsoft.com/office/drawing/2014/main" id="{ADE1A049-89D1-9367-003E-83042EC8D0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63" y="2874222"/>
            <a:ext cx="5791835" cy="654685"/>
          </a:xfrm>
          <a:prstGeom prst="rect">
            <a:avLst/>
          </a:prstGeom>
        </p:spPr>
      </p:pic>
      <p:sp>
        <p:nvSpPr>
          <p:cNvPr id="11" name="ZoneTexte 10">
            <a:extLst>
              <a:ext uri="{FF2B5EF4-FFF2-40B4-BE49-F238E27FC236}">
                <a16:creationId xmlns:a16="http://schemas.microsoft.com/office/drawing/2014/main" id="{85B619EE-46F8-F703-F55F-451C91AD3201}"/>
              </a:ext>
            </a:extLst>
          </p:cNvPr>
          <p:cNvSpPr txBox="1"/>
          <p:nvPr/>
        </p:nvSpPr>
        <p:spPr>
          <a:xfrm>
            <a:off x="735143" y="1980268"/>
            <a:ext cx="1988255" cy="707886"/>
          </a:xfrm>
          <a:prstGeom prst="rect">
            <a:avLst/>
          </a:prstGeom>
          <a:noFill/>
        </p:spPr>
        <p:txBody>
          <a:bodyPr wrap="square" rtlCol="0">
            <a:spAutoFit/>
          </a:bodyPr>
          <a:lstStyle/>
          <a:p>
            <a:r>
              <a:rPr lang="fr-FR" sz="4000" dirty="0">
                <a:solidFill>
                  <a:schemeClr val="accent6">
                    <a:lumMod val="75000"/>
                  </a:schemeClr>
                </a:solidFill>
              </a:rPr>
              <a:t>La route</a:t>
            </a:r>
          </a:p>
        </p:txBody>
      </p:sp>
      <p:pic>
        <p:nvPicPr>
          <p:cNvPr id="14" name="Image 13">
            <a:extLst>
              <a:ext uri="{FF2B5EF4-FFF2-40B4-BE49-F238E27FC236}">
                <a16:creationId xmlns:a16="http://schemas.microsoft.com/office/drawing/2014/main" id="{64507FE7-0999-004D-94D9-01393A0DA16F}"/>
              </a:ext>
            </a:extLst>
          </p:cNvPr>
          <p:cNvPicPr>
            <a:picLocks noChangeAspect="1"/>
          </p:cNvPicPr>
          <p:nvPr/>
        </p:nvPicPr>
        <p:blipFill>
          <a:blip r:embed="rId5"/>
          <a:stretch>
            <a:fillRect/>
          </a:stretch>
        </p:blipFill>
        <p:spPr>
          <a:xfrm>
            <a:off x="6997891" y="3244329"/>
            <a:ext cx="4984281" cy="2322424"/>
          </a:xfrm>
          <a:prstGeom prst="rect">
            <a:avLst/>
          </a:prstGeom>
        </p:spPr>
      </p:pic>
      <p:sp>
        <p:nvSpPr>
          <p:cNvPr id="3" name="Rectangle 2">
            <a:extLst>
              <a:ext uri="{FF2B5EF4-FFF2-40B4-BE49-F238E27FC236}">
                <a16:creationId xmlns:a16="http://schemas.microsoft.com/office/drawing/2014/main" id="{DB47E1E5-1360-7C34-3D97-76F018F845E5}"/>
              </a:ext>
            </a:extLst>
          </p:cNvPr>
          <p:cNvSpPr/>
          <p:nvPr/>
        </p:nvSpPr>
        <p:spPr>
          <a:xfrm>
            <a:off x="4057650" y="2874222"/>
            <a:ext cx="802480" cy="164542"/>
          </a:xfrm>
          <a:prstGeom prst="rect">
            <a:avLst/>
          </a:prstGeom>
          <a:solidFill>
            <a:srgbClr val="0024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Image 16">
            <a:extLst>
              <a:ext uri="{FF2B5EF4-FFF2-40B4-BE49-F238E27FC236}">
                <a16:creationId xmlns:a16="http://schemas.microsoft.com/office/drawing/2014/main" id="{19E2E84C-3FD1-FEA9-1260-616E10ECDFC0}"/>
              </a:ext>
            </a:extLst>
          </p:cNvPr>
          <p:cNvPicPr>
            <a:picLocks noChangeAspect="1"/>
          </p:cNvPicPr>
          <p:nvPr/>
        </p:nvPicPr>
        <p:blipFill>
          <a:blip r:embed="rId6"/>
          <a:stretch>
            <a:fillRect/>
          </a:stretch>
        </p:blipFill>
        <p:spPr>
          <a:xfrm>
            <a:off x="4124423" y="2890386"/>
            <a:ext cx="549178" cy="170168"/>
          </a:xfrm>
          <a:prstGeom prst="rect">
            <a:avLst/>
          </a:prstGeom>
        </p:spPr>
      </p:pic>
      <p:pic>
        <p:nvPicPr>
          <p:cNvPr id="13" name="Image 12">
            <a:extLst>
              <a:ext uri="{FF2B5EF4-FFF2-40B4-BE49-F238E27FC236}">
                <a16:creationId xmlns:a16="http://schemas.microsoft.com/office/drawing/2014/main" id="{BF9A73AB-600C-40C2-06BB-36CFF6340379}"/>
              </a:ext>
            </a:extLst>
          </p:cNvPr>
          <p:cNvPicPr>
            <a:picLocks noChangeAspect="1"/>
          </p:cNvPicPr>
          <p:nvPr/>
        </p:nvPicPr>
        <p:blipFill>
          <a:blip r:embed="rId7"/>
          <a:stretch>
            <a:fillRect/>
          </a:stretch>
        </p:blipFill>
        <p:spPr>
          <a:xfrm>
            <a:off x="1518466" y="3564877"/>
            <a:ext cx="5322775" cy="2406447"/>
          </a:xfrm>
          <a:prstGeom prst="rect">
            <a:avLst/>
          </a:prstGeom>
        </p:spPr>
      </p:pic>
      <p:cxnSp>
        <p:nvCxnSpPr>
          <p:cNvPr id="16" name="Connecteur droit avec flèche 15">
            <a:extLst>
              <a:ext uri="{FF2B5EF4-FFF2-40B4-BE49-F238E27FC236}">
                <a16:creationId xmlns:a16="http://schemas.microsoft.com/office/drawing/2014/main" id="{603D24FD-08A0-B5BD-357B-4D45E43E4DE5}"/>
              </a:ext>
            </a:extLst>
          </p:cNvPr>
          <p:cNvCxnSpPr/>
          <p:nvPr/>
        </p:nvCxnSpPr>
        <p:spPr>
          <a:xfrm flipH="1">
            <a:off x="2882900" y="3060554"/>
            <a:ext cx="1516112" cy="504323"/>
          </a:xfrm>
          <a:prstGeom prst="straightConnector1">
            <a:avLst/>
          </a:prstGeom>
          <a:ln>
            <a:solidFill>
              <a:srgbClr val="B1CDE6"/>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030173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705104" y="6486170"/>
            <a:ext cx="486896" cy="369332"/>
          </a:xfrm>
          <a:prstGeom prst="rect">
            <a:avLst/>
          </a:prstGeom>
          <a:noFill/>
        </p:spPr>
        <p:txBody>
          <a:bodyPr wrap="square" rtlCol="0">
            <a:spAutoFit/>
          </a:bodyPr>
          <a:lstStyle/>
          <a:p>
            <a:r>
              <a:rPr lang="fr-FR" dirty="0"/>
              <a:t>23</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615107" y="-20098"/>
            <a:ext cx="6927579" cy="707886"/>
          </a:xfrm>
          <a:prstGeom prst="rect">
            <a:avLst/>
          </a:prstGeom>
          <a:noFill/>
        </p:spPr>
        <p:txBody>
          <a:bodyPr wrap="square" rtlCol="0">
            <a:spAutoFit/>
          </a:bodyPr>
          <a:lstStyle/>
          <a:p>
            <a:r>
              <a:rPr lang="fr-FR" sz="4000" dirty="0">
                <a:solidFill>
                  <a:srgbClr val="00B0F0"/>
                </a:solidFill>
              </a:rPr>
              <a:t>Démonstration (nouveau ticket)</a:t>
            </a:r>
          </a:p>
        </p:txBody>
      </p:sp>
      <p:sp>
        <p:nvSpPr>
          <p:cNvPr id="6" name="ZoneTexte 5">
            <a:extLst>
              <a:ext uri="{FF2B5EF4-FFF2-40B4-BE49-F238E27FC236}">
                <a16:creationId xmlns:a16="http://schemas.microsoft.com/office/drawing/2014/main" id="{0E48B53A-8015-5878-97B7-3B0C502630FD}"/>
              </a:ext>
            </a:extLst>
          </p:cNvPr>
          <p:cNvSpPr txBox="1"/>
          <p:nvPr/>
        </p:nvSpPr>
        <p:spPr>
          <a:xfrm>
            <a:off x="157890" y="569264"/>
            <a:ext cx="6389056" cy="1200329"/>
          </a:xfrm>
          <a:prstGeom prst="rect">
            <a:avLst/>
          </a:prstGeom>
          <a:noFill/>
        </p:spPr>
        <p:txBody>
          <a:bodyPr wrap="square" rtlCol="0">
            <a:spAutoFit/>
          </a:bodyPr>
          <a:lstStyle/>
          <a:p>
            <a:r>
              <a:rPr lang="fr-FR" b="1" u="sng" dirty="0"/>
              <a:t>Déclaration d’un nouveau ticket</a:t>
            </a:r>
          </a:p>
          <a:p>
            <a:pPr marL="342900" indent="-342900">
              <a:buFont typeface="+mj-lt"/>
              <a:buAutoNum type="arabicPeriod"/>
            </a:pPr>
            <a:r>
              <a:rPr lang="fr-FR" dirty="0"/>
              <a:t>Soumission du formulaire post sur la route /new</a:t>
            </a:r>
          </a:p>
          <a:p>
            <a:pPr marL="342900" indent="-342900">
              <a:buFont typeface="+mj-lt"/>
              <a:buAutoNum type="arabicPeriod"/>
            </a:pPr>
            <a:r>
              <a:rPr lang="fr-FR" dirty="0">
                <a:solidFill>
                  <a:srgbClr val="FFC000"/>
                </a:solidFill>
              </a:rPr>
              <a:t>Appel de la fonction store du </a:t>
            </a:r>
            <a:r>
              <a:rPr lang="fr-FR" dirty="0" err="1">
                <a:solidFill>
                  <a:srgbClr val="FFC000"/>
                </a:solidFill>
              </a:rPr>
              <a:t>ticketController</a:t>
            </a:r>
            <a:endParaRPr lang="fr-FR" dirty="0">
              <a:solidFill>
                <a:srgbClr val="FFC000"/>
              </a:solidFill>
            </a:endParaRPr>
          </a:p>
          <a:p>
            <a:pPr marL="342900" indent="-342900">
              <a:buFont typeface="+mj-lt"/>
              <a:buAutoNum type="arabicPeriod"/>
            </a:pPr>
            <a:endParaRPr lang="fr-FR" dirty="0"/>
          </a:p>
        </p:txBody>
      </p:sp>
      <p:pic>
        <p:nvPicPr>
          <p:cNvPr id="8" name="Image 7">
            <a:extLst>
              <a:ext uri="{FF2B5EF4-FFF2-40B4-BE49-F238E27FC236}">
                <a16:creationId xmlns:a16="http://schemas.microsoft.com/office/drawing/2014/main" id="{29FBA995-040E-C1DC-E323-C3E44BDEA996}"/>
              </a:ext>
            </a:extLst>
          </p:cNvPr>
          <p:cNvPicPr>
            <a:picLocks noChangeAspect="1"/>
          </p:cNvPicPr>
          <p:nvPr/>
        </p:nvPicPr>
        <p:blipFill>
          <a:blip r:embed="rId4"/>
          <a:stretch>
            <a:fillRect/>
          </a:stretch>
        </p:blipFill>
        <p:spPr>
          <a:xfrm>
            <a:off x="248466" y="2717800"/>
            <a:ext cx="7556450" cy="3416300"/>
          </a:xfrm>
          <a:prstGeom prst="rect">
            <a:avLst/>
          </a:prstGeom>
        </p:spPr>
      </p:pic>
      <p:sp>
        <p:nvSpPr>
          <p:cNvPr id="9" name="ZoneTexte 8">
            <a:extLst>
              <a:ext uri="{FF2B5EF4-FFF2-40B4-BE49-F238E27FC236}">
                <a16:creationId xmlns:a16="http://schemas.microsoft.com/office/drawing/2014/main" id="{0E09AA7B-C493-11EB-CBFD-8CC009790D1D}"/>
              </a:ext>
            </a:extLst>
          </p:cNvPr>
          <p:cNvSpPr txBox="1"/>
          <p:nvPr/>
        </p:nvSpPr>
        <p:spPr>
          <a:xfrm>
            <a:off x="983599" y="1267644"/>
            <a:ext cx="3956892" cy="707886"/>
          </a:xfrm>
          <a:prstGeom prst="rect">
            <a:avLst/>
          </a:prstGeom>
          <a:noFill/>
        </p:spPr>
        <p:txBody>
          <a:bodyPr wrap="square" rtlCol="0">
            <a:spAutoFit/>
          </a:bodyPr>
          <a:lstStyle/>
          <a:p>
            <a:r>
              <a:rPr lang="fr-FR" sz="4000" dirty="0">
                <a:solidFill>
                  <a:schemeClr val="accent6">
                    <a:lumMod val="75000"/>
                  </a:schemeClr>
                </a:solidFill>
              </a:rPr>
              <a:t>Le controller</a:t>
            </a:r>
          </a:p>
        </p:txBody>
      </p:sp>
      <p:sp>
        <p:nvSpPr>
          <p:cNvPr id="10" name="ZoneTexte 9">
            <a:extLst>
              <a:ext uri="{FF2B5EF4-FFF2-40B4-BE49-F238E27FC236}">
                <a16:creationId xmlns:a16="http://schemas.microsoft.com/office/drawing/2014/main" id="{54310972-F8A3-920A-BD26-98D6EBAB19A3}"/>
              </a:ext>
            </a:extLst>
          </p:cNvPr>
          <p:cNvSpPr txBox="1"/>
          <p:nvPr/>
        </p:nvSpPr>
        <p:spPr>
          <a:xfrm>
            <a:off x="140559" y="1816722"/>
            <a:ext cx="6592671" cy="1477328"/>
          </a:xfrm>
          <a:prstGeom prst="rect">
            <a:avLst/>
          </a:prstGeom>
          <a:noFill/>
        </p:spPr>
        <p:txBody>
          <a:bodyPr wrap="square" rtlCol="0">
            <a:spAutoFit/>
          </a:bodyPr>
          <a:lstStyle/>
          <a:p>
            <a:r>
              <a:rPr lang="fr-FR" dirty="0"/>
              <a:t>Récupère les valeurs transmises dans la requête grâce à l’instance de la classe </a:t>
            </a:r>
            <a:r>
              <a:rPr lang="fr-FR" b="1" dirty="0" err="1"/>
              <a:t>Request</a:t>
            </a:r>
            <a:r>
              <a:rPr lang="fr-FR" dirty="0"/>
              <a:t> qui représente </a:t>
            </a:r>
            <a:r>
              <a:rPr lang="fr-FR" b="1" dirty="0"/>
              <a:t>la requête http. </a:t>
            </a:r>
            <a:r>
              <a:rPr lang="fr-FR" dirty="0"/>
              <a:t>Il les transmet au model en créant une </a:t>
            </a:r>
            <a:r>
              <a:rPr lang="fr-FR" b="1" dirty="0"/>
              <a:t>nouvelle instance </a:t>
            </a:r>
            <a:r>
              <a:rPr lang="fr-FR" dirty="0"/>
              <a:t>de la classe du model(ticketModel ici.</a:t>
            </a:r>
          </a:p>
          <a:p>
            <a:endParaRPr lang="fr-FR" dirty="0"/>
          </a:p>
        </p:txBody>
      </p:sp>
    </p:spTree>
    <p:extLst>
      <p:ext uri="{BB962C8B-B14F-4D97-AF65-F5344CB8AC3E}">
        <p14:creationId xmlns:p14="http://schemas.microsoft.com/office/powerpoint/2010/main" val="474867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705104" y="6486170"/>
            <a:ext cx="486896" cy="369332"/>
          </a:xfrm>
          <a:prstGeom prst="rect">
            <a:avLst/>
          </a:prstGeom>
          <a:noFill/>
        </p:spPr>
        <p:txBody>
          <a:bodyPr wrap="square" rtlCol="0">
            <a:spAutoFit/>
          </a:bodyPr>
          <a:lstStyle/>
          <a:p>
            <a:r>
              <a:rPr lang="fr-FR" dirty="0"/>
              <a:t>24</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615108" y="-63448"/>
            <a:ext cx="9158004" cy="707886"/>
          </a:xfrm>
          <a:prstGeom prst="rect">
            <a:avLst/>
          </a:prstGeom>
          <a:noFill/>
        </p:spPr>
        <p:txBody>
          <a:bodyPr wrap="square" rtlCol="0">
            <a:spAutoFit/>
          </a:bodyPr>
          <a:lstStyle/>
          <a:p>
            <a:r>
              <a:rPr lang="fr-FR" sz="4000" dirty="0">
                <a:solidFill>
                  <a:srgbClr val="00B0F0"/>
                </a:solidFill>
              </a:rPr>
              <a:t>Démonstration(nouveau ticket)</a:t>
            </a:r>
          </a:p>
        </p:txBody>
      </p:sp>
      <p:sp>
        <p:nvSpPr>
          <p:cNvPr id="6" name="ZoneTexte 5">
            <a:extLst>
              <a:ext uri="{FF2B5EF4-FFF2-40B4-BE49-F238E27FC236}">
                <a16:creationId xmlns:a16="http://schemas.microsoft.com/office/drawing/2014/main" id="{0E48B53A-8015-5878-97B7-3B0C502630FD}"/>
              </a:ext>
            </a:extLst>
          </p:cNvPr>
          <p:cNvSpPr txBox="1"/>
          <p:nvPr/>
        </p:nvSpPr>
        <p:spPr>
          <a:xfrm>
            <a:off x="157890" y="717147"/>
            <a:ext cx="6389056" cy="1200329"/>
          </a:xfrm>
          <a:prstGeom prst="rect">
            <a:avLst/>
          </a:prstGeom>
          <a:noFill/>
        </p:spPr>
        <p:txBody>
          <a:bodyPr wrap="square" rtlCol="0">
            <a:spAutoFit/>
          </a:bodyPr>
          <a:lstStyle/>
          <a:p>
            <a:r>
              <a:rPr lang="fr-FR" b="1" dirty="0"/>
              <a:t>Déclaration d’un nouveau ticket</a:t>
            </a:r>
          </a:p>
          <a:p>
            <a:pPr marL="342900" indent="-342900">
              <a:buFont typeface="+mj-lt"/>
              <a:buAutoNum type="arabicPeriod"/>
            </a:pPr>
            <a:r>
              <a:rPr lang="fr-FR" dirty="0"/>
              <a:t>Soumission du formulaire post sur la route /new</a:t>
            </a:r>
          </a:p>
          <a:p>
            <a:pPr marL="342900" indent="-342900">
              <a:buFont typeface="+mj-lt"/>
              <a:buAutoNum type="arabicPeriod"/>
            </a:pPr>
            <a:r>
              <a:rPr lang="fr-FR" dirty="0">
                <a:solidFill>
                  <a:srgbClr val="FFC000"/>
                </a:solidFill>
              </a:rPr>
              <a:t>Appel de la fonction store du ticketModel</a:t>
            </a:r>
          </a:p>
          <a:p>
            <a:pPr marL="342900" indent="-342900">
              <a:buFont typeface="+mj-lt"/>
              <a:buAutoNum type="arabicPeriod"/>
            </a:pPr>
            <a:endParaRPr lang="fr-FR" dirty="0"/>
          </a:p>
        </p:txBody>
      </p:sp>
      <p:pic>
        <p:nvPicPr>
          <p:cNvPr id="7" name="Image 6" descr="Une image contenant texte, capture d’écran, logiciel, Police&#10;&#10;Description générée automatiquement">
            <a:extLst>
              <a:ext uri="{FF2B5EF4-FFF2-40B4-BE49-F238E27FC236}">
                <a16:creationId xmlns:a16="http://schemas.microsoft.com/office/drawing/2014/main" id="{9F0E7CAC-DAF1-5111-4DBE-EC3F7A1DE728}"/>
              </a:ext>
            </a:extLst>
          </p:cNvPr>
          <p:cNvPicPr>
            <a:picLocks noChangeAspect="1"/>
          </p:cNvPicPr>
          <p:nvPr/>
        </p:nvPicPr>
        <p:blipFill>
          <a:blip r:embed="rId4"/>
          <a:stretch>
            <a:fillRect/>
          </a:stretch>
        </p:blipFill>
        <p:spPr>
          <a:xfrm>
            <a:off x="-8473" y="2838092"/>
            <a:ext cx="6721782" cy="2538978"/>
          </a:xfrm>
          <a:prstGeom prst="rect">
            <a:avLst/>
          </a:prstGeom>
        </p:spPr>
      </p:pic>
      <p:sp>
        <p:nvSpPr>
          <p:cNvPr id="9" name="ZoneTexte 8">
            <a:extLst>
              <a:ext uri="{FF2B5EF4-FFF2-40B4-BE49-F238E27FC236}">
                <a16:creationId xmlns:a16="http://schemas.microsoft.com/office/drawing/2014/main" id="{4971E2D9-9283-DABD-F096-2BBC3C53A235}"/>
              </a:ext>
            </a:extLst>
          </p:cNvPr>
          <p:cNvSpPr txBox="1"/>
          <p:nvPr/>
        </p:nvSpPr>
        <p:spPr>
          <a:xfrm>
            <a:off x="1085561" y="1691738"/>
            <a:ext cx="3956892" cy="707886"/>
          </a:xfrm>
          <a:prstGeom prst="rect">
            <a:avLst/>
          </a:prstGeom>
          <a:noFill/>
        </p:spPr>
        <p:txBody>
          <a:bodyPr wrap="square" rtlCol="0">
            <a:spAutoFit/>
          </a:bodyPr>
          <a:lstStyle/>
          <a:p>
            <a:r>
              <a:rPr lang="fr-FR" sz="4000" dirty="0">
                <a:solidFill>
                  <a:schemeClr val="accent6">
                    <a:lumMod val="75000"/>
                  </a:schemeClr>
                </a:solidFill>
              </a:rPr>
              <a:t>Le Model</a:t>
            </a:r>
          </a:p>
        </p:txBody>
      </p:sp>
      <p:sp>
        <p:nvSpPr>
          <p:cNvPr id="10" name="ZoneTexte 9">
            <a:extLst>
              <a:ext uri="{FF2B5EF4-FFF2-40B4-BE49-F238E27FC236}">
                <a16:creationId xmlns:a16="http://schemas.microsoft.com/office/drawing/2014/main" id="{0A6286D7-73B4-9716-5264-16F45004D9BA}"/>
              </a:ext>
            </a:extLst>
          </p:cNvPr>
          <p:cNvSpPr txBox="1"/>
          <p:nvPr/>
        </p:nvSpPr>
        <p:spPr>
          <a:xfrm>
            <a:off x="-130521" y="2321482"/>
            <a:ext cx="6389056" cy="369332"/>
          </a:xfrm>
          <a:prstGeom prst="rect">
            <a:avLst/>
          </a:prstGeom>
          <a:noFill/>
        </p:spPr>
        <p:txBody>
          <a:bodyPr wrap="square" rtlCol="0">
            <a:spAutoFit/>
          </a:bodyPr>
          <a:lstStyle/>
          <a:p>
            <a:pPr marL="342900" indent="-342900">
              <a:buFont typeface="+mj-lt"/>
              <a:buAutoNum type="arabicPeriod"/>
            </a:pPr>
            <a:r>
              <a:rPr lang="fr-FR" dirty="0"/>
              <a:t>Insertion d’un nouvel </a:t>
            </a:r>
            <a:r>
              <a:rPr lang="fr-FR" dirty="0" err="1"/>
              <a:t>élémént</a:t>
            </a:r>
            <a:r>
              <a:rPr lang="fr-FR" dirty="0"/>
              <a:t>  dans la table ticket</a:t>
            </a:r>
          </a:p>
        </p:txBody>
      </p:sp>
    </p:spTree>
    <p:extLst>
      <p:ext uri="{BB962C8B-B14F-4D97-AF65-F5344CB8AC3E}">
        <p14:creationId xmlns:p14="http://schemas.microsoft.com/office/powerpoint/2010/main" val="2729703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705104" y="6486170"/>
            <a:ext cx="486896" cy="369332"/>
          </a:xfrm>
          <a:prstGeom prst="rect">
            <a:avLst/>
          </a:prstGeom>
          <a:noFill/>
        </p:spPr>
        <p:txBody>
          <a:bodyPr wrap="square" rtlCol="0">
            <a:spAutoFit/>
          </a:bodyPr>
          <a:lstStyle/>
          <a:p>
            <a:r>
              <a:rPr lang="fr-FR" dirty="0"/>
              <a:t>25</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80407" y="-116475"/>
            <a:ext cx="9158004" cy="707886"/>
          </a:xfrm>
          <a:prstGeom prst="rect">
            <a:avLst/>
          </a:prstGeom>
          <a:noFill/>
        </p:spPr>
        <p:txBody>
          <a:bodyPr wrap="square" rtlCol="0">
            <a:spAutoFit/>
          </a:bodyPr>
          <a:lstStyle/>
          <a:p>
            <a:r>
              <a:rPr lang="fr-FR" sz="4000" dirty="0">
                <a:solidFill>
                  <a:srgbClr val="00B0F0"/>
                </a:solidFill>
              </a:rPr>
              <a:t>Démonstration(détail d’un ticket)</a:t>
            </a:r>
          </a:p>
        </p:txBody>
      </p:sp>
      <p:sp>
        <p:nvSpPr>
          <p:cNvPr id="5" name="Flèche : chevron 4">
            <a:extLst>
              <a:ext uri="{FF2B5EF4-FFF2-40B4-BE49-F238E27FC236}">
                <a16:creationId xmlns:a16="http://schemas.microsoft.com/office/drawing/2014/main" id="{E2FE1FCD-74DC-D975-99D0-508BFFCF85E8}"/>
              </a:ext>
            </a:extLst>
          </p:cNvPr>
          <p:cNvSpPr/>
          <p:nvPr/>
        </p:nvSpPr>
        <p:spPr>
          <a:xfrm>
            <a:off x="6468569" y="5990375"/>
            <a:ext cx="529322" cy="336127"/>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ZoneTexte 5">
            <a:extLst>
              <a:ext uri="{FF2B5EF4-FFF2-40B4-BE49-F238E27FC236}">
                <a16:creationId xmlns:a16="http://schemas.microsoft.com/office/drawing/2014/main" id="{0E48B53A-8015-5878-97B7-3B0C502630FD}"/>
              </a:ext>
            </a:extLst>
          </p:cNvPr>
          <p:cNvSpPr txBox="1"/>
          <p:nvPr/>
        </p:nvSpPr>
        <p:spPr>
          <a:xfrm>
            <a:off x="375304" y="779939"/>
            <a:ext cx="6389056" cy="1200329"/>
          </a:xfrm>
          <a:prstGeom prst="rect">
            <a:avLst/>
          </a:prstGeom>
          <a:noFill/>
        </p:spPr>
        <p:txBody>
          <a:bodyPr wrap="square" rtlCol="0">
            <a:spAutoFit/>
          </a:bodyPr>
          <a:lstStyle/>
          <a:p>
            <a:r>
              <a:rPr lang="fr-FR" b="1" dirty="0"/>
              <a:t>Détail d’un ticket</a:t>
            </a:r>
          </a:p>
          <a:p>
            <a:pPr marL="342900" indent="-342900">
              <a:buFont typeface="+mj-lt"/>
              <a:buAutoNum type="arabicPeriod"/>
            </a:pPr>
            <a:r>
              <a:rPr lang="fr-FR" dirty="0">
                <a:solidFill>
                  <a:srgbClr val="FFC000"/>
                </a:solidFill>
              </a:rPr>
              <a:t>Soumission du formulaire post sur la route /new</a:t>
            </a:r>
          </a:p>
          <a:p>
            <a:pPr marL="342900" indent="-342900">
              <a:buFont typeface="+mj-lt"/>
              <a:buAutoNum type="arabicPeriod"/>
            </a:pPr>
            <a:r>
              <a:rPr lang="fr-FR" dirty="0"/>
              <a:t>Appel de la fonction </a:t>
            </a:r>
            <a:r>
              <a:rPr lang="fr-FR" dirty="0" err="1"/>
              <a:t>detailTicket</a:t>
            </a:r>
            <a:r>
              <a:rPr lang="fr-FR" dirty="0"/>
              <a:t> de la classe  </a:t>
            </a:r>
            <a:r>
              <a:rPr lang="fr-FR" dirty="0" err="1"/>
              <a:t>ticketController</a:t>
            </a:r>
            <a:endParaRPr lang="fr-FR" dirty="0"/>
          </a:p>
          <a:p>
            <a:pPr marL="342900" indent="-342900">
              <a:buFont typeface="+mj-lt"/>
              <a:buAutoNum type="arabicPeriod"/>
            </a:pPr>
            <a:endParaRPr lang="fr-FR" dirty="0"/>
          </a:p>
        </p:txBody>
      </p:sp>
      <p:pic>
        <p:nvPicPr>
          <p:cNvPr id="8" name="Image 7">
            <a:extLst>
              <a:ext uri="{FF2B5EF4-FFF2-40B4-BE49-F238E27FC236}">
                <a16:creationId xmlns:a16="http://schemas.microsoft.com/office/drawing/2014/main" id="{01515B89-D3F9-1620-750A-1CD9FA40EF5A}"/>
              </a:ext>
            </a:extLst>
          </p:cNvPr>
          <p:cNvPicPr>
            <a:picLocks noChangeAspect="1"/>
          </p:cNvPicPr>
          <p:nvPr/>
        </p:nvPicPr>
        <p:blipFill>
          <a:blip r:embed="rId4"/>
          <a:stretch>
            <a:fillRect/>
          </a:stretch>
        </p:blipFill>
        <p:spPr>
          <a:xfrm>
            <a:off x="5168900" y="1871543"/>
            <a:ext cx="5715000" cy="4286895"/>
          </a:xfrm>
          <a:prstGeom prst="rect">
            <a:avLst/>
          </a:prstGeom>
        </p:spPr>
      </p:pic>
      <p:sp>
        <p:nvSpPr>
          <p:cNvPr id="9" name="ZoneTexte 8">
            <a:extLst>
              <a:ext uri="{FF2B5EF4-FFF2-40B4-BE49-F238E27FC236}">
                <a16:creationId xmlns:a16="http://schemas.microsoft.com/office/drawing/2014/main" id="{FC6D8CD4-6685-D73B-B336-6C832EB20BD3}"/>
              </a:ext>
            </a:extLst>
          </p:cNvPr>
          <p:cNvSpPr txBox="1"/>
          <p:nvPr/>
        </p:nvSpPr>
        <p:spPr>
          <a:xfrm>
            <a:off x="7601064" y="1163657"/>
            <a:ext cx="3956892" cy="707886"/>
          </a:xfrm>
          <a:prstGeom prst="rect">
            <a:avLst/>
          </a:prstGeom>
          <a:noFill/>
        </p:spPr>
        <p:txBody>
          <a:bodyPr wrap="square" rtlCol="0">
            <a:spAutoFit/>
          </a:bodyPr>
          <a:lstStyle/>
          <a:p>
            <a:r>
              <a:rPr lang="fr-FR" sz="4000" dirty="0">
                <a:solidFill>
                  <a:schemeClr val="accent6">
                    <a:lumMod val="75000"/>
                  </a:schemeClr>
                </a:solidFill>
              </a:rPr>
              <a:t>Le L’affichage</a:t>
            </a:r>
          </a:p>
        </p:txBody>
      </p:sp>
    </p:spTree>
    <p:extLst>
      <p:ext uri="{BB962C8B-B14F-4D97-AF65-F5344CB8AC3E}">
        <p14:creationId xmlns:p14="http://schemas.microsoft.com/office/powerpoint/2010/main" val="1164142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705104" y="6486170"/>
            <a:ext cx="486896" cy="369332"/>
          </a:xfrm>
          <a:prstGeom prst="rect">
            <a:avLst/>
          </a:prstGeom>
          <a:noFill/>
        </p:spPr>
        <p:txBody>
          <a:bodyPr wrap="square" rtlCol="0">
            <a:spAutoFit/>
          </a:bodyPr>
          <a:lstStyle/>
          <a:p>
            <a:r>
              <a:rPr lang="fr-FR" dirty="0"/>
              <a:t>26</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80407" y="-116475"/>
            <a:ext cx="9158004" cy="707886"/>
          </a:xfrm>
          <a:prstGeom prst="rect">
            <a:avLst/>
          </a:prstGeom>
          <a:noFill/>
        </p:spPr>
        <p:txBody>
          <a:bodyPr wrap="square" rtlCol="0">
            <a:spAutoFit/>
          </a:bodyPr>
          <a:lstStyle/>
          <a:p>
            <a:r>
              <a:rPr lang="fr-FR" sz="4000" dirty="0">
                <a:solidFill>
                  <a:srgbClr val="00B0F0"/>
                </a:solidFill>
              </a:rPr>
              <a:t>Démonstration(détail d’un ticket)</a:t>
            </a:r>
          </a:p>
        </p:txBody>
      </p:sp>
      <p:sp>
        <p:nvSpPr>
          <p:cNvPr id="6" name="ZoneTexte 5">
            <a:extLst>
              <a:ext uri="{FF2B5EF4-FFF2-40B4-BE49-F238E27FC236}">
                <a16:creationId xmlns:a16="http://schemas.microsoft.com/office/drawing/2014/main" id="{0E48B53A-8015-5878-97B7-3B0C502630FD}"/>
              </a:ext>
            </a:extLst>
          </p:cNvPr>
          <p:cNvSpPr txBox="1"/>
          <p:nvPr/>
        </p:nvSpPr>
        <p:spPr>
          <a:xfrm>
            <a:off x="364153" y="717147"/>
            <a:ext cx="6389056" cy="1200329"/>
          </a:xfrm>
          <a:prstGeom prst="rect">
            <a:avLst/>
          </a:prstGeom>
          <a:noFill/>
        </p:spPr>
        <p:txBody>
          <a:bodyPr wrap="square" rtlCol="0">
            <a:spAutoFit/>
          </a:bodyPr>
          <a:lstStyle/>
          <a:p>
            <a:r>
              <a:rPr lang="fr-FR" b="1" dirty="0"/>
              <a:t>Détail d’un ticket</a:t>
            </a:r>
          </a:p>
          <a:p>
            <a:pPr marL="342900" indent="-342900">
              <a:buFont typeface="+mj-lt"/>
              <a:buAutoNum type="arabicPeriod"/>
            </a:pPr>
            <a:r>
              <a:rPr lang="fr-FR" dirty="0">
                <a:solidFill>
                  <a:srgbClr val="FFC000"/>
                </a:solidFill>
              </a:rPr>
              <a:t>Soumission du formulaire post sur la route /new</a:t>
            </a:r>
          </a:p>
          <a:p>
            <a:pPr marL="342900" indent="-342900">
              <a:buFont typeface="+mj-lt"/>
              <a:buAutoNum type="arabicPeriod"/>
            </a:pPr>
            <a:r>
              <a:rPr lang="fr-FR" dirty="0"/>
              <a:t>Appel de la fonction </a:t>
            </a:r>
            <a:r>
              <a:rPr lang="fr-FR" dirty="0" err="1"/>
              <a:t>detailTicket</a:t>
            </a:r>
            <a:r>
              <a:rPr lang="fr-FR" dirty="0"/>
              <a:t> de la classe  </a:t>
            </a:r>
            <a:r>
              <a:rPr lang="fr-FR" dirty="0" err="1"/>
              <a:t>ticketController</a:t>
            </a:r>
            <a:endParaRPr lang="fr-FR" dirty="0"/>
          </a:p>
          <a:p>
            <a:pPr marL="342900" indent="-342900">
              <a:buFont typeface="+mj-lt"/>
              <a:buAutoNum type="arabicPeriod"/>
            </a:pPr>
            <a:endParaRPr lang="fr-FR" dirty="0"/>
          </a:p>
        </p:txBody>
      </p:sp>
      <p:sp>
        <p:nvSpPr>
          <p:cNvPr id="9" name="ZoneTexte 8">
            <a:extLst>
              <a:ext uri="{FF2B5EF4-FFF2-40B4-BE49-F238E27FC236}">
                <a16:creationId xmlns:a16="http://schemas.microsoft.com/office/drawing/2014/main" id="{4971E2D9-9283-DABD-F096-2BBC3C53A235}"/>
              </a:ext>
            </a:extLst>
          </p:cNvPr>
          <p:cNvSpPr txBox="1"/>
          <p:nvPr/>
        </p:nvSpPr>
        <p:spPr>
          <a:xfrm>
            <a:off x="2002876" y="3288619"/>
            <a:ext cx="1569108" cy="707886"/>
          </a:xfrm>
          <a:prstGeom prst="rect">
            <a:avLst/>
          </a:prstGeom>
          <a:noFill/>
        </p:spPr>
        <p:txBody>
          <a:bodyPr wrap="square" rtlCol="0">
            <a:spAutoFit/>
          </a:bodyPr>
          <a:lstStyle/>
          <a:p>
            <a:r>
              <a:rPr lang="fr-FR" sz="4000" dirty="0">
                <a:solidFill>
                  <a:schemeClr val="accent6">
                    <a:lumMod val="75000"/>
                  </a:schemeClr>
                </a:solidFill>
              </a:rPr>
              <a:t>La vue</a:t>
            </a:r>
          </a:p>
        </p:txBody>
      </p:sp>
      <p:sp>
        <p:nvSpPr>
          <p:cNvPr id="10" name="ZoneTexte 9">
            <a:extLst>
              <a:ext uri="{FF2B5EF4-FFF2-40B4-BE49-F238E27FC236}">
                <a16:creationId xmlns:a16="http://schemas.microsoft.com/office/drawing/2014/main" id="{0A6286D7-73B4-9716-5264-16F45004D9BA}"/>
              </a:ext>
            </a:extLst>
          </p:cNvPr>
          <p:cNvSpPr txBox="1"/>
          <p:nvPr/>
        </p:nvSpPr>
        <p:spPr>
          <a:xfrm>
            <a:off x="608834" y="1562144"/>
            <a:ext cx="685876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Route /ticket/n en GET {</a:t>
            </a:r>
            <a:r>
              <a:rPr lang="fr-FR" b="1" dirty="0"/>
              <a:t>n}</a:t>
            </a:r>
            <a:r>
              <a:rPr lang="fr-FR" dirty="0"/>
              <a:t> est le paramètre don se serviront le controller et le model pour pouvoir afficher le ticket  {</a:t>
            </a:r>
            <a:r>
              <a:rPr lang="fr-FR" b="1" dirty="0"/>
              <a:t>n}</a:t>
            </a:r>
            <a:r>
              <a:rPr lang="fr-FR" dirty="0"/>
              <a:t> en question</a:t>
            </a:r>
          </a:p>
        </p:txBody>
      </p:sp>
      <p:sp>
        <p:nvSpPr>
          <p:cNvPr id="11" name="ZoneTexte 10">
            <a:extLst>
              <a:ext uri="{FF2B5EF4-FFF2-40B4-BE49-F238E27FC236}">
                <a16:creationId xmlns:a16="http://schemas.microsoft.com/office/drawing/2014/main" id="{85B619EE-46F8-F703-F55F-451C91AD3201}"/>
              </a:ext>
            </a:extLst>
          </p:cNvPr>
          <p:cNvSpPr txBox="1"/>
          <p:nvPr/>
        </p:nvSpPr>
        <p:spPr>
          <a:xfrm>
            <a:off x="735143" y="1980268"/>
            <a:ext cx="1988255" cy="707886"/>
          </a:xfrm>
          <a:prstGeom prst="rect">
            <a:avLst/>
          </a:prstGeom>
          <a:noFill/>
        </p:spPr>
        <p:txBody>
          <a:bodyPr wrap="square" rtlCol="0">
            <a:spAutoFit/>
          </a:bodyPr>
          <a:lstStyle/>
          <a:p>
            <a:r>
              <a:rPr lang="fr-FR" sz="4000" dirty="0">
                <a:solidFill>
                  <a:schemeClr val="accent6">
                    <a:lumMod val="75000"/>
                  </a:schemeClr>
                </a:solidFill>
              </a:rPr>
              <a:t>La route</a:t>
            </a:r>
          </a:p>
        </p:txBody>
      </p:sp>
      <p:pic>
        <p:nvPicPr>
          <p:cNvPr id="13" name="Image 12">
            <a:extLst>
              <a:ext uri="{FF2B5EF4-FFF2-40B4-BE49-F238E27FC236}">
                <a16:creationId xmlns:a16="http://schemas.microsoft.com/office/drawing/2014/main" id="{5B829EE2-8F3F-1DAF-DC7E-03C45BB32F4F}"/>
              </a:ext>
            </a:extLst>
          </p:cNvPr>
          <p:cNvPicPr>
            <a:picLocks noChangeAspect="1"/>
          </p:cNvPicPr>
          <p:nvPr/>
        </p:nvPicPr>
        <p:blipFill>
          <a:blip r:embed="rId4"/>
          <a:stretch>
            <a:fillRect/>
          </a:stretch>
        </p:blipFill>
        <p:spPr>
          <a:xfrm>
            <a:off x="277395" y="2840600"/>
            <a:ext cx="6222124" cy="448019"/>
          </a:xfrm>
          <a:prstGeom prst="rect">
            <a:avLst/>
          </a:prstGeom>
        </p:spPr>
      </p:pic>
      <p:pic>
        <p:nvPicPr>
          <p:cNvPr id="16" name="Image 15">
            <a:extLst>
              <a:ext uri="{FF2B5EF4-FFF2-40B4-BE49-F238E27FC236}">
                <a16:creationId xmlns:a16="http://schemas.microsoft.com/office/drawing/2014/main" id="{6960F7CB-EE24-A522-CF26-73DD0700F88D}"/>
              </a:ext>
            </a:extLst>
          </p:cNvPr>
          <p:cNvPicPr>
            <a:picLocks noChangeAspect="1"/>
          </p:cNvPicPr>
          <p:nvPr/>
        </p:nvPicPr>
        <p:blipFill>
          <a:blip r:embed="rId5"/>
          <a:stretch>
            <a:fillRect/>
          </a:stretch>
        </p:blipFill>
        <p:spPr>
          <a:xfrm>
            <a:off x="-31593" y="3853185"/>
            <a:ext cx="6503991" cy="2287668"/>
          </a:xfrm>
          <a:prstGeom prst="rect">
            <a:avLst/>
          </a:prstGeom>
        </p:spPr>
      </p:pic>
    </p:spTree>
    <p:extLst>
      <p:ext uri="{BB962C8B-B14F-4D97-AF65-F5344CB8AC3E}">
        <p14:creationId xmlns:p14="http://schemas.microsoft.com/office/powerpoint/2010/main" val="3400405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705104" y="6486170"/>
            <a:ext cx="486896" cy="369332"/>
          </a:xfrm>
          <a:prstGeom prst="rect">
            <a:avLst/>
          </a:prstGeom>
          <a:noFill/>
        </p:spPr>
        <p:txBody>
          <a:bodyPr wrap="square" rtlCol="0">
            <a:spAutoFit/>
          </a:bodyPr>
          <a:lstStyle/>
          <a:p>
            <a:r>
              <a:rPr lang="fr-FR" dirty="0"/>
              <a:t>27</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312789" y="-143375"/>
            <a:ext cx="7355874" cy="707886"/>
          </a:xfrm>
          <a:prstGeom prst="rect">
            <a:avLst/>
          </a:prstGeom>
          <a:noFill/>
        </p:spPr>
        <p:txBody>
          <a:bodyPr wrap="square" rtlCol="0">
            <a:spAutoFit/>
          </a:bodyPr>
          <a:lstStyle/>
          <a:p>
            <a:r>
              <a:rPr lang="fr-FR" sz="4000" dirty="0">
                <a:solidFill>
                  <a:srgbClr val="00B0F0"/>
                </a:solidFill>
              </a:rPr>
              <a:t>Démonstration (détail d’un ticket)</a:t>
            </a:r>
          </a:p>
        </p:txBody>
      </p:sp>
      <p:sp>
        <p:nvSpPr>
          <p:cNvPr id="6" name="ZoneTexte 5">
            <a:extLst>
              <a:ext uri="{FF2B5EF4-FFF2-40B4-BE49-F238E27FC236}">
                <a16:creationId xmlns:a16="http://schemas.microsoft.com/office/drawing/2014/main" id="{0E48B53A-8015-5878-97B7-3B0C502630FD}"/>
              </a:ext>
            </a:extLst>
          </p:cNvPr>
          <p:cNvSpPr txBox="1"/>
          <p:nvPr/>
        </p:nvSpPr>
        <p:spPr>
          <a:xfrm>
            <a:off x="157890" y="569264"/>
            <a:ext cx="6389056" cy="1200329"/>
          </a:xfrm>
          <a:prstGeom prst="rect">
            <a:avLst/>
          </a:prstGeom>
          <a:noFill/>
        </p:spPr>
        <p:txBody>
          <a:bodyPr wrap="square" rtlCol="0">
            <a:spAutoFit/>
          </a:bodyPr>
          <a:lstStyle/>
          <a:p>
            <a:r>
              <a:rPr lang="fr-FR" b="1" dirty="0"/>
              <a:t>Détail d’un ticket</a:t>
            </a:r>
          </a:p>
          <a:p>
            <a:pPr marL="342900" indent="-342900">
              <a:buFont typeface="+mj-lt"/>
              <a:buAutoNum type="arabicPeriod"/>
            </a:pPr>
            <a:r>
              <a:rPr lang="fr-FR" dirty="0"/>
              <a:t>Soumission du formulaire post sur la route /new</a:t>
            </a:r>
          </a:p>
          <a:p>
            <a:pPr marL="342900" indent="-342900">
              <a:buFont typeface="+mj-lt"/>
              <a:buAutoNum type="arabicPeriod"/>
            </a:pPr>
            <a:r>
              <a:rPr lang="fr-FR" dirty="0">
                <a:solidFill>
                  <a:srgbClr val="FFC000"/>
                </a:solidFill>
                <a:highlight>
                  <a:srgbClr val="002451"/>
                </a:highlight>
              </a:rPr>
              <a:t>Appel de la fonction store du </a:t>
            </a:r>
            <a:r>
              <a:rPr lang="fr-FR" dirty="0" err="1">
                <a:solidFill>
                  <a:srgbClr val="FFC000"/>
                </a:solidFill>
                <a:highlight>
                  <a:srgbClr val="002451"/>
                </a:highlight>
              </a:rPr>
              <a:t>ticketController</a:t>
            </a:r>
            <a:endParaRPr lang="fr-FR" dirty="0">
              <a:solidFill>
                <a:srgbClr val="FFC000"/>
              </a:solidFill>
              <a:highlight>
                <a:srgbClr val="002451"/>
              </a:highlight>
            </a:endParaRPr>
          </a:p>
          <a:p>
            <a:pPr marL="342900" indent="-342900">
              <a:buFont typeface="+mj-lt"/>
              <a:buAutoNum type="arabicPeriod"/>
            </a:pPr>
            <a:endParaRPr lang="fr-FR" dirty="0"/>
          </a:p>
        </p:txBody>
      </p:sp>
      <p:sp>
        <p:nvSpPr>
          <p:cNvPr id="9" name="ZoneTexte 8">
            <a:extLst>
              <a:ext uri="{FF2B5EF4-FFF2-40B4-BE49-F238E27FC236}">
                <a16:creationId xmlns:a16="http://schemas.microsoft.com/office/drawing/2014/main" id="{0E09AA7B-C493-11EB-CBFD-8CC009790D1D}"/>
              </a:ext>
            </a:extLst>
          </p:cNvPr>
          <p:cNvSpPr txBox="1"/>
          <p:nvPr/>
        </p:nvSpPr>
        <p:spPr>
          <a:xfrm>
            <a:off x="983599" y="1267644"/>
            <a:ext cx="3956892" cy="707886"/>
          </a:xfrm>
          <a:prstGeom prst="rect">
            <a:avLst/>
          </a:prstGeom>
          <a:noFill/>
        </p:spPr>
        <p:txBody>
          <a:bodyPr wrap="square" rtlCol="0">
            <a:spAutoFit/>
          </a:bodyPr>
          <a:lstStyle/>
          <a:p>
            <a:r>
              <a:rPr lang="fr-FR" sz="4000" dirty="0">
                <a:solidFill>
                  <a:schemeClr val="accent6">
                    <a:lumMod val="75000"/>
                  </a:schemeClr>
                </a:solidFill>
              </a:rPr>
              <a:t>Le controller</a:t>
            </a:r>
          </a:p>
        </p:txBody>
      </p:sp>
      <p:sp>
        <p:nvSpPr>
          <p:cNvPr id="10" name="ZoneTexte 9">
            <a:extLst>
              <a:ext uri="{FF2B5EF4-FFF2-40B4-BE49-F238E27FC236}">
                <a16:creationId xmlns:a16="http://schemas.microsoft.com/office/drawing/2014/main" id="{54310972-F8A3-920A-BD26-98D6EBAB19A3}"/>
              </a:ext>
            </a:extLst>
          </p:cNvPr>
          <p:cNvSpPr txBox="1"/>
          <p:nvPr/>
        </p:nvSpPr>
        <p:spPr>
          <a:xfrm>
            <a:off x="140559" y="1816722"/>
            <a:ext cx="6592671" cy="1477328"/>
          </a:xfrm>
          <a:prstGeom prst="rect">
            <a:avLst/>
          </a:prstGeom>
          <a:noFill/>
        </p:spPr>
        <p:txBody>
          <a:bodyPr wrap="square" rtlCol="0">
            <a:spAutoFit/>
          </a:bodyPr>
          <a:lstStyle/>
          <a:p>
            <a:r>
              <a:rPr lang="fr-FR" dirty="0"/>
              <a:t>Récupère les valeurs transmises dans la requête grâce à l’instance de la classe </a:t>
            </a:r>
            <a:r>
              <a:rPr lang="fr-FR" b="1" dirty="0"/>
              <a:t>Requête</a:t>
            </a:r>
            <a:r>
              <a:rPr lang="fr-FR" dirty="0"/>
              <a:t> qui représente </a:t>
            </a:r>
            <a:r>
              <a:rPr lang="fr-FR" b="1" dirty="0"/>
              <a:t>la requête http. </a:t>
            </a:r>
            <a:r>
              <a:rPr lang="fr-FR" dirty="0"/>
              <a:t>Il les transmet au model en créant une </a:t>
            </a:r>
            <a:r>
              <a:rPr lang="fr-FR" b="1" dirty="0"/>
              <a:t>nouvelle instance </a:t>
            </a:r>
            <a:r>
              <a:rPr lang="fr-FR" dirty="0"/>
              <a:t>de la classe du model(ticketModel ici.</a:t>
            </a:r>
          </a:p>
          <a:p>
            <a:endParaRPr lang="fr-FR" dirty="0"/>
          </a:p>
        </p:txBody>
      </p:sp>
      <p:pic>
        <p:nvPicPr>
          <p:cNvPr id="11" name="Image 10">
            <a:extLst>
              <a:ext uri="{FF2B5EF4-FFF2-40B4-BE49-F238E27FC236}">
                <a16:creationId xmlns:a16="http://schemas.microsoft.com/office/drawing/2014/main" id="{20DCC9AA-BD7F-9100-211B-420BADF33307}"/>
              </a:ext>
            </a:extLst>
          </p:cNvPr>
          <p:cNvPicPr>
            <a:picLocks noChangeAspect="1"/>
          </p:cNvPicPr>
          <p:nvPr/>
        </p:nvPicPr>
        <p:blipFill>
          <a:blip r:embed="rId4"/>
          <a:stretch>
            <a:fillRect/>
          </a:stretch>
        </p:blipFill>
        <p:spPr>
          <a:xfrm>
            <a:off x="0" y="3074562"/>
            <a:ext cx="8047723" cy="3034137"/>
          </a:xfrm>
          <a:prstGeom prst="rect">
            <a:avLst/>
          </a:prstGeom>
        </p:spPr>
      </p:pic>
    </p:spTree>
    <p:extLst>
      <p:ext uri="{BB962C8B-B14F-4D97-AF65-F5344CB8AC3E}">
        <p14:creationId xmlns:p14="http://schemas.microsoft.com/office/powerpoint/2010/main" val="223575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DE51209-F313-E09F-23E0-1C2529D21658}"/>
              </a:ext>
            </a:extLst>
          </p:cNvPr>
          <p:cNvSpPr txBox="1"/>
          <p:nvPr/>
        </p:nvSpPr>
        <p:spPr>
          <a:xfrm>
            <a:off x="6997891" y="333845"/>
            <a:ext cx="5194109" cy="6555641"/>
          </a:xfrm>
          <a:prstGeom prst="rect">
            <a:avLst/>
          </a:prstGeom>
          <a:noFill/>
        </p:spPr>
        <p:txBody>
          <a:bodyPr wrap="square" rtlCol="0">
            <a:spAutoFit/>
          </a:bodyPr>
          <a:lstStyle/>
          <a:p>
            <a:pPr marL="400050" indent="-400050">
              <a:buFont typeface="+mj-lt"/>
              <a:buAutoNum type="romanUcPeriod"/>
            </a:pPr>
            <a:r>
              <a:rPr lang="fr-FR" sz="2800" dirty="0">
                <a:latin typeface="Abadi" panose="020B0604020104020204" pitchFamily="34" charset="0"/>
                <a:cs typeface="Calibri" panose="020F0502020204030204" pitchFamily="34" charset="0"/>
              </a:rPr>
              <a:t>Présentation personnelle</a:t>
            </a:r>
          </a:p>
          <a:p>
            <a:pPr marL="400050" indent="-400050">
              <a:buFont typeface="+mj-lt"/>
              <a:buAutoNum type="romanUcPeriod"/>
            </a:pPr>
            <a:r>
              <a:rPr lang="fr-FR" sz="2800" dirty="0">
                <a:latin typeface="Abadi" panose="020B0604020104020204" pitchFamily="34" charset="0"/>
                <a:cs typeface="Calibri" panose="020F0502020204030204" pitchFamily="34" charset="0"/>
              </a:rPr>
              <a:t> Présentation du contexte pédagogique </a:t>
            </a:r>
          </a:p>
          <a:p>
            <a:pPr marL="400050" indent="-400050">
              <a:buFont typeface="+mj-lt"/>
              <a:buAutoNum type="romanUcPeriod"/>
            </a:pPr>
            <a:r>
              <a:rPr lang="fr-FR" sz="2800" dirty="0">
                <a:latin typeface="Abadi" panose="020B0604020104020204" pitchFamily="34" charset="0"/>
                <a:cs typeface="Calibri" panose="020F0502020204030204" pitchFamily="34" charset="0"/>
              </a:rPr>
              <a:t>Présentation du projet</a:t>
            </a:r>
          </a:p>
          <a:p>
            <a:r>
              <a:rPr lang="fr-FR" sz="2800" dirty="0">
                <a:latin typeface="Abadi" panose="020B0604020104020204" pitchFamily="34" charset="0"/>
                <a:cs typeface="Calibri" panose="020F0502020204030204" pitchFamily="34" charset="0"/>
              </a:rPr>
              <a:t>IV. Analyse des besoins principaux</a:t>
            </a:r>
          </a:p>
          <a:p>
            <a:r>
              <a:rPr lang="fr-FR" sz="2800" dirty="0">
                <a:latin typeface="Abadi" panose="020B0604020104020204" pitchFamily="34" charset="0"/>
                <a:cs typeface="Calibri" panose="020F0502020204030204" pitchFamily="34" charset="0"/>
              </a:rPr>
              <a:t>V. Réalisation </a:t>
            </a:r>
          </a:p>
          <a:p>
            <a:r>
              <a:rPr lang="fr-FR" sz="2800" dirty="0">
                <a:latin typeface="Abadi" panose="020B0604020104020204" pitchFamily="34" charset="0"/>
                <a:cs typeface="Calibri" panose="020F0502020204030204" pitchFamily="34" charset="0"/>
              </a:rPr>
              <a:t>  VI. Outils et langages</a:t>
            </a:r>
          </a:p>
          <a:p>
            <a:r>
              <a:rPr lang="fr-FR" sz="2800" dirty="0">
                <a:latin typeface="Abadi" panose="020B0604020104020204" pitchFamily="34" charset="0"/>
                <a:cs typeface="Calibri" panose="020F0502020204030204" pitchFamily="34" charset="0"/>
              </a:rPr>
              <a:t>VIIe MVC</a:t>
            </a:r>
          </a:p>
          <a:p>
            <a:r>
              <a:rPr lang="fr-FR" sz="2800" dirty="0">
                <a:latin typeface="Abadi" panose="020B0604020104020204" pitchFamily="34" charset="0"/>
                <a:cs typeface="Calibri" panose="020F0502020204030204" pitchFamily="34" charset="0"/>
              </a:rPr>
              <a:t>VIII. Gestion du projet</a:t>
            </a:r>
          </a:p>
          <a:p>
            <a:r>
              <a:rPr lang="fr-FR" sz="2800" dirty="0">
                <a:latin typeface="Abadi" panose="020B0604020104020204" pitchFamily="34" charset="0"/>
                <a:cs typeface="Calibri" panose="020F0502020204030204" pitchFamily="34" charset="0"/>
              </a:rPr>
              <a:t>IX. base de données</a:t>
            </a:r>
          </a:p>
          <a:p>
            <a:r>
              <a:rPr lang="fr-FR" sz="2800" dirty="0">
                <a:latin typeface="Abadi" panose="020B0604020104020204" pitchFamily="34" charset="0"/>
                <a:cs typeface="Calibri" panose="020F0502020204030204" pitchFamily="34" charset="0"/>
              </a:rPr>
              <a:t>X. </a:t>
            </a:r>
            <a:r>
              <a:rPr lang="fr-FR" sz="2800" dirty="0" err="1">
                <a:latin typeface="Abadi" panose="020B0604020104020204" pitchFamily="34" charset="0"/>
                <a:cs typeface="Calibri" panose="020F0502020204030204" pitchFamily="34" charset="0"/>
              </a:rPr>
              <a:t>Front-end</a:t>
            </a:r>
            <a:endParaRPr lang="fr-FR" sz="2800" dirty="0">
              <a:latin typeface="Abadi" panose="020B0604020104020204" pitchFamily="34" charset="0"/>
              <a:cs typeface="Calibri" panose="020F0502020204030204" pitchFamily="34" charset="0"/>
            </a:endParaRPr>
          </a:p>
          <a:p>
            <a:r>
              <a:rPr lang="fr-FR" sz="2800" dirty="0">
                <a:latin typeface="Abadi" panose="020B0604020104020204" pitchFamily="34" charset="0"/>
                <a:cs typeface="Calibri" panose="020F0502020204030204" pitchFamily="34" charset="0"/>
              </a:rPr>
              <a:t>XI. </a:t>
            </a:r>
            <a:r>
              <a:rPr lang="fr-FR" sz="2800" dirty="0" err="1">
                <a:latin typeface="Abadi" panose="020B0604020104020204" pitchFamily="34" charset="0"/>
                <a:cs typeface="Calibri" panose="020F0502020204030204" pitchFamily="34" charset="0"/>
              </a:rPr>
              <a:t>Back-end</a:t>
            </a:r>
            <a:endParaRPr lang="fr-FR" sz="2800" dirty="0">
              <a:latin typeface="Abadi" panose="020B0604020104020204" pitchFamily="34" charset="0"/>
              <a:cs typeface="Calibri" panose="020F0502020204030204" pitchFamily="34" charset="0"/>
            </a:endParaRPr>
          </a:p>
          <a:p>
            <a:r>
              <a:rPr lang="fr-FR" sz="2800" dirty="0">
                <a:solidFill>
                  <a:schemeClr val="accent6"/>
                </a:solidFill>
                <a:latin typeface="Abadi" panose="020B0604020104020204" pitchFamily="34" charset="0"/>
                <a:cs typeface="Calibri" panose="020F0502020204030204" pitchFamily="34" charset="0"/>
              </a:rPr>
              <a:t>XII. Démonstration (scénarios)</a:t>
            </a:r>
          </a:p>
          <a:p>
            <a:r>
              <a:rPr lang="fr-FR" sz="2800" dirty="0">
                <a:latin typeface="Abadi" panose="020B0604020104020204" pitchFamily="34" charset="0"/>
                <a:cs typeface="Calibri" panose="020F0502020204030204" pitchFamily="34" charset="0"/>
              </a:rPr>
              <a:t>XIII. Bilan</a:t>
            </a:r>
          </a:p>
        </p:txBody>
      </p:sp>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705104" y="6486170"/>
            <a:ext cx="486896" cy="369332"/>
          </a:xfrm>
          <a:prstGeom prst="rect">
            <a:avLst/>
          </a:prstGeom>
          <a:noFill/>
        </p:spPr>
        <p:txBody>
          <a:bodyPr wrap="square" rtlCol="0">
            <a:spAutoFit/>
          </a:bodyPr>
          <a:lstStyle/>
          <a:p>
            <a:r>
              <a:rPr lang="fr-FR" dirty="0"/>
              <a:t>28</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236417" y="-167981"/>
            <a:ext cx="9158004" cy="707886"/>
          </a:xfrm>
          <a:prstGeom prst="rect">
            <a:avLst/>
          </a:prstGeom>
          <a:noFill/>
        </p:spPr>
        <p:txBody>
          <a:bodyPr wrap="square" rtlCol="0">
            <a:spAutoFit/>
          </a:bodyPr>
          <a:lstStyle/>
          <a:p>
            <a:r>
              <a:rPr lang="fr-FR" sz="4000" dirty="0">
                <a:solidFill>
                  <a:srgbClr val="00B0F0"/>
                </a:solidFill>
              </a:rPr>
              <a:t>Démonstration (détail d’un ticket)</a:t>
            </a:r>
          </a:p>
        </p:txBody>
      </p:sp>
      <p:sp>
        <p:nvSpPr>
          <p:cNvPr id="5" name="Flèche : chevron 4">
            <a:extLst>
              <a:ext uri="{FF2B5EF4-FFF2-40B4-BE49-F238E27FC236}">
                <a16:creationId xmlns:a16="http://schemas.microsoft.com/office/drawing/2014/main" id="{E2FE1FCD-74DC-D975-99D0-508BFFCF85E8}"/>
              </a:ext>
            </a:extLst>
          </p:cNvPr>
          <p:cNvSpPr/>
          <p:nvPr/>
        </p:nvSpPr>
        <p:spPr>
          <a:xfrm>
            <a:off x="6468569" y="5990375"/>
            <a:ext cx="529322" cy="336127"/>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ZoneTexte 5">
            <a:extLst>
              <a:ext uri="{FF2B5EF4-FFF2-40B4-BE49-F238E27FC236}">
                <a16:creationId xmlns:a16="http://schemas.microsoft.com/office/drawing/2014/main" id="{0E48B53A-8015-5878-97B7-3B0C502630FD}"/>
              </a:ext>
            </a:extLst>
          </p:cNvPr>
          <p:cNvSpPr txBox="1"/>
          <p:nvPr/>
        </p:nvSpPr>
        <p:spPr>
          <a:xfrm>
            <a:off x="157890" y="717147"/>
            <a:ext cx="6389056" cy="1200329"/>
          </a:xfrm>
          <a:prstGeom prst="rect">
            <a:avLst/>
          </a:prstGeom>
          <a:noFill/>
        </p:spPr>
        <p:txBody>
          <a:bodyPr wrap="square" rtlCol="0">
            <a:spAutoFit/>
          </a:bodyPr>
          <a:lstStyle/>
          <a:p>
            <a:r>
              <a:rPr lang="fr-FR" b="1" dirty="0"/>
              <a:t>Détail d’un ticket</a:t>
            </a:r>
          </a:p>
          <a:p>
            <a:pPr marL="342900" indent="-342900">
              <a:buFont typeface="+mj-lt"/>
              <a:buAutoNum type="arabicPeriod"/>
            </a:pPr>
            <a:r>
              <a:rPr lang="fr-FR" dirty="0"/>
              <a:t>Soumission du formulaire post sur la route /new</a:t>
            </a:r>
          </a:p>
          <a:p>
            <a:pPr marL="342900" indent="-342900">
              <a:buFont typeface="+mj-lt"/>
              <a:buAutoNum type="arabicPeriod"/>
            </a:pPr>
            <a:r>
              <a:rPr lang="fr-FR" dirty="0">
                <a:solidFill>
                  <a:srgbClr val="FFC000"/>
                </a:solidFill>
              </a:rPr>
              <a:t>Appel de la fonction store du ticketModel</a:t>
            </a:r>
          </a:p>
          <a:p>
            <a:pPr marL="342900" indent="-342900">
              <a:buFont typeface="+mj-lt"/>
              <a:buAutoNum type="arabicPeriod"/>
            </a:pPr>
            <a:endParaRPr lang="fr-FR" dirty="0"/>
          </a:p>
        </p:txBody>
      </p:sp>
      <p:sp>
        <p:nvSpPr>
          <p:cNvPr id="9" name="ZoneTexte 8">
            <a:extLst>
              <a:ext uri="{FF2B5EF4-FFF2-40B4-BE49-F238E27FC236}">
                <a16:creationId xmlns:a16="http://schemas.microsoft.com/office/drawing/2014/main" id="{4971E2D9-9283-DABD-F096-2BBC3C53A235}"/>
              </a:ext>
            </a:extLst>
          </p:cNvPr>
          <p:cNvSpPr txBox="1"/>
          <p:nvPr/>
        </p:nvSpPr>
        <p:spPr>
          <a:xfrm>
            <a:off x="1085561" y="1691738"/>
            <a:ext cx="3956892" cy="707886"/>
          </a:xfrm>
          <a:prstGeom prst="rect">
            <a:avLst/>
          </a:prstGeom>
          <a:noFill/>
        </p:spPr>
        <p:txBody>
          <a:bodyPr wrap="square" rtlCol="0">
            <a:spAutoFit/>
          </a:bodyPr>
          <a:lstStyle/>
          <a:p>
            <a:r>
              <a:rPr lang="fr-FR" sz="4000" dirty="0">
                <a:solidFill>
                  <a:schemeClr val="accent6">
                    <a:lumMod val="75000"/>
                  </a:schemeClr>
                </a:solidFill>
              </a:rPr>
              <a:t>Le Model</a:t>
            </a:r>
          </a:p>
        </p:txBody>
      </p:sp>
      <p:sp>
        <p:nvSpPr>
          <p:cNvPr id="10" name="ZoneTexte 9">
            <a:extLst>
              <a:ext uri="{FF2B5EF4-FFF2-40B4-BE49-F238E27FC236}">
                <a16:creationId xmlns:a16="http://schemas.microsoft.com/office/drawing/2014/main" id="{0A6286D7-73B4-9716-5264-16F45004D9BA}"/>
              </a:ext>
            </a:extLst>
          </p:cNvPr>
          <p:cNvSpPr txBox="1"/>
          <p:nvPr/>
        </p:nvSpPr>
        <p:spPr>
          <a:xfrm>
            <a:off x="-130521" y="2321482"/>
            <a:ext cx="6389056" cy="646331"/>
          </a:xfrm>
          <a:prstGeom prst="rect">
            <a:avLst/>
          </a:prstGeom>
          <a:noFill/>
        </p:spPr>
        <p:txBody>
          <a:bodyPr wrap="square" rtlCol="0">
            <a:spAutoFit/>
          </a:bodyPr>
          <a:lstStyle/>
          <a:p>
            <a:pPr marL="342900" indent="-342900">
              <a:buFont typeface="+mj-lt"/>
              <a:buAutoNum type="arabicPeriod"/>
            </a:pPr>
            <a:r>
              <a:rPr lang="fr-FR" dirty="0"/>
              <a:t>Sélection de toutes les colonnes de la table ticket  quand son id correspond au paramètre passé en argument.</a:t>
            </a:r>
          </a:p>
        </p:txBody>
      </p:sp>
      <p:pic>
        <p:nvPicPr>
          <p:cNvPr id="13" name="Image 12">
            <a:extLst>
              <a:ext uri="{FF2B5EF4-FFF2-40B4-BE49-F238E27FC236}">
                <a16:creationId xmlns:a16="http://schemas.microsoft.com/office/drawing/2014/main" id="{D0B8BF34-D647-A387-144D-58DEB13959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955" y="3037572"/>
            <a:ext cx="5910580" cy="652780"/>
          </a:xfrm>
          <a:prstGeom prst="rect">
            <a:avLst/>
          </a:prstGeom>
        </p:spPr>
      </p:pic>
    </p:spTree>
    <p:extLst>
      <p:ext uri="{BB962C8B-B14F-4D97-AF65-F5344CB8AC3E}">
        <p14:creationId xmlns:p14="http://schemas.microsoft.com/office/powerpoint/2010/main" val="1755549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705104" y="6486170"/>
            <a:ext cx="486896" cy="369332"/>
          </a:xfrm>
          <a:prstGeom prst="rect">
            <a:avLst/>
          </a:prstGeom>
          <a:noFill/>
        </p:spPr>
        <p:txBody>
          <a:bodyPr wrap="square" rtlCol="0">
            <a:spAutoFit/>
          </a:bodyPr>
          <a:lstStyle/>
          <a:p>
            <a:r>
              <a:rPr lang="fr-FR" dirty="0"/>
              <a:t>29</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236417" y="-167981"/>
            <a:ext cx="9158004" cy="707886"/>
          </a:xfrm>
          <a:prstGeom prst="rect">
            <a:avLst/>
          </a:prstGeom>
          <a:noFill/>
        </p:spPr>
        <p:txBody>
          <a:bodyPr wrap="square" rtlCol="0">
            <a:spAutoFit/>
          </a:bodyPr>
          <a:lstStyle/>
          <a:p>
            <a:r>
              <a:rPr lang="fr-FR" sz="4000" dirty="0">
                <a:solidFill>
                  <a:srgbClr val="00B0F0"/>
                </a:solidFill>
              </a:rPr>
              <a:t>Démonstration (détail d’un ticket)</a:t>
            </a:r>
          </a:p>
        </p:txBody>
      </p:sp>
      <p:sp>
        <p:nvSpPr>
          <p:cNvPr id="6" name="ZoneTexte 5">
            <a:extLst>
              <a:ext uri="{FF2B5EF4-FFF2-40B4-BE49-F238E27FC236}">
                <a16:creationId xmlns:a16="http://schemas.microsoft.com/office/drawing/2014/main" id="{0E48B53A-8015-5878-97B7-3B0C502630FD}"/>
              </a:ext>
            </a:extLst>
          </p:cNvPr>
          <p:cNvSpPr txBox="1"/>
          <p:nvPr/>
        </p:nvSpPr>
        <p:spPr>
          <a:xfrm>
            <a:off x="157890" y="717147"/>
            <a:ext cx="6389056" cy="1200329"/>
          </a:xfrm>
          <a:prstGeom prst="rect">
            <a:avLst/>
          </a:prstGeom>
          <a:noFill/>
        </p:spPr>
        <p:txBody>
          <a:bodyPr wrap="square" rtlCol="0">
            <a:spAutoFit/>
          </a:bodyPr>
          <a:lstStyle/>
          <a:p>
            <a:r>
              <a:rPr lang="fr-FR" b="1" dirty="0"/>
              <a:t>Détail d’un ticket</a:t>
            </a:r>
          </a:p>
          <a:p>
            <a:pPr marL="342900" indent="-342900">
              <a:buFont typeface="+mj-lt"/>
              <a:buAutoNum type="arabicPeriod"/>
            </a:pPr>
            <a:r>
              <a:rPr lang="fr-FR" dirty="0"/>
              <a:t>Soumission du formulaire post sur la route /new</a:t>
            </a:r>
          </a:p>
          <a:p>
            <a:pPr marL="342900" indent="-342900">
              <a:buFont typeface="+mj-lt"/>
              <a:buAutoNum type="arabicPeriod"/>
            </a:pPr>
            <a:r>
              <a:rPr lang="fr-FR" dirty="0">
                <a:solidFill>
                  <a:srgbClr val="FFC000"/>
                </a:solidFill>
                <a:highlight>
                  <a:srgbClr val="002451"/>
                </a:highlight>
              </a:rPr>
              <a:t>Appel de la fonction store du ticketModel</a:t>
            </a:r>
          </a:p>
          <a:p>
            <a:pPr marL="342900" indent="-342900">
              <a:buFont typeface="+mj-lt"/>
              <a:buAutoNum type="arabicPeriod"/>
            </a:pPr>
            <a:endParaRPr lang="fr-FR" dirty="0"/>
          </a:p>
        </p:txBody>
      </p:sp>
      <p:sp>
        <p:nvSpPr>
          <p:cNvPr id="9" name="ZoneTexte 8">
            <a:extLst>
              <a:ext uri="{FF2B5EF4-FFF2-40B4-BE49-F238E27FC236}">
                <a16:creationId xmlns:a16="http://schemas.microsoft.com/office/drawing/2014/main" id="{4971E2D9-9283-DABD-F096-2BBC3C53A235}"/>
              </a:ext>
            </a:extLst>
          </p:cNvPr>
          <p:cNvSpPr txBox="1"/>
          <p:nvPr/>
        </p:nvSpPr>
        <p:spPr>
          <a:xfrm>
            <a:off x="1361931" y="1362214"/>
            <a:ext cx="3956892" cy="707886"/>
          </a:xfrm>
          <a:prstGeom prst="rect">
            <a:avLst/>
          </a:prstGeom>
          <a:noFill/>
        </p:spPr>
        <p:txBody>
          <a:bodyPr wrap="square" rtlCol="0">
            <a:spAutoFit/>
          </a:bodyPr>
          <a:lstStyle/>
          <a:p>
            <a:r>
              <a:rPr lang="fr-FR" sz="4000" dirty="0">
                <a:solidFill>
                  <a:schemeClr val="accent6">
                    <a:lumMod val="75000"/>
                  </a:schemeClr>
                </a:solidFill>
              </a:rPr>
              <a:t>La vue</a:t>
            </a:r>
          </a:p>
        </p:txBody>
      </p:sp>
      <p:sp>
        <p:nvSpPr>
          <p:cNvPr id="10" name="ZoneTexte 9">
            <a:extLst>
              <a:ext uri="{FF2B5EF4-FFF2-40B4-BE49-F238E27FC236}">
                <a16:creationId xmlns:a16="http://schemas.microsoft.com/office/drawing/2014/main" id="{0A6286D7-73B4-9716-5264-16F45004D9BA}"/>
              </a:ext>
            </a:extLst>
          </p:cNvPr>
          <p:cNvSpPr txBox="1"/>
          <p:nvPr/>
        </p:nvSpPr>
        <p:spPr>
          <a:xfrm>
            <a:off x="-940565" y="1892089"/>
            <a:ext cx="6389056" cy="646331"/>
          </a:xfrm>
          <a:prstGeom prst="rect">
            <a:avLst/>
          </a:prstGeom>
          <a:noFill/>
        </p:spPr>
        <p:txBody>
          <a:bodyPr wrap="square" rtlCol="0">
            <a:spAutoFit/>
          </a:bodyPr>
          <a:lstStyle/>
          <a:p>
            <a:pPr marL="342900" indent="-342900">
              <a:buFont typeface="+mj-lt"/>
              <a:buAutoNum type="arabicPeriod"/>
            </a:pPr>
            <a:r>
              <a:rPr lang="fr-FR" dirty="0"/>
              <a:t>Sélection de toutes les colonnes de la table ticket  quand son id est égal au paramètre passé en argument.</a:t>
            </a:r>
          </a:p>
        </p:txBody>
      </p:sp>
      <p:pic>
        <p:nvPicPr>
          <p:cNvPr id="8" name="Image 7">
            <a:extLst>
              <a:ext uri="{FF2B5EF4-FFF2-40B4-BE49-F238E27FC236}">
                <a16:creationId xmlns:a16="http://schemas.microsoft.com/office/drawing/2014/main" id="{20676C73-60BC-41D7-1E9A-9B55AAF1E6CB}"/>
              </a:ext>
            </a:extLst>
          </p:cNvPr>
          <p:cNvPicPr>
            <a:picLocks noChangeAspect="1"/>
          </p:cNvPicPr>
          <p:nvPr/>
        </p:nvPicPr>
        <p:blipFill>
          <a:blip r:embed="rId4"/>
          <a:stretch>
            <a:fillRect/>
          </a:stretch>
        </p:blipFill>
        <p:spPr>
          <a:xfrm>
            <a:off x="957271" y="2971818"/>
            <a:ext cx="4993184" cy="1966025"/>
          </a:xfrm>
          <a:prstGeom prst="rect">
            <a:avLst/>
          </a:prstGeom>
        </p:spPr>
      </p:pic>
      <p:pic>
        <p:nvPicPr>
          <p:cNvPr id="11" name="Image 10">
            <a:extLst>
              <a:ext uri="{FF2B5EF4-FFF2-40B4-BE49-F238E27FC236}">
                <a16:creationId xmlns:a16="http://schemas.microsoft.com/office/drawing/2014/main" id="{2DFAF647-6290-0A88-A967-B8BF8976DADD}"/>
              </a:ext>
            </a:extLst>
          </p:cNvPr>
          <p:cNvPicPr>
            <a:picLocks noChangeAspect="1"/>
          </p:cNvPicPr>
          <p:nvPr/>
        </p:nvPicPr>
        <p:blipFill>
          <a:blip r:embed="rId5"/>
          <a:stretch>
            <a:fillRect/>
          </a:stretch>
        </p:blipFill>
        <p:spPr>
          <a:xfrm>
            <a:off x="6096000" y="539906"/>
            <a:ext cx="5859582" cy="4781236"/>
          </a:xfrm>
          <a:prstGeom prst="rect">
            <a:avLst/>
          </a:prstGeom>
        </p:spPr>
      </p:pic>
      <p:cxnSp>
        <p:nvCxnSpPr>
          <p:cNvPr id="14" name="Connecteur droit avec flèche 13">
            <a:extLst>
              <a:ext uri="{FF2B5EF4-FFF2-40B4-BE49-F238E27FC236}">
                <a16:creationId xmlns:a16="http://schemas.microsoft.com/office/drawing/2014/main" id="{72BFB094-FFC4-46DD-DF54-A3642C311305}"/>
              </a:ext>
            </a:extLst>
          </p:cNvPr>
          <p:cNvCxnSpPr>
            <a:cxnSpLocks/>
          </p:cNvCxnSpPr>
          <p:nvPr/>
        </p:nvCxnSpPr>
        <p:spPr>
          <a:xfrm flipV="1">
            <a:off x="2857500" y="1790729"/>
            <a:ext cx="3238500" cy="1308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F370862A-689B-BDD3-D5D8-82112CB83F36}"/>
              </a:ext>
            </a:extLst>
          </p:cNvPr>
          <p:cNvCxnSpPr/>
          <p:nvPr/>
        </p:nvCxnSpPr>
        <p:spPr>
          <a:xfrm flipV="1">
            <a:off x="3352418" y="1955641"/>
            <a:ext cx="3645473" cy="1448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043B4B26-0955-D4DC-D9E5-CD23B1C11D62}"/>
              </a:ext>
            </a:extLst>
          </p:cNvPr>
          <p:cNvCxnSpPr/>
          <p:nvPr/>
        </p:nvCxnSpPr>
        <p:spPr>
          <a:xfrm flipV="1">
            <a:off x="3162300" y="2648652"/>
            <a:ext cx="4457700" cy="142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08477C42-C27F-991E-9CCA-1D1DD7DD9B74}"/>
              </a:ext>
            </a:extLst>
          </p:cNvPr>
          <p:cNvCxnSpPr/>
          <p:nvPr/>
        </p:nvCxnSpPr>
        <p:spPr>
          <a:xfrm>
            <a:off x="3340377" y="4536935"/>
            <a:ext cx="5130523" cy="49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04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2673E4-0ED0-D7B5-4C5F-7C482EA9D0E6}"/>
              </a:ext>
            </a:extLst>
          </p:cNvPr>
          <p:cNvSpPr>
            <a:spLocks noGrp="1"/>
          </p:cNvSpPr>
          <p:nvPr>
            <p:ph type="title"/>
          </p:nvPr>
        </p:nvSpPr>
        <p:spPr>
          <a:xfrm>
            <a:off x="114300" y="-12057"/>
            <a:ext cx="12192000" cy="1049235"/>
          </a:xfrm>
        </p:spPr>
        <p:txBody>
          <a:bodyPr/>
          <a:lstStyle/>
          <a:p>
            <a:pPr algn="ctr"/>
            <a:r>
              <a:rPr lang="fr-FR" dirty="0">
                <a:solidFill>
                  <a:schemeClr val="accent6"/>
                </a:solidFill>
              </a:rPr>
              <a:t>II. La formation CDA</a:t>
            </a:r>
          </a:p>
        </p:txBody>
      </p:sp>
      <p:pic>
        <p:nvPicPr>
          <p:cNvPr id="5" name="Image 4">
            <a:extLst>
              <a:ext uri="{FF2B5EF4-FFF2-40B4-BE49-F238E27FC236}">
                <a16:creationId xmlns:a16="http://schemas.microsoft.com/office/drawing/2014/main" id="{4EF8C03C-C42F-9CCD-CFA2-C3A20223166B}"/>
              </a:ext>
            </a:extLst>
          </p:cNvPr>
          <p:cNvPicPr>
            <a:picLocks noChangeAspect="1"/>
          </p:cNvPicPr>
          <p:nvPr/>
        </p:nvPicPr>
        <p:blipFill>
          <a:blip r:embed="rId3"/>
          <a:stretch>
            <a:fillRect/>
          </a:stretch>
        </p:blipFill>
        <p:spPr>
          <a:xfrm>
            <a:off x="114299" y="1950480"/>
            <a:ext cx="10923155" cy="1036665"/>
          </a:xfrm>
          <a:prstGeom prst="rect">
            <a:avLst/>
          </a:prstGeom>
        </p:spPr>
      </p:pic>
      <p:sp>
        <p:nvSpPr>
          <p:cNvPr id="12" name="ZoneTexte 11">
            <a:extLst>
              <a:ext uri="{FF2B5EF4-FFF2-40B4-BE49-F238E27FC236}">
                <a16:creationId xmlns:a16="http://schemas.microsoft.com/office/drawing/2014/main" id="{37BAD361-9FA8-A9FC-7E1E-A3E90BDE3EEF}"/>
              </a:ext>
            </a:extLst>
          </p:cNvPr>
          <p:cNvSpPr txBox="1"/>
          <p:nvPr/>
        </p:nvSpPr>
        <p:spPr>
          <a:xfrm>
            <a:off x="11861858" y="6503860"/>
            <a:ext cx="280637" cy="369332"/>
          </a:xfrm>
          <a:prstGeom prst="rect">
            <a:avLst/>
          </a:prstGeom>
          <a:noFill/>
        </p:spPr>
        <p:txBody>
          <a:bodyPr wrap="square" rtlCol="0">
            <a:spAutoFit/>
          </a:bodyPr>
          <a:lstStyle/>
          <a:p>
            <a:r>
              <a:rPr lang="fr-FR" dirty="0"/>
              <a:t>2</a:t>
            </a:r>
          </a:p>
        </p:txBody>
      </p:sp>
      <p:pic>
        <p:nvPicPr>
          <p:cNvPr id="11" name="Image 10" descr="Une image contenant texte, capture d’écran, carte de visite, Police&#10;&#10;Description générée automatiquement">
            <a:extLst>
              <a:ext uri="{FF2B5EF4-FFF2-40B4-BE49-F238E27FC236}">
                <a16:creationId xmlns:a16="http://schemas.microsoft.com/office/drawing/2014/main" id="{51101F18-8A8F-55A5-E16C-989BDA577E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3958" y="3257250"/>
            <a:ext cx="4290432" cy="2956816"/>
          </a:xfrm>
          <a:prstGeom prst="rect">
            <a:avLst/>
          </a:prstGeom>
        </p:spPr>
      </p:pic>
      <p:sp>
        <p:nvSpPr>
          <p:cNvPr id="4" name="Espace réservé du pied de page 3">
            <a:extLst>
              <a:ext uri="{FF2B5EF4-FFF2-40B4-BE49-F238E27FC236}">
                <a16:creationId xmlns:a16="http://schemas.microsoft.com/office/drawing/2014/main" id="{9A4F7490-CA23-40C7-ABD1-D33D2A7E7C2F}"/>
              </a:ext>
            </a:extLst>
          </p:cNvPr>
          <p:cNvSpPr>
            <a:spLocks noGrp="1"/>
          </p:cNvSpPr>
          <p:nvPr>
            <p:ph type="ftr" sz="quarter" idx="11"/>
          </p:nvPr>
        </p:nvSpPr>
        <p:spPr/>
        <p:txBody>
          <a:bodyPr/>
          <a:lstStyle/>
          <a:p>
            <a:r>
              <a:rPr lang="fr-FR"/>
              <a:t>abadie Jérémy- CDA 7</a:t>
            </a:r>
          </a:p>
        </p:txBody>
      </p:sp>
      <p:sp>
        <p:nvSpPr>
          <p:cNvPr id="6" name="ZoneTexte 5">
            <a:extLst>
              <a:ext uri="{FF2B5EF4-FFF2-40B4-BE49-F238E27FC236}">
                <a16:creationId xmlns:a16="http://schemas.microsoft.com/office/drawing/2014/main" id="{A6880480-8BEE-3613-5540-0A6DF4A8242C}"/>
              </a:ext>
            </a:extLst>
          </p:cNvPr>
          <p:cNvSpPr txBox="1"/>
          <p:nvPr/>
        </p:nvSpPr>
        <p:spPr>
          <a:xfrm>
            <a:off x="5379544" y="1120240"/>
            <a:ext cx="2687973" cy="369332"/>
          </a:xfrm>
          <a:prstGeom prst="rect">
            <a:avLst/>
          </a:prstGeom>
          <a:noFill/>
        </p:spPr>
        <p:txBody>
          <a:bodyPr wrap="square" rtlCol="0">
            <a:spAutoFit/>
          </a:bodyPr>
          <a:lstStyle/>
          <a:p>
            <a:r>
              <a:rPr lang="fr-FR" dirty="0"/>
              <a:t>18 mois</a:t>
            </a:r>
          </a:p>
        </p:txBody>
      </p:sp>
      <p:cxnSp>
        <p:nvCxnSpPr>
          <p:cNvPr id="8" name="Connecteur droit avec flèche 7">
            <a:extLst>
              <a:ext uri="{FF2B5EF4-FFF2-40B4-BE49-F238E27FC236}">
                <a16:creationId xmlns:a16="http://schemas.microsoft.com/office/drawing/2014/main" id="{2C12C781-BD11-A7EC-54E4-884F79355384}"/>
              </a:ext>
            </a:extLst>
          </p:cNvPr>
          <p:cNvCxnSpPr>
            <a:cxnSpLocks/>
          </p:cNvCxnSpPr>
          <p:nvPr/>
        </p:nvCxnSpPr>
        <p:spPr>
          <a:xfrm flipV="1">
            <a:off x="6345382" y="1661041"/>
            <a:ext cx="4692072" cy="193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eur droit 12">
            <a:extLst>
              <a:ext uri="{FF2B5EF4-FFF2-40B4-BE49-F238E27FC236}">
                <a16:creationId xmlns:a16="http://schemas.microsoft.com/office/drawing/2014/main" id="{1B363029-18F9-B5F1-CBC5-57D918698DDC}"/>
              </a:ext>
            </a:extLst>
          </p:cNvPr>
          <p:cNvCxnSpPr>
            <a:cxnSpLocks/>
            <a:stCxn id="15" idx="1"/>
          </p:cNvCxnSpPr>
          <p:nvPr/>
        </p:nvCxnSpPr>
        <p:spPr>
          <a:xfrm flipH="1">
            <a:off x="114299" y="1630762"/>
            <a:ext cx="5265244" cy="49613"/>
          </a:xfrm>
          <a:prstGeom prst="line">
            <a:avLst/>
          </a:prstGeom>
        </p:spPr>
        <p:style>
          <a:lnRef idx="2">
            <a:schemeClr val="accent1"/>
          </a:lnRef>
          <a:fillRef idx="0">
            <a:schemeClr val="accent1"/>
          </a:fillRef>
          <a:effectRef idx="1">
            <a:schemeClr val="accent1"/>
          </a:effectRef>
          <a:fontRef idx="minor">
            <a:schemeClr val="tx1"/>
          </a:fontRef>
        </p:style>
      </p:cxnSp>
      <p:sp>
        <p:nvSpPr>
          <p:cNvPr id="15" name="ZoneTexte 14">
            <a:extLst>
              <a:ext uri="{FF2B5EF4-FFF2-40B4-BE49-F238E27FC236}">
                <a16:creationId xmlns:a16="http://schemas.microsoft.com/office/drawing/2014/main" id="{CFE99681-16D2-CEAC-C10C-E2E0E78046A5}"/>
              </a:ext>
            </a:extLst>
          </p:cNvPr>
          <p:cNvSpPr txBox="1"/>
          <p:nvPr/>
        </p:nvSpPr>
        <p:spPr>
          <a:xfrm>
            <a:off x="5379543" y="1446096"/>
            <a:ext cx="2687973" cy="369332"/>
          </a:xfrm>
          <a:prstGeom prst="rect">
            <a:avLst/>
          </a:prstGeom>
          <a:noFill/>
        </p:spPr>
        <p:txBody>
          <a:bodyPr wrap="square" rtlCol="0">
            <a:spAutoFit/>
          </a:bodyPr>
          <a:lstStyle/>
          <a:p>
            <a:r>
              <a:rPr lang="fr-FR" dirty="0"/>
              <a:t>Fil</a:t>
            </a:r>
            <a:r>
              <a:rPr lang="fr-FR" dirty="0">
                <a:solidFill>
                  <a:srgbClr val="FF0000"/>
                </a:solidFill>
              </a:rPr>
              <a:t> rouge</a:t>
            </a:r>
          </a:p>
        </p:txBody>
      </p:sp>
    </p:spTree>
    <p:extLst>
      <p:ext uri="{BB962C8B-B14F-4D97-AF65-F5344CB8AC3E}">
        <p14:creationId xmlns:p14="http://schemas.microsoft.com/office/powerpoint/2010/main" val="4240947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20FE695-CAD7-F2E0-F28C-8A44E72F3FC1}"/>
              </a:ext>
            </a:extLst>
          </p:cNvPr>
          <p:cNvPicPr>
            <a:picLocks noChangeAspect="1"/>
          </p:cNvPicPr>
          <p:nvPr/>
        </p:nvPicPr>
        <p:blipFill>
          <a:blip r:embed="rId3"/>
          <a:stretch>
            <a:fillRect/>
          </a:stretch>
        </p:blipFill>
        <p:spPr>
          <a:xfrm>
            <a:off x="0" y="-1012"/>
            <a:ext cx="735143" cy="540917"/>
          </a:xfrm>
          <a:prstGeom prst="rect">
            <a:avLst/>
          </a:prstGeom>
        </p:spPr>
      </p:pic>
      <p:sp>
        <p:nvSpPr>
          <p:cNvPr id="7" name="Espace réservé du pied de page 10">
            <a:extLst>
              <a:ext uri="{FF2B5EF4-FFF2-40B4-BE49-F238E27FC236}">
                <a16:creationId xmlns:a16="http://schemas.microsoft.com/office/drawing/2014/main" id="{44FEAE58-909B-BFB2-216B-EADE51976C61}"/>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9" name="ZoneTexte 8">
            <a:extLst>
              <a:ext uri="{FF2B5EF4-FFF2-40B4-BE49-F238E27FC236}">
                <a16:creationId xmlns:a16="http://schemas.microsoft.com/office/drawing/2014/main" id="{1C55E6F4-DD0A-3B10-64D4-C4319D700E68}"/>
              </a:ext>
            </a:extLst>
          </p:cNvPr>
          <p:cNvSpPr txBox="1"/>
          <p:nvPr/>
        </p:nvSpPr>
        <p:spPr>
          <a:xfrm>
            <a:off x="11705104" y="6486170"/>
            <a:ext cx="486896" cy="369332"/>
          </a:xfrm>
          <a:prstGeom prst="rect">
            <a:avLst/>
          </a:prstGeom>
          <a:noFill/>
        </p:spPr>
        <p:txBody>
          <a:bodyPr wrap="square" rtlCol="0">
            <a:spAutoFit/>
          </a:bodyPr>
          <a:lstStyle/>
          <a:p>
            <a:r>
              <a:rPr lang="fr-FR" dirty="0"/>
              <a:t>30</a:t>
            </a:r>
          </a:p>
        </p:txBody>
      </p:sp>
      <p:sp>
        <p:nvSpPr>
          <p:cNvPr id="10" name="ZoneTexte 9">
            <a:extLst>
              <a:ext uri="{FF2B5EF4-FFF2-40B4-BE49-F238E27FC236}">
                <a16:creationId xmlns:a16="http://schemas.microsoft.com/office/drawing/2014/main" id="{BB2652D5-C896-E13A-7582-6FDC4CD6219C}"/>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11" name="ZoneTexte 10">
            <a:extLst>
              <a:ext uri="{FF2B5EF4-FFF2-40B4-BE49-F238E27FC236}">
                <a16:creationId xmlns:a16="http://schemas.microsoft.com/office/drawing/2014/main" id="{C790920F-6A60-8546-BBBF-0D2D576E913B}"/>
              </a:ext>
            </a:extLst>
          </p:cNvPr>
          <p:cNvSpPr txBox="1"/>
          <p:nvPr/>
        </p:nvSpPr>
        <p:spPr>
          <a:xfrm>
            <a:off x="80407" y="-116475"/>
            <a:ext cx="9158004" cy="707886"/>
          </a:xfrm>
          <a:prstGeom prst="rect">
            <a:avLst/>
          </a:prstGeom>
          <a:noFill/>
        </p:spPr>
        <p:txBody>
          <a:bodyPr wrap="square" rtlCol="0">
            <a:spAutoFit/>
          </a:bodyPr>
          <a:lstStyle/>
          <a:p>
            <a:r>
              <a:rPr lang="fr-FR" sz="4000" dirty="0">
                <a:solidFill>
                  <a:srgbClr val="00B0F0"/>
                </a:solidFill>
              </a:rPr>
              <a:t>Démonstration(envoi message)</a:t>
            </a:r>
          </a:p>
        </p:txBody>
      </p:sp>
      <p:sp>
        <p:nvSpPr>
          <p:cNvPr id="15" name="ZoneTexte 14">
            <a:extLst>
              <a:ext uri="{FF2B5EF4-FFF2-40B4-BE49-F238E27FC236}">
                <a16:creationId xmlns:a16="http://schemas.microsoft.com/office/drawing/2014/main" id="{F082FE4A-3827-EE7F-6B2F-BCAEDFC29DAA}"/>
              </a:ext>
            </a:extLst>
          </p:cNvPr>
          <p:cNvSpPr txBox="1"/>
          <p:nvPr/>
        </p:nvSpPr>
        <p:spPr>
          <a:xfrm>
            <a:off x="367571" y="561727"/>
            <a:ext cx="6389056" cy="1200329"/>
          </a:xfrm>
          <a:prstGeom prst="rect">
            <a:avLst/>
          </a:prstGeom>
          <a:noFill/>
        </p:spPr>
        <p:txBody>
          <a:bodyPr wrap="square" rtlCol="0">
            <a:spAutoFit/>
          </a:bodyPr>
          <a:lstStyle/>
          <a:p>
            <a:r>
              <a:rPr lang="fr-FR" b="1" dirty="0"/>
              <a:t>Détail d’un ticket</a:t>
            </a:r>
          </a:p>
          <a:p>
            <a:pPr marL="342900" indent="-342900">
              <a:buFont typeface="+mj-lt"/>
              <a:buAutoNum type="arabicPeriod"/>
            </a:pPr>
            <a:r>
              <a:rPr lang="fr-FR" dirty="0">
                <a:solidFill>
                  <a:srgbClr val="FFC000"/>
                </a:solidFill>
                <a:highlight>
                  <a:srgbClr val="002451"/>
                </a:highlight>
              </a:rPr>
              <a:t>Soumission du formulaire post sur la route /ticket/id</a:t>
            </a:r>
          </a:p>
          <a:p>
            <a:pPr marL="342900" indent="-342900">
              <a:buFont typeface="+mj-lt"/>
              <a:buAutoNum type="arabicPeriod"/>
            </a:pPr>
            <a:r>
              <a:rPr lang="fr-FR" dirty="0"/>
              <a:t>Appel de la </a:t>
            </a:r>
            <a:r>
              <a:rPr lang="fr-FR" b="1" dirty="0"/>
              <a:t>fonction</a:t>
            </a:r>
            <a:r>
              <a:rPr lang="fr-FR" dirty="0"/>
              <a:t> </a:t>
            </a:r>
            <a:r>
              <a:rPr lang="fr-FR" u="sng" dirty="0" err="1">
                <a:solidFill>
                  <a:schemeClr val="bg1"/>
                </a:solidFill>
                <a:highlight>
                  <a:srgbClr val="002451"/>
                </a:highlight>
              </a:rPr>
              <a:t>storemsg</a:t>
            </a:r>
            <a:r>
              <a:rPr lang="fr-FR" dirty="0"/>
              <a:t> de la </a:t>
            </a:r>
            <a:r>
              <a:rPr lang="fr-FR" b="1" dirty="0"/>
              <a:t>classe</a:t>
            </a:r>
            <a:r>
              <a:rPr lang="fr-FR" dirty="0"/>
              <a:t>  </a:t>
            </a:r>
            <a:r>
              <a:rPr lang="fr-FR" dirty="0" err="1"/>
              <a:t>ticketController</a:t>
            </a:r>
            <a:endParaRPr lang="fr-FR" dirty="0"/>
          </a:p>
          <a:p>
            <a:pPr marL="342900" indent="-342900">
              <a:buFont typeface="+mj-lt"/>
              <a:buAutoNum type="arabicPeriod"/>
            </a:pPr>
            <a:endParaRPr lang="fr-FR" dirty="0"/>
          </a:p>
        </p:txBody>
      </p:sp>
      <p:sp>
        <p:nvSpPr>
          <p:cNvPr id="16" name="ZoneTexte 15">
            <a:extLst>
              <a:ext uri="{FF2B5EF4-FFF2-40B4-BE49-F238E27FC236}">
                <a16:creationId xmlns:a16="http://schemas.microsoft.com/office/drawing/2014/main" id="{FD0D898B-1076-E596-DAE3-B97E837627DC}"/>
              </a:ext>
            </a:extLst>
          </p:cNvPr>
          <p:cNvSpPr txBox="1"/>
          <p:nvPr/>
        </p:nvSpPr>
        <p:spPr>
          <a:xfrm>
            <a:off x="2904766" y="3335876"/>
            <a:ext cx="3191234" cy="707886"/>
          </a:xfrm>
          <a:prstGeom prst="rect">
            <a:avLst/>
          </a:prstGeom>
          <a:noFill/>
        </p:spPr>
        <p:txBody>
          <a:bodyPr wrap="square" rtlCol="0">
            <a:spAutoFit/>
          </a:bodyPr>
          <a:lstStyle/>
          <a:p>
            <a:r>
              <a:rPr lang="fr-FR" sz="4000" dirty="0">
                <a:solidFill>
                  <a:schemeClr val="accent6">
                    <a:lumMod val="75000"/>
                  </a:schemeClr>
                </a:solidFill>
              </a:rPr>
              <a:t>Le controller</a:t>
            </a:r>
          </a:p>
        </p:txBody>
      </p:sp>
      <p:sp>
        <p:nvSpPr>
          <p:cNvPr id="17" name="ZoneTexte 16">
            <a:extLst>
              <a:ext uri="{FF2B5EF4-FFF2-40B4-BE49-F238E27FC236}">
                <a16:creationId xmlns:a16="http://schemas.microsoft.com/office/drawing/2014/main" id="{9125FB60-2797-78D2-D83B-D9DF67B33FD3}"/>
              </a:ext>
            </a:extLst>
          </p:cNvPr>
          <p:cNvSpPr txBox="1"/>
          <p:nvPr/>
        </p:nvSpPr>
        <p:spPr>
          <a:xfrm>
            <a:off x="654735" y="1412158"/>
            <a:ext cx="6389056"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Sur la </a:t>
            </a:r>
            <a:r>
              <a:rPr lang="fr-FR" b="1" dirty="0"/>
              <a:t>route</a:t>
            </a:r>
            <a:r>
              <a:rPr lang="fr-FR" dirty="0"/>
              <a:t> /ticket/n lors de la </a:t>
            </a:r>
            <a:r>
              <a:rPr lang="fr-FR" b="1" dirty="0" err="1"/>
              <a:t>soummission</a:t>
            </a:r>
            <a:r>
              <a:rPr lang="fr-FR" dirty="0"/>
              <a:t> du formulaire  </a:t>
            </a:r>
            <a:r>
              <a:rPr lang="fr-FR" b="1" dirty="0"/>
              <a:t>POST</a:t>
            </a:r>
            <a:r>
              <a:rPr lang="fr-FR" dirty="0"/>
              <a:t> ‘’n’’ </a:t>
            </a:r>
            <a:r>
              <a:rPr lang="fr-FR" dirty="0" err="1"/>
              <a:t>etant</a:t>
            </a:r>
            <a:r>
              <a:rPr lang="fr-FR" dirty="0"/>
              <a:t> le </a:t>
            </a:r>
            <a:r>
              <a:rPr lang="fr-FR" b="1" dirty="0"/>
              <a:t>paramètre</a:t>
            </a:r>
            <a:r>
              <a:rPr lang="fr-FR" dirty="0"/>
              <a:t> correspondant à l’id du ticket don se serviront le controller et le model pour pouvoir traiter  le message en question</a:t>
            </a:r>
          </a:p>
        </p:txBody>
      </p:sp>
      <p:sp>
        <p:nvSpPr>
          <p:cNvPr id="18" name="ZoneTexte 17">
            <a:extLst>
              <a:ext uri="{FF2B5EF4-FFF2-40B4-BE49-F238E27FC236}">
                <a16:creationId xmlns:a16="http://schemas.microsoft.com/office/drawing/2014/main" id="{78FBB94E-5906-BCA7-004E-9C14D5013042}"/>
              </a:ext>
            </a:extLst>
          </p:cNvPr>
          <p:cNvSpPr txBox="1"/>
          <p:nvPr/>
        </p:nvSpPr>
        <p:spPr>
          <a:xfrm>
            <a:off x="2736050" y="2210045"/>
            <a:ext cx="1988255" cy="707886"/>
          </a:xfrm>
          <a:prstGeom prst="rect">
            <a:avLst/>
          </a:prstGeom>
          <a:noFill/>
        </p:spPr>
        <p:txBody>
          <a:bodyPr wrap="square" rtlCol="0">
            <a:spAutoFit/>
          </a:bodyPr>
          <a:lstStyle/>
          <a:p>
            <a:r>
              <a:rPr lang="fr-FR" sz="4000" dirty="0">
                <a:solidFill>
                  <a:schemeClr val="accent6">
                    <a:lumMod val="75000"/>
                  </a:schemeClr>
                </a:solidFill>
              </a:rPr>
              <a:t>La route</a:t>
            </a:r>
          </a:p>
        </p:txBody>
      </p:sp>
      <p:pic>
        <p:nvPicPr>
          <p:cNvPr id="22" name="Image 21">
            <a:extLst>
              <a:ext uri="{FF2B5EF4-FFF2-40B4-BE49-F238E27FC236}">
                <a16:creationId xmlns:a16="http://schemas.microsoft.com/office/drawing/2014/main" id="{AFA3029E-6273-2168-4386-281C92178647}"/>
              </a:ext>
            </a:extLst>
          </p:cNvPr>
          <p:cNvPicPr>
            <a:picLocks noChangeAspect="1"/>
          </p:cNvPicPr>
          <p:nvPr/>
        </p:nvPicPr>
        <p:blipFill>
          <a:blip r:embed="rId4"/>
          <a:stretch>
            <a:fillRect/>
          </a:stretch>
        </p:blipFill>
        <p:spPr>
          <a:xfrm>
            <a:off x="-394934" y="2878450"/>
            <a:ext cx="7392825" cy="412962"/>
          </a:xfrm>
          <a:prstGeom prst="rect">
            <a:avLst/>
          </a:prstGeom>
        </p:spPr>
      </p:pic>
      <p:pic>
        <p:nvPicPr>
          <p:cNvPr id="24" name="Image 23">
            <a:extLst>
              <a:ext uri="{FF2B5EF4-FFF2-40B4-BE49-F238E27FC236}">
                <a16:creationId xmlns:a16="http://schemas.microsoft.com/office/drawing/2014/main" id="{8A1E68F7-3E33-CA64-A18B-BADF67E9E219}"/>
              </a:ext>
            </a:extLst>
          </p:cNvPr>
          <p:cNvPicPr>
            <a:picLocks noChangeAspect="1"/>
          </p:cNvPicPr>
          <p:nvPr/>
        </p:nvPicPr>
        <p:blipFill>
          <a:blip r:embed="rId5"/>
          <a:stretch>
            <a:fillRect/>
          </a:stretch>
        </p:blipFill>
        <p:spPr>
          <a:xfrm>
            <a:off x="-62620" y="3928524"/>
            <a:ext cx="7981322" cy="2212329"/>
          </a:xfrm>
          <a:prstGeom prst="rect">
            <a:avLst/>
          </a:prstGeom>
        </p:spPr>
      </p:pic>
      <p:cxnSp>
        <p:nvCxnSpPr>
          <p:cNvPr id="3" name="Connecteur droit avec flèche 2">
            <a:extLst>
              <a:ext uri="{FF2B5EF4-FFF2-40B4-BE49-F238E27FC236}">
                <a16:creationId xmlns:a16="http://schemas.microsoft.com/office/drawing/2014/main" id="{802B7156-0BE7-D1AC-C56E-281E35569AC6}"/>
              </a:ext>
            </a:extLst>
          </p:cNvPr>
          <p:cNvCxnSpPr>
            <a:cxnSpLocks/>
          </p:cNvCxnSpPr>
          <p:nvPr/>
        </p:nvCxnSpPr>
        <p:spPr>
          <a:xfrm flipH="1">
            <a:off x="2171700" y="3084931"/>
            <a:ext cx="2095500" cy="91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C3569FD9-182D-B50B-658F-A372BD6889F4}"/>
              </a:ext>
            </a:extLst>
          </p:cNvPr>
          <p:cNvSpPr txBox="1"/>
          <p:nvPr/>
        </p:nvSpPr>
        <p:spPr>
          <a:xfrm>
            <a:off x="8075456" y="3880526"/>
            <a:ext cx="4273298" cy="2308324"/>
          </a:xfrm>
          <a:prstGeom prst="rect">
            <a:avLst/>
          </a:prstGeom>
          <a:noFill/>
        </p:spPr>
        <p:txBody>
          <a:bodyPr wrap="square" rtlCol="0">
            <a:spAutoFit/>
          </a:bodyPr>
          <a:lstStyle/>
          <a:p>
            <a:pPr marL="285750" indent="-285750">
              <a:buFont typeface="Arial" panose="020B0604020202020204" pitchFamily="34" charset="0"/>
              <a:buChar char="•"/>
            </a:pPr>
            <a:r>
              <a:rPr lang="fr-FR" dirty="0"/>
              <a:t>Objet </a:t>
            </a:r>
            <a:r>
              <a:rPr lang="fr-FR" dirty="0" err="1"/>
              <a:t>request</a:t>
            </a:r>
            <a:r>
              <a:rPr lang="fr-FR" dirty="0"/>
              <a:t> =&gt; requête http.</a:t>
            </a:r>
          </a:p>
          <a:p>
            <a:pPr marL="285750" indent="-285750">
              <a:buFont typeface="Arial" panose="020B0604020202020204" pitchFamily="34" charset="0"/>
              <a:buChar char="•"/>
            </a:pPr>
            <a:r>
              <a:rPr lang="fr-FR" dirty="0"/>
              <a:t>Nouvelle instance de la classe Model</a:t>
            </a:r>
          </a:p>
          <a:p>
            <a:pPr marL="285750" indent="-285750">
              <a:buFont typeface="Arial" panose="020B0604020202020204" pitchFamily="34" charset="0"/>
              <a:buChar char="•"/>
            </a:pPr>
            <a:r>
              <a:rPr lang="fr-FR" dirty="0"/>
              <a:t>Récupération des éléments de la requête.</a:t>
            </a:r>
          </a:p>
          <a:p>
            <a:pPr marL="285750" indent="-285750">
              <a:buFont typeface="Arial" panose="020B0604020202020204" pitchFamily="34" charset="0"/>
              <a:buChar char="•"/>
            </a:pPr>
            <a:r>
              <a:rPr lang="fr-FR" dirty="0"/>
              <a:t>Récupération de l’id de l’utilisateur authentifié</a:t>
            </a:r>
          </a:p>
          <a:p>
            <a:pPr marL="285750" indent="-285750">
              <a:buFont typeface="Arial" panose="020B0604020202020204" pitchFamily="34" charset="0"/>
              <a:buChar char="•"/>
            </a:pPr>
            <a:r>
              <a:rPr lang="fr-FR" dirty="0"/>
              <a:t>Utilisation de la fonction du Model.</a:t>
            </a:r>
          </a:p>
          <a:p>
            <a:pPr marL="285750" indent="-285750">
              <a:buFont typeface="Arial" panose="020B0604020202020204" pitchFamily="34" charset="0"/>
              <a:buChar char="•"/>
            </a:pPr>
            <a:r>
              <a:rPr lang="fr-FR" dirty="0"/>
              <a:t>Redirection.</a:t>
            </a:r>
          </a:p>
        </p:txBody>
      </p:sp>
    </p:spTree>
    <p:extLst>
      <p:ext uri="{BB962C8B-B14F-4D97-AF65-F5344CB8AC3E}">
        <p14:creationId xmlns:p14="http://schemas.microsoft.com/office/powerpoint/2010/main" val="1840939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20FE695-CAD7-F2E0-F28C-8A44E72F3FC1}"/>
              </a:ext>
            </a:extLst>
          </p:cNvPr>
          <p:cNvPicPr>
            <a:picLocks noChangeAspect="1"/>
          </p:cNvPicPr>
          <p:nvPr/>
        </p:nvPicPr>
        <p:blipFill>
          <a:blip r:embed="rId3"/>
          <a:stretch>
            <a:fillRect/>
          </a:stretch>
        </p:blipFill>
        <p:spPr>
          <a:xfrm>
            <a:off x="0" y="-1012"/>
            <a:ext cx="735143" cy="540917"/>
          </a:xfrm>
          <a:prstGeom prst="rect">
            <a:avLst/>
          </a:prstGeom>
        </p:spPr>
      </p:pic>
      <p:sp>
        <p:nvSpPr>
          <p:cNvPr id="7" name="Espace réservé du pied de page 10">
            <a:extLst>
              <a:ext uri="{FF2B5EF4-FFF2-40B4-BE49-F238E27FC236}">
                <a16:creationId xmlns:a16="http://schemas.microsoft.com/office/drawing/2014/main" id="{44FEAE58-909B-BFB2-216B-EADE51976C61}"/>
              </a:ext>
            </a:extLst>
          </p:cNvPr>
          <p:cNvSpPr txBox="1">
            <a:spLocks/>
          </p:cNvSpPr>
          <p:nvPr/>
        </p:nvSpPr>
        <p:spPr>
          <a:xfrm>
            <a:off x="4131562" y="6524155"/>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Frédérick Sabadie Jérémy</a:t>
            </a:r>
          </a:p>
          <a:p>
            <a:r>
              <a:rPr lang="fr-FR" sz="2000" dirty="0">
                <a:solidFill>
                  <a:schemeClr val="bg1"/>
                </a:solidFill>
              </a:rPr>
              <a:t> </a:t>
            </a:r>
          </a:p>
        </p:txBody>
      </p:sp>
      <p:sp>
        <p:nvSpPr>
          <p:cNvPr id="9" name="ZoneTexte 8">
            <a:extLst>
              <a:ext uri="{FF2B5EF4-FFF2-40B4-BE49-F238E27FC236}">
                <a16:creationId xmlns:a16="http://schemas.microsoft.com/office/drawing/2014/main" id="{1C55E6F4-DD0A-3B10-64D4-C4319D700E68}"/>
              </a:ext>
            </a:extLst>
          </p:cNvPr>
          <p:cNvSpPr txBox="1"/>
          <p:nvPr/>
        </p:nvSpPr>
        <p:spPr>
          <a:xfrm>
            <a:off x="11705104" y="6486170"/>
            <a:ext cx="486896" cy="369332"/>
          </a:xfrm>
          <a:prstGeom prst="rect">
            <a:avLst/>
          </a:prstGeom>
          <a:noFill/>
        </p:spPr>
        <p:txBody>
          <a:bodyPr wrap="square" rtlCol="0">
            <a:spAutoFit/>
          </a:bodyPr>
          <a:lstStyle/>
          <a:p>
            <a:r>
              <a:rPr lang="fr-FR" dirty="0"/>
              <a:t>31</a:t>
            </a:r>
          </a:p>
        </p:txBody>
      </p:sp>
      <p:sp>
        <p:nvSpPr>
          <p:cNvPr id="10" name="ZoneTexte 9">
            <a:extLst>
              <a:ext uri="{FF2B5EF4-FFF2-40B4-BE49-F238E27FC236}">
                <a16:creationId xmlns:a16="http://schemas.microsoft.com/office/drawing/2014/main" id="{BB2652D5-C896-E13A-7582-6FDC4CD6219C}"/>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11" name="ZoneTexte 10">
            <a:extLst>
              <a:ext uri="{FF2B5EF4-FFF2-40B4-BE49-F238E27FC236}">
                <a16:creationId xmlns:a16="http://schemas.microsoft.com/office/drawing/2014/main" id="{C790920F-6A60-8546-BBBF-0D2D576E913B}"/>
              </a:ext>
            </a:extLst>
          </p:cNvPr>
          <p:cNvSpPr txBox="1"/>
          <p:nvPr/>
        </p:nvSpPr>
        <p:spPr>
          <a:xfrm>
            <a:off x="80407" y="-116475"/>
            <a:ext cx="9158004" cy="707886"/>
          </a:xfrm>
          <a:prstGeom prst="rect">
            <a:avLst/>
          </a:prstGeom>
          <a:noFill/>
        </p:spPr>
        <p:txBody>
          <a:bodyPr wrap="square" rtlCol="0">
            <a:spAutoFit/>
          </a:bodyPr>
          <a:lstStyle/>
          <a:p>
            <a:r>
              <a:rPr lang="fr-FR" sz="4000" dirty="0">
                <a:solidFill>
                  <a:srgbClr val="00B0F0"/>
                </a:solidFill>
              </a:rPr>
              <a:t>Démonstration(envoi message)</a:t>
            </a:r>
          </a:p>
        </p:txBody>
      </p:sp>
      <p:sp>
        <p:nvSpPr>
          <p:cNvPr id="15" name="ZoneTexte 14">
            <a:extLst>
              <a:ext uri="{FF2B5EF4-FFF2-40B4-BE49-F238E27FC236}">
                <a16:creationId xmlns:a16="http://schemas.microsoft.com/office/drawing/2014/main" id="{F082FE4A-3827-EE7F-6B2F-BCAEDFC29DAA}"/>
              </a:ext>
            </a:extLst>
          </p:cNvPr>
          <p:cNvSpPr txBox="1"/>
          <p:nvPr/>
        </p:nvSpPr>
        <p:spPr>
          <a:xfrm>
            <a:off x="364153" y="717147"/>
            <a:ext cx="6389056" cy="1200329"/>
          </a:xfrm>
          <a:prstGeom prst="rect">
            <a:avLst/>
          </a:prstGeom>
          <a:noFill/>
        </p:spPr>
        <p:txBody>
          <a:bodyPr wrap="square" rtlCol="0">
            <a:spAutoFit/>
          </a:bodyPr>
          <a:lstStyle/>
          <a:p>
            <a:r>
              <a:rPr lang="fr-FR" b="1" dirty="0"/>
              <a:t>Détail d’un ticket</a:t>
            </a:r>
          </a:p>
          <a:p>
            <a:pPr marL="342900" indent="-342900">
              <a:buFont typeface="+mj-lt"/>
              <a:buAutoNum type="arabicPeriod"/>
            </a:pPr>
            <a:r>
              <a:rPr lang="fr-FR" dirty="0">
                <a:solidFill>
                  <a:srgbClr val="FFC000"/>
                </a:solidFill>
                <a:highlight>
                  <a:srgbClr val="002451"/>
                </a:highlight>
              </a:rPr>
              <a:t>Soumission du formulaire post sur la route /ticket/n</a:t>
            </a:r>
          </a:p>
          <a:p>
            <a:pPr marL="342900" indent="-342900">
              <a:buFont typeface="+mj-lt"/>
              <a:buAutoNum type="arabicPeriod"/>
            </a:pPr>
            <a:r>
              <a:rPr lang="fr-FR" dirty="0"/>
              <a:t>Appel de la fonction </a:t>
            </a:r>
            <a:r>
              <a:rPr lang="fr-FR" dirty="0" err="1"/>
              <a:t>storemsg</a:t>
            </a:r>
            <a:r>
              <a:rPr lang="fr-FR" dirty="0"/>
              <a:t> de la classe  </a:t>
            </a:r>
            <a:r>
              <a:rPr lang="fr-FR" b="1" dirty="0"/>
              <a:t>ticketModel</a:t>
            </a:r>
          </a:p>
          <a:p>
            <a:pPr marL="342900" indent="-342900">
              <a:buFont typeface="+mj-lt"/>
              <a:buAutoNum type="arabicPeriod"/>
            </a:pPr>
            <a:endParaRPr lang="fr-FR" dirty="0"/>
          </a:p>
        </p:txBody>
      </p:sp>
      <p:sp>
        <p:nvSpPr>
          <p:cNvPr id="16" name="ZoneTexte 15">
            <a:extLst>
              <a:ext uri="{FF2B5EF4-FFF2-40B4-BE49-F238E27FC236}">
                <a16:creationId xmlns:a16="http://schemas.microsoft.com/office/drawing/2014/main" id="{FD0D898B-1076-E596-DAE3-B97E837627DC}"/>
              </a:ext>
            </a:extLst>
          </p:cNvPr>
          <p:cNvSpPr txBox="1"/>
          <p:nvPr/>
        </p:nvSpPr>
        <p:spPr>
          <a:xfrm>
            <a:off x="1963064" y="2263440"/>
            <a:ext cx="3191234" cy="707886"/>
          </a:xfrm>
          <a:prstGeom prst="rect">
            <a:avLst/>
          </a:prstGeom>
          <a:noFill/>
        </p:spPr>
        <p:txBody>
          <a:bodyPr wrap="square" rtlCol="0">
            <a:spAutoFit/>
          </a:bodyPr>
          <a:lstStyle/>
          <a:p>
            <a:r>
              <a:rPr lang="fr-FR" sz="4000" dirty="0">
                <a:solidFill>
                  <a:schemeClr val="accent6">
                    <a:lumMod val="75000"/>
                  </a:schemeClr>
                </a:solidFill>
              </a:rPr>
              <a:t>Le Model</a:t>
            </a:r>
          </a:p>
        </p:txBody>
      </p:sp>
      <p:sp>
        <p:nvSpPr>
          <p:cNvPr id="17" name="ZoneTexte 16">
            <a:extLst>
              <a:ext uri="{FF2B5EF4-FFF2-40B4-BE49-F238E27FC236}">
                <a16:creationId xmlns:a16="http://schemas.microsoft.com/office/drawing/2014/main" id="{9125FB60-2797-78D2-D83B-D9DF67B33FD3}"/>
              </a:ext>
            </a:extLst>
          </p:cNvPr>
          <p:cNvSpPr txBox="1"/>
          <p:nvPr/>
        </p:nvSpPr>
        <p:spPr>
          <a:xfrm>
            <a:off x="608835" y="1562144"/>
            <a:ext cx="638905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Cette fonction est utilisée par le </a:t>
            </a:r>
            <a:r>
              <a:rPr lang="fr-FR" b="1" dirty="0" err="1"/>
              <a:t>controller</a:t>
            </a:r>
            <a:r>
              <a:rPr lang="fr-FR" dirty="0"/>
              <a:t> par l’intermédiaire d’une </a:t>
            </a:r>
            <a:r>
              <a:rPr lang="fr-FR" b="1" dirty="0"/>
              <a:t>instance</a:t>
            </a:r>
            <a:r>
              <a:rPr lang="fr-FR" dirty="0"/>
              <a:t> de la classe du </a:t>
            </a:r>
            <a:r>
              <a:rPr lang="fr-FR" b="1" dirty="0"/>
              <a:t>Model</a:t>
            </a:r>
            <a:r>
              <a:rPr lang="fr-FR" dirty="0"/>
              <a:t> qu’il aura </a:t>
            </a:r>
            <a:r>
              <a:rPr lang="fr-FR" dirty="0" err="1"/>
              <a:t>créé.Les</a:t>
            </a:r>
            <a:r>
              <a:rPr lang="fr-FR" dirty="0"/>
              <a:t> valeurs nécessaires à la requête  lui sont passées en </a:t>
            </a:r>
            <a:r>
              <a:rPr lang="fr-FR" b="1" dirty="0"/>
              <a:t>arguments</a:t>
            </a:r>
            <a:r>
              <a:rPr lang="fr-FR" dirty="0"/>
              <a:t>.</a:t>
            </a:r>
          </a:p>
        </p:txBody>
      </p:sp>
      <p:pic>
        <p:nvPicPr>
          <p:cNvPr id="3" name="Image 2">
            <a:extLst>
              <a:ext uri="{FF2B5EF4-FFF2-40B4-BE49-F238E27FC236}">
                <a16:creationId xmlns:a16="http://schemas.microsoft.com/office/drawing/2014/main" id="{4F7EA566-889E-9F4D-BD71-D674A48F044A}"/>
              </a:ext>
            </a:extLst>
          </p:cNvPr>
          <p:cNvPicPr>
            <a:picLocks noChangeAspect="1"/>
          </p:cNvPicPr>
          <p:nvPr/>
        </p:nvPicPr>
        <p:blipFill>
          <a:blip r:embed="rId4"/>
          <a:stretch>
            <a:fillRect/>
          </a:stretch>
        </p:blipFill>
        <p:spPr>
          <a:xfrm>
            <a:off x="80406" y="2888209"/>
            <a:ext cx="7140731" cy="3243087"/>
          </a:xfrm>
          <a:prstGeom prst="rect">
            <a:avLst/>
          </a:prstGeom>
        </p:spPr>
      </p:pic>
      <p:sp>
        <p:nvSpPr>
          <p:cNvPr id="2" name="ZoneTexte 1">
            <a:extLst>
              <a:ext uri="{FF2B5EF4-FFF2-40B4-BE49-F238E27FC236}">
                <a16:creationId xmlns:a16="http://schemas.microsoft.com/office/drawing/2014/main" id="{32B369C0-AF7B-8488-F409-246317E263C2}"/>
              </a:ext>
            </a:extLst>
          </p:cNvPr>
          <p:cNvSpPr txBox="1"/>
          <p:nvPr/>
        </p:nvSpPr>
        <p:spPr>
          <a:xfrm>
            <a:off x="7221137" y="3562350"/>
            <a:ext cx="4970863" cy="2308324"/>
          </a:xfrm>
          <a:prstGeom prst="rect">
            <a:avLst/>
          </a:prstGeom>
          <a:noFill/>
        </p:spPr>
        <p:txBody>
          <a:bodyPr wrap="square" rtlCol="0">
            <a:spAutoFit/>
          </a:bodyPr>
          <a:lstStyle/>
          <a:p>
            <a:pPr marL="285750" indent="-285750">
              <a:buFont typeface="Arial" panose="020B0604020202020204" pitchFamily="34" charset="0"/>
              <a:buChar char="•"/>
            </a:pPr>
            <a:r>
              <a:rPr lang="fr-FR" dirty="0"/>
              <a:t>Éléments à stocker en paramètres</a:t>
            </a:r>
          </a:p>
          <a:p>
            <a:pPr marL="285750" indent="-285750">
              <a:buFont typeface="Arial" panose="020B0604020202020204" pitchFamily="34" charset="0"/>
              <a:buChar char="•"/>
            </a:pPr>
            <a:r>
              <a:rPr lang="fr-FR" dirty="0"/>
              <a:t>Début d’une transaction.</a:t>
            </a:r>
          </a:p>
          <a:p>
            <a:pPr marL="285750" indent="-285750">
              <a:buFont typeface="Arial" panose="020B0604020202020204" pitchFamily="34" charset="0"/>
              <a:buChar char="•"/>
            </a:pPr>
            <a:r>
              <a:rPr lang="fr-FR" dirty="0"/>
              <a:t>Insertion des éléments dans la table messages.</a:t>
            </a:r>
          </a:p>
          <a:p>
            <a:pPr marL="285750" indent="-285750">
              <a:buFont typeface="Arial" panose="020B0604020202020204" pitchFamily="34" charset="0"/>
              <a:buChar char="•"/>
            </a:pPr>
            <a:r>
              <a:rPr lang="fr-FR" dirty="0"/>
              <a:t>Insertion des éléments dans la table </a:t>
            </a:r>
            <a:r>
              <a:rPr lang="fr-FR" dirty="0" err="1"/>
              <a:t>ticket_message</a:t>
            </a:r>
            <a:r>
              <a:rPr lang="fr-FR" dirty="0"/>
              <a:t>.</a:t>
            </a:r>
          </a:p>
          <a:p>
            <a:pPr marL="285750" indent="-285750">
              <a:buFont typeface="Arial" panose="020B0604020202020204" pitchFamily="34" charset="0"/>
              <a:buChar char="•"/>
            </a:pPr>
            <a:r>
              <a:rPr lang="fr-FR" dirty="0"/>
              <a:t>Commit de la </a:t>
            </a:r>
            <a:r>
              <a:rPr lang="fr-FR" dirty="0" err="1"/>
              <a:t>tansaction</a:t>
            </a:r>
            <a:r>
              <a:rPr lang="fr-FR" dirty="0"/>
              <a:t>.</a:t>
            </a:r>
          </a:p>
          <a:p>
            <a:pPr marL="285750" indent="-285750">
              <a:buFont typeface="Arial" panose="020B0604020202020204" pitchFamily="34" charset="0"/>
              <a:buChar char="•"/>
            </a:pPr>
            <a:r>
              <a:rPr lang="fr-FR" dirty="0"/>
              <a:t>OU  si </a:t>
            </a:r>
            <a:r>
              <a:rPr lang="fr-FR" dirty="0" err="1"/>
              <a:t>echec</a:t>
            </a:r>
            <a:r>
              <a:rPr lang="fr-FR" dirty="0"/>
              <a:t> retourne la valeur non conforme: -1.</a:t>
            </a:r>
          </a:p>
        </p:txBody>
      </p:sp>
    </p:spTree>
    <p:extLst>
      <p:ext uri="{BB962C8B-B14F-4D97-AF65-F5344CB8AC3E}">
        <p14:creationId xmlns:p14="http://schemas.microsoft.com/office/powerpoint/2010/main" val="3749822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20FE695-CAD7-F2E0-F28C-8A44E72F3FC1}"/>
              </a:ext>
            </a:extLst>
          </p:cNvPr>
          <p:cNvPicPr>
            <a:picLocks noChangeAspect="1"/>
          </p:cNvPicPr>
          <p:nvPr/>
        </p:nvPicPr>
        <p:blipFill>
          <a:blip r:embed="rId3"/>
          <a:stretch>
            <a:fillRect/>
          </a:stretch>
        </p:blipFill>
        <p:spPr>
          <a:xfrm>
            <a:off x="0" y="-1012"/>
            <a:ext cx="735143" cy="540917"/>
          </a:xfrm>
          <a:prstGeom prst="rect">
            <a:avLst/>
          </a:prstGeom>
        </p:spPr>
      </p:pic>
      <p:sp>
        <p:nvSpPr>
          <p:cNvPr id="7" name="Espace réservé du pied de page 10">
            <a:extLst>
              <a:ext uri="{FF2B5EF4-FFF2-40B4-BE49-F238E27FC236}">
                <a16:creationId xmlns:a16="http://schemas.microsoft.com/office/drawing/2014/main" id="{44FEAE58-909B-BFB2-216B-EADE51976C61}"/>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9" name="ZoneTexte 8">
            <a:extLst>
              <a:ext uri="{FF2B5EF4-FFF2-40B4-BE49-F238E27FC236}">
                <a16:creationId xmlns:a16="http://schemas.microsoft.com/office/drawing/2014/main" id="{1C55E6F4-DD0A-3B10-64D4-C4319D700E68}"/>
              </a:ext>
            </a:extLst>
          </p:cNvPr>
          <p:cNvSpPr txBox="1"/>
          <p:nvPr/>
        </p:nvSpPr>
        <p:spPr>
          <a:xfrm>
            <a:off x="11705104" y="6486170"/>
            <a:ext cx="486896" cy="369332"/>
          </a:xfrm>
          <a:prstGeom prst="rect">
            <a:avLst/>
          </a:prstGeom>
          <a:noFill/>
        </p:spPr>
        <p:txBody>
          <a:bodyPr wrap="square" rtlCol="0">
            <a:spAutoFit/>
          </a:bodyPr>
          <a:lstStyle/>
          <a:p>
            <a:r>
              <a:rPr lang="fr-FR" dirty="0"/>
              <a:t>32</a:t>
            </a:r>
          </a:p>
        </p:txBody>
      </p:sp>
      <p:sp>
        <p:nvSpPr>
          <p:cNvPr id="10" name="ZoneTexte 9">
            <a:extLst>
              <a:ext uri="{FF2B5EF4-FFF2-40B4-BE49-F238E27FC236}">
                <a16:creationId xmlns:a16="http://schemas.microsoft.com/office/drawing/2014/main" id="{BB2652D5-C896-E13A-7582-6FDC4CD6219C}"/>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11" name="ZoneTexte 10">
            <a:extLst>
              <a:ext uri="{FF2B5EF4-FFF2-40B4-BE49-F238E27FC236}">
                <a16:creationId xmlns:a16="http://schemas.microsoft.com/office/drawing/2014/main" id="{C790920F-6A60-8546-BBBF-0D2D576E913B}"/>
              </a:ext>
            </a:extLst>
          </p:cNvPr>
          <p:cNvSpPr txBox="1"/>
          <p:nvPr/>
        </p:nvSpPr>
        <p:spPr>
          <a:xfrm>
            <a:off x="80407" y="-116475"/>
            <a:ext cx="9158004" cy="707886"/>
          </a:xfrm>
          <a:prstGeom prst="rect">
            <a:avLst/>
          </a:prstGeom>
          <a:noFill/>
        </p:spPr>
        <p:txBody>
          <a:bodyPr wrap="square" rtlCol="0">
            <a:spAutoFit/>
          </a:bodyPr>
          <a:lstStyle/>
          <a:p>
            <a:r>
              <a:rPr lang="fr-FR" sz="4000" dirty="0">
                <a:solidFill>
                  <a:srgbClr val="00B0F0"/>
                </a:solidFill>
              </a:rPr>
              <a:t>Démonstration(envoi message)</a:t>
            </a:r>
          </a:p>
        </p:txBody>
      </p:sp>
      <p:sp>
        <p:nvSpPr>
          <p:cNvPr id="15" name="ZoneTexte 14">
            <a:extLst>
              <a:ext uri="{FF2B5EF4-FFF2-40B4-BE49-F238E27FC236}">
                <a16:creationId xmlns:a16="http://schemas.microsoft.com/office/drawing/2014/main" id="{F082FE4A-3827-EE7F-6B2F-BCAEDFC29DAA}"/>
              </a:ext>
            </a:extLst>
          </p:cNvPr>
          <p:cNvSpPr txBox="1"/>
          <p:nvPr/>
        </p:nvSpPr>
        <p:spPr>
          <a:xfrm>
            <a:off x="364153" y="717147"/>
            <a:ext cx="6389056" cy="1200329"/>
          </a:xfrm>
          <a:prstGeom prst="rect">
            <a:avLst/>
          </a:prstGeom>
          <a:noFill/>
        </p:spPr>
        <p:txBody>
          <a:bodyPr wrap="square" rtlCol="0">
            <a:spAutoFit/>
          </a:bodyPr>
          <a:lstStyle/>
          <a:p>
            <a:r>
              <a:rPr lang="fr-FR" b="1" dirty="0"/>
              <a:t>Détail d’un ticket</a:t>
            </a:r>
          </a:p>
          <a:p>
            <a:pPr marL="342900" indent="-342900">
              <a:buFont typeface="+mj-lt"/>
              <a:buAutoNum type="arabicPeriod"/>
            </a:pPr>
            <a:r>
              <a:rPr lang="fr-FR" dirty="0">
                <a:solidFill>
                  <a:srgbClr val="FFC000"/>
                </a:solidFill>
              </a:rPr>
              <a:t>Soumission du formulaire post sur la route /new</a:t>
            </a:r>
          </a:p>
          <a:p>
            <a:pPr marL="342900" indent="-342900">
              <a:buFont typeface="+mj-lt"/>
              <a:buAutoNum type="arabicPeriod"/>
            </a:pPr>
            <a:r>
              <a:rPr lang="fr-FR" dirty="0"/>
              <a:t>Appel de la fonction </a:t>
            </a:r>
            <a:r>
              <a:rPr lang="fr-FR" dirty="0" err="1"/>
              <a:t>detailTicket</a:t>
            </a:r>
            <a:r>
              <a:rPr lang="fr-FR" dirty="0"/>
              <a:t> de la classe  </a:t>
            </a:r>
            <a:r>
              <a:rPr lang="fr-FR" dirty="0" err="1"/>
              <a:t>ticketController</a:t>
            </a:r>
            <a:endParaRPr lang="fr-FR" dirty="0"/>
          </a:p>
          <a:p>
            <a:pPr marL="342900" indent="-342900">
              <a:buFont typeface="+mj-lt"/>
              <a:buAutoNum type="arabicPeriod"/>
            </a:pPr>
            <a:endParaRPr lang="fr-FR" dirty="0"/>
          </a:p>
        </p:txBody>
      </p:sp>
      <p:sp>
        <p:nvSpPr>
          <p:cNvPr id="16" name="ZoneTexte 15">
            <a:extLst>
              <a:ext uri="{FF2B5EF4-FFF2-40B4-BE49-F238E27FC236}">
                <a16:creationId xmlns:a16="http://schemas.microsoft.com/office/drawing/2014/main" id="{FD0D898B-1076-E596-DAE3-B97E837627DC}"/>
              </a:ext>
            </a:extLst>
          </p:cNvPr>
          <p:cNvSpPr txBox="1"/>
          <p:nvPr/>
        </p:nvSpPr>
        <p:spPr>
          <a:xfrm>
            <a:off x="8150855" y="660734"/>
            <a:ext cx="4197899" cy="707886"/>
          </a:xfrm>
          <a:prstGeom prst="rect">
            <a:avLst/>
          </a:prstGeom>
          <a:noFill/>
        </p:spPr>
        <p:txBody>
          <a:bodyPr wrap="square" rtlCol="0">
            <a:spAutoFit/>
          </a:bodyPr>
          <a:lstStyle/>
          <a:p>
            <a:pPr algn="ctr"/>
            <a:r>
              <a:rPr lang="fr-FR" sz="4000" dirty="0">
                <a:solidFill>
                  <a:schemeClr val="accent6">
                    <a:lumMod val="75000"/>
                  </a:schemeClr>
                </a:solidFill>
              </a:rPr>
              <a:t>Affichage</a:t>
            </a:r>
          </a:p>
        </p:txBody>
      </p:sp>
      <p:sp>
        <p:nvSpPr>
          <p:cNvPr id="17" name="ZoneTexte 16">
            <a:extLst>
              <a:ext uri="{FF2B5EF4-FFF2-40B4-BE49-F238E27FC236}">
                <a16:creationId xmlns:a16="http://schemas.microsoft.com/office/drawing/2014/main" id="{9125FB60-2797-78D2-D83B-D9DF67B33FD3}"/>
              </a:ext>
            </a:extLst>
          </p:cNvPr>
          <p:cNvSpPr txBox="1"/>
          <p:nvPr/>
        </p:nvSpPr>
        <p:spPr>
          <a:xfrm>
            <a:off x="608835" y="1562144"/>
            <a:ext cx="638905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Route /ticket/n en GET ‘’n’’ est le paramètre don se serviront le controller et le model pour pouvoir afficher le ticket en question</a:t>
            </a:r>
          </a:p>
        </p:txBody>
      </p:sp>
      <p:pic>
        <p:nvPicPr>
          <p:cNvPr id="3" name="Image 2">
            <a:extLst>
              <a:ext uri="{FF2B5EF4-FFF2-40B4-BE49-F238E27FC236}">
                <a16:creationId xmlns:a16="http://schemas.microsoft.com/office/drawing/2014/main" id="{7D0CDF2B-815C-9E50-D393-71762673A2BF}"/>
              </a:ext>
            </a:extLst>
          </p:cNvPr>
          <p:cNvPicPr>
            <a:picLocks noChangeAspect="1"/>
          </p:cNvPicPr>
          <p:nvPr/>
        </p:nvPicPr>
        <p:blipFill>
          <a:blip r:embed="rId4"/>
          <a:stretch>
            <a:fillRect/>
          </a:stretch>
        </p:blipFill>
        <p:spPr>
          <a:xfrm>
            <a:off x="8145176" y="1437944"/>
            <a:ext cx="3940191" cy="3814754"/>
          </a:xfrm>
          <a:prstGeom prst="rect">
            <a:avLst/>
          </a:prstGeom>
        </p:spPr>
      </p:pic>
      <p:pic>
        <p:nvPicPr>
          <p:cNvPr id="8" name="Image 7">
            <a:extLst>
              <a:ext uri="{FF2B5EF4-FFF2-40B4-BE49-F238E27FC236}">
                <a16:creationId xmlns:a16="http://schemas.microsoft.com/office/drawing/2014/main" id="{584C518D-5E64-7181-44ED-7651740DD4DF}"/>
              </a:ext>
            </a:extLst>
          </p:cNvPr>
          <p:cNvPicPr>
            <a:picLocks noChangeAspect="1"/>
          </p:cNvPicPr>
          <p:nvPr/>
        </p:nvPicPr>
        <p:blipFill>
          <a:blip r:embed="rId5"/>
          <a:stretch>
            <a:fillRect/>
          </a:stretch>
        </p:blipFill>
        <p:spPr>
          <a:xfrm>
            <a:off x="2732992" y="3319211"/>
            <a:ext cx="5412184" cy="3133370"/>
          </a:xfrm>
          <a:prstGeom prst="rect">
            <a:avLst/>
          </a:prstGeom>
        </p:spPr>
      </p:pic>
      <p:sp>
        <p:nvSpPr>
          <p:cNvPr id="12" name="ZoneTexte 11">
            <a:extLst>
              <a:ext uri="{FF2B5EF4-FFF2-40B4-BE49-F238E27FC236}">
                <a16:creationId xmlns:a16="http://schemas.microsoft.com/office/drawing/2014/main" id="{C921F48D-FBEE-32D2-A77B-F7F8E7E34D6E}"/>
              </a:ext>
            </a:extLst>
          </p:cNvPr>
          <p:cNvSpPr txBox="1"/>
          <p:nvPr/>
        </p:nvSpPr>
        <p:spPr>
          <a:xfrm>
            <a:off x="1335561" y="2152081"/>
            <a:ext cx="4197899" cy="707886"/>
          </a:xfrm>
          <a:prstGeom prst="rect">
            <a:avLst/>
          </a:prstGeom>
          <a:noFill/>
        </p:spPr>
        <p:txBody>
          <a:bodyPr wrap="square" rtlCol="0">
            <a:spAutoFit/>
          </a:bodyPr>
          <a:lstStyle/>
          <a:p>
            <a:pPr algn="ctr"/>
            <a:r>
              <a:rPr lang="fr-FR" sz="4000" dirty="0">
                <a:solidFill>
                  <a:schemeClr val="accent6">
                    <a:lumMod val="75000"/>
                  </a:schemeClr>
                </a:solidFill>
              </a:rPr>
              <a:t>La vue</a:t>
            </a:r>
          </a:p>
        </p:txBody>
      </p:sp>
    </p:spTree>
    <p:extLst>
      <p:ext uri="{BB962C8B-B14F-4D97-AF65-F5344CB8AC3E}">
        <p14:creationId xmlns:p14="http://schemas.microsoft.com/office/powerpoint/2010/main" val="1602570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2E91820C-B446-2D62-D078-D1425B65315E}"/>
              </a:ext>
            </a:extLst>
          </p:cNvPr>
          <p:cNvPicPr>
            <a:picLocks noChangeAspect="1"/>
          </p:cNvPicPr>
          <p:nvPr/>
        </p:nvPicPr>
        <p:blipFill>
          <a:blip r:embed="rId3"/>
          <a:stretch>
            <a:fillRect/>
          </a:stretch>
        </p:blipFill>
        <p:spPr>
          <a:xfrm>
            <a:off x="0" y="4463877"/>
            <a:ext cx="8006412" cy="1638529"/>
          </a:xfrm>
          <a:prstGeom prst="rect">
            <a:avLst/>
          </a:prstGeom>
        </p:spPr>
      </p:pic>
      <p:pic>
        <p:nvPicPr>
          <p:cNvPr id="6" name="Image 5">
            <a:extLst>
              <a:ext uri="{FF2B5EF4-FFF2-40B4-BE49-F238E27FC236}">
                <a16:creationId xmlns:a16="http://schemas.microsoft.com/office/drawing/2014/main" id="{720FE695-CAD7-F2E0-F28C-8A44E72F3FC1}"/>
              </a:ext>
            </a:extLst>
          </p:cNvPr>
          <p:cNvPicPr>
            <a:picLocks noChangeAspect="1"/>
          </p:cNvPicPr>
          <p:nvPr/>
        </p:nvPicPr>
        <p:blipFill>
          <a:blip r:embed="rId4"/>
          <a:stretch>
            <a:fillRect/>
          </a:stretch>
        </p:blipFill>
        <p:spPr>
          <a:xfrm>
            <a:off x="0" y="-1012"/>
            <a:ext cx="735143" cy="540917"/>
          </a:xfrm>
          <a:prstGeom prst="rect">
            <a:avLst/>
          </a:prstGeom>
        </p:spPr>
      </p:pic>
      <p:sp>
        <p:nvSpPr>
          <p:cNvPr id="7" name="Espace réservé du pied de page 10">
            <a:extLst>
              <a:ext uri="{FF2B5EF4-FFF2-40B4-BE49-F238E27FC236}">
                <a16:creationId xmlns:a16="http://schemas.microsoft.com/office/drawing/2014/main" id="{44FEAE58-909B-BFB2-216B-EADE51976C61}"/>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9" name="ZoneTexte 8">
            <a:extLst>
              <a:ext uri="{FF2B5EF4-FFF2-40B4-BE49-F238E27FC236}">
                <a16:creationId xmlns:a16="http://schemas.microsoft.com/office/drawing/2014/main" id="{1C55E6F4-DD0A-3B10-64D4-C4319D700E68}"/>
              </a:ext>
            </a:extLst>
          </p:cNvPr>
          <p:cNvSpPr txBox="1"/>
          <p:nvPr/>
        </p:nvSpPr>
        <p:spPr>
          <a:xfrm>
            <a:off x="11705104" y="6486170"/>
            <a:ext cx="486896" cy="369332"/>
          </a:xfrm>
          <a:prstGeom prst="rect">
            <a:avLst/>
          </a:prstGeom>
          <a:noFill/>
        </p:spPr>
        <p:txBody>
          <a:bodyPr wrap="square" rtlCol="0">
            <a:spAutoFit/>
          </a:bodyPr>
          <a:lstStyle/>
          <a:p>
            <a:r>
              <a:rPr lang="fr-FR" dirty="0"/>
              <a:t>33</a:t>
            </a:r>
          </a:p>
        </p:txBody>
      </p:sp>
      <p:sp>
        <p:nvSpPr>
          <p:cNvPr id="10" name="ZoneTexte 9">
            <a:extLst>
              <a:ext uri="{FF2B5EF4-FFF2-40B4-BE49-F238E27FC236}">
                <a16:creationId xmlns:a16="http://schemas.microsoft.com/office/drawing/2014/main" id="{BB2652D5-C896-E13A-7582-6FDC4CD6219C}"/>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11" name="ZoneTexte 10">
            <a:extLst>
              <a:ext uri="{FF2B5EF4-FFF2-40B4-BE49-F238E27FC236}">
                <a16:creationId xmlns:a16="http://schemas.microsoft.com/office/drawing/2014/main" id="{C790920F-6A60-8546-BBBF-0D2D576E913B}"/>
              </a:ext>
            </a:extLst>
          </p:cNvPr>
          <p:cNvSpPr txBox="1"/>
          <p:nvPr/>
        </p:nvSpPr>
        <p:spPr>
          <a:xfrm>
            <a:off x="0" y="13477"/>
            <a:ext cx="9158004" cy="707886"/>
          </a:xfrm>
          <a:prstGeom prst="rect">
            <a:avLst/>
          </a:prstGeom>
          <a:noFill/>
        </p:spPr>
        <p:txBody>
          <a:bodyPr wrap="square" rtlCol="0">
            <a:spAutoFit/>
          </a:bodyPr>
          <a:lstStyle/>
          <a:p>
            <a:r>
              <a:rPr lang="fr-FR" sz="4000" dirty="0">
                <a:solidFill>
                  <a:srgbClr val="00B0F0"/>
                </a:solidFill>
              </a:rPr>
              <a:t>Démonstration(envoi message)</a:t>
            </a:r>
          </a:p>
        </p:txBody>
      </p:sp>
      <p:sp>
        <p:nvSpPr>
          <p:cNvPr id="15" name="ZoneTexte 14">
            <a:extLst>
              <a:ext uri="{FF2B5EF4-FFF2-40B4-BE49-F238E27FC236}">
                <a16:creationId xmlns:a16="http://schemas.microsoft.com/office/drawing/2014/main" id="{F082FE4A-3827-EE7F-6B2F-BCAEDFC29DAA}"/>
              </a:ext>
            </a:extLst>
          </p:cNvPr>
          <p:cNvSpPr txBox="1"/>
          <p:nvPr/>
        </p:nvSpPr>
        <p:spPr>
          <a:xfrm>
            <a:off x="-114390" y="503191"/>
            <a:ext cx="6849447" cy="1754326"/>
          </a:xfrm>
          <a:prstGeom prst="rect">
            <a:avLst/>
          </a:prstGeom>
          <a:noFill/>
        </p:spPr>
        <p:txBody>
          <a:bodyPr wrap="square" rtlCol="0">
            <a:spAutoFit/>
          </a:bodyPr>
          <a:lstStyle/>
          <a:p>
            <a:r>
              <a:rPr lang="fr-FR" b="1" dirty="0"/>
              <a:t>Détail d’un ticket</a:t>
            </a:r>
          </a:p>
          <a:p>
            <a:pPr marL="342900" indent="-342900">
              <a:buFont typeface="+mj-lt"/>
              <a:buAutoNum type="arabicPeriod"/>
            </a:pPr>
            <a:r>
              <a:rPr lang="fr-FR" dirty="0"/>
              <a:t>Affichage de la </a:t>
            </a:r>
            <a:r>
              <a:rPr lang="fr-FR" b="1" dirty="0"/>
              <a:t>vue</a:t>
            </a:r>
            <a:r>
              <a:rPr lang="fr-FR" dirty="0"/>
              <a:t> de détail inclue un  </a:t>
            </a:r>
            <a:r>
              <a:rPr lang="fr-FR" b="1" dirty="0"/>
              <a:t>composant</a:t>
            </a:r>
            <a:r>
              <a:rPr lang="fr-FR" dirty="0"/>
              <a:t> </a:t>
            </a:r>
            <a:r>
              <a:rPr lang="fr-FR" b="1" dirty="0"/>
              <a:t>tableau</a:t>
            </a:r>
            <a:r>
              <a:rPr lang="fr-FR" dirty="0"/>
              <a:t> du </a:t>
            </a:r>
            <a:r>
              <a:rPr lang="fr-FR" u="sng" dirty="0"/>
              <a:t>détail</a:t>
            </a:r>
            <a:r>
              <a:rPr lang="fr-FR" dirty="0"/>
              <a:t>. Elle est  </a:t>
            </a:r>
            <a:r>
              <a:rPr lang="fr-FR" b="1" dirty="0"/>
              <a:t>retournée</a:t>
            </a:r>
            <a:r>
              <a:rPr lang="fr-FR" dirty="0"/>
              <a:t> par le </a:t>
            </a:r>
            <a:r>
              <a:rPr lang="fr-FR" dirty="0" err="1"/>
              <a:t>controller</a:t>
            </a:r>
            <a:endParaRPr lang="fr-FR" dirty="0"/>
          </a:p>
          <a:p>
            <a:pPr marL="342900" indent="-342900">
              <a:buFont typeface="+mj-lt"/>
              <a:buAutoNum type="arabicPeriod"/>
            </a:pPr>
            <a:r>
              <a:rPr lang="fr-FR" dirty="0"/>
              <a:t> </a:t>
            </a:r>
            <a:r>
              <a:rPr lang="fr-FR" dirty="0" err="1"/>
              <a:t>accompagnéedes</a:t>
            </a:r>
            <a:r>
              <a:rPr lang="fr-FR" dirty="0"/>
              <a:t> </a:t>
            </a:r>
            <a:r>
              <a:rPr lang="fr-FR" b="1" dirty="0"/>
              <a:t>variables</a:t>
            </a:r>
            <a:r>
              <a:rPr lang="fr-FR" dirty="0"/>
              <a:t> récupérées par le </a:t>
            </a:r>
            <a:r>
              <a:rPr lang="fr-FR" b="1" dirty="0"/>
              <a:t>Model</a:t>
            </a:r>
            <a:r>
              <a:rPr lang="fr-FR" dirty="0"/>
              <a:t>  lors de l’appel de la </a:t>
            </a:r>
            <a:r>
              <a:rPr lang="fr-FR" b="1" dirty="0"/>
              <a:t>fonction</a:t>
            </a:r>
            <a:r>
              <a:rPr lang="fr-FR" dirty="0"/>
              <a:t> </a:t>
            </a:r>
            <a:r>
              <a:rPr lang="fr-FR" dirty="0" err="1"/>
              <a:t>detailTicket</a:t>
            </a:r>
            <a:r>
              <a:rPr lang="fr-FR" dirty="0"/>
              <a:t> de la classe  </a:t>
            </a:r>
            <a:r>
              <a:rPr lang="fr-FR" dirty="0" err="1"/>
              <a:t>ticketController</a:t>
            </a:r>
            <a:endParaRPr lang="fr-FR" dirty="0"/>
          </a:p>
          <a:p>
            <a:pPr marL="342900" indent="-342900">
              <a:buFont typeface="+mj-lt"/>
              <a:buAutoNum type="arabicPeriod"/>
            </a:pPr>
            <a:endParaRPr lang="fr-FR" dirty="0"/>
          </a:p>
        </p:txBody>
      </p:sp>
      <p:sp>
        <p:nvSpPr>
          <p:cNvPr id="16" name="ZoneTexte 15">
            <a:extLst>
              <a:ext uri="{FF2B5EF4-FFF2-40B4-BE49-F238E27FC236}">
                <a16:creationId xmlns:a16="http://schemas.microsoft.com/office/drawing/2014/main" id="{FD0D898B-1076-E596-DAE3-B97E837627DC}"/>
              </a:ext>
            </a:extLst>
          </p:cNvPr>
          <p:cNvSpPr txBox="1"/>
          <p:nvPr/>
        </p:nvSpPr>
        <p:spPr>
          <a:xfrm>
            <a:off x="364153" y="2353128"/>
            <a:ext cx="5194109" cy="1323439"/>
          </a:xfrm>
          <a:prstGeom prst="rect">
            <a:avLst/>
          </a:prstGeom>
          <a:noFill/>
        </p:spPr>
        <p:txBody>
          <a:bodyPr wrap="square" rtlCol="0">
            <a:spAutoFit/>
          </a:bodyPr>
          <a:lstStyle/>
          <a:p>
            <a:r>
              <a:rPr lang="fr-FR" sz="4000" dirty="0">
                <a:solidFill>
                  <a:schemeClr val="accent6">
                    <a:lumMod val="75000"/>
                  </a:schemeClr>
                </a:solidFill>
              </a:rPr>
              <a:t>Composant detail_table de la vue </a:t>
            </a:r>
            <a:r>
              <a:rPr lang="fr-FR" sz="4000" i="1" dirty="0">
                <a:solidFill>
                  <a:schemeClr val="accent6">
                    <a:lumMod val="75000"/>
                  </a:schemeClr>
                </a:solidFill>
              </a:rPr>
              <a:t>détail</a:t>
            </a:r>
          </a:p>
        </p:txBody>
      </p:sp>
      <p:pic>
        <p:nvPicPr>
          <p:cNvPr id="3" name="Image 2">
            <a:extLst>
              <a:ext uri="{FF2B5EF4-FFF2-40B4-BE49-F238E27FC236}">
                <a16:creationId xmlns:a16="http://schemas.microsoft.com/office/drawing/2014/main" id="{DFD03876-A55A-2B82-E88E-9816BD96C339}"/>
              </a:ext>
            </a:extLst>
          </p:cNvPr>
          <p:cNvPicPr>
            <a:picLocks noChangeAspect="1"/>
          </p:cNvPicPr>
          <p:nvPr/>
        </p:nvPicPr>
        <p:blipFill>
          <a:blip r:embed="rId5"/>
          <a:stretch>
            <a:fillRect/>
          </a:stretch>
        </p:blipFill>
        <p:spPr>
          <a:xfrm>
            <a:off x="6319415" y="1626516"/>
            <a:ext cx="5815432" cy="3188990"/>
          </a:xfrm>
          <a:prstGeom prst="rect">
            <a:avLst/>
          </a:prstGeom>
        </p:spPr>
      </p:pic>
      <p:sp>
        <p:nvSpPr>
          <p:cNvPr id="2" name="Flèche : chevron 1">
            <a:extLst>
              <a:ext uri="{FF2B5EF4-FFF2-40B4-BE49-F238E27FC236}">
                <a16:creationId xmlns:a16="http://schemas.microsoft.com/office/drawing/2014/main" id="{63B8CCD9-D784-C9BB-6E3A-DE328D4DF1C7}"/>
              </a:ext>
            </a:extLst>
          </p:cNvPr>
          <p:cNvSpPr/>
          <p:nvPr/>
        </p:nvSpPr>
        <p:spPr>
          <a:xfrm>
            <a:off x="5243937" y="2407149"/>
            <a:ext cx="1075478" cy="1075872"/>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 name="ZoneTexte 3">
            <a:extLst>
              <a:ext uri="{FF2B5EF4-FFF2-40B4-BE49-F238E27FC236}">
                <a16:creationId xmlns:a16="http://schemas.microsoft.com/office/drawing/2014/main" id="{DFCF7B42-4525-36CE-7CE1-5CA8ECFF3251}"/>
              </a:ext>
            </a:extLst>
          </p:cNvPr>
          <p:cNvSpPr txBox="1"/>
          <p:nvPr/>
        </p:nvSpPr>
        <p:spPr>
          <a:xfrm>
            <a:off x="1406151" y="3593973"/>
            <a:ext cx="5194109" cy="707886"/>
          </a:xfrm>
          <a:prstGeom prst="rect">
            <a:avLst/>
          </a:prstGeom>
          <a:noFill/>
        </p:spPr>
        <p:txBody>
          <a:bodyPr wrap="square" rtlCol="0">
            <a:spAutoFit/>
          </a:bodyPr>
          <a:lstStyle/>
          <a:p>
            <a:pPr algn="ctr"/>
            <a:r>
              <a:rPr lang="fr-FR" sz="4000" dirty="0">
                <a:solidFill>
                  <a:schemeClr val="accent6">
                    <a:lumMod val="75000"/>
                  </a:schemeClr>
                </a:solidFill>
              </a:rPr>
              <a:t>Affichage</a:t>
            </a:r>
          </a:p>
        </p:txBody>
      </p:sp>
    </p:spTree>
    <p:extLst>
      <p:ext uri="{BB962C8B-B14F-4D97-AF65-F5344CB8AC3E}">
        <p14:creationId xmlns:p14="http://schemas.microsoft.com/office/powerpoint/2010/main" val="450242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2E91820C-B446-2D62-D078-D1425B65315E}"/>
              </a:ext>
            </a:extLst>
          </p:cNvPr>
          <p:cNvPicPr>
            <a:picLocks noChangeAspect="1"/>
          </p:cNvPicPr>
          <p:nvPr/>
        </p:nvPicPr>
        <p:blipFill>
          <a:blip r:embed="rId3"/>
          <a:stretch>
            <a:fillRect/>
          </a:stretch>
        </p:blipFill>
        <p:spPr>
          <a:xfrm>
            <a:off x="-63145" y="3150719"/>
            <a:ext cx="6463137" cy="1638529"/>
          </a:xfrm>
          <a:prstGeom prst="rect">
            <a:avLst/>
          </a:prstGeom>
        </p:spPr>
      </p:pic>
      <p:pic>
        <p:nvPicPr>
          <p:cNvPr id="6" name="Image 5">
            <a:extLst>
              <a:ext uri="{FF2B5EF4-FFF2-40B4-BE49-F238E27FC236}">
                <a16:creationId xmlns:a16="http://schemas.microsoft.com/office/drawing/2014/main" id="{720FE695-CAD7-F2E0-F28C-8A44E72F3FC1}"/>
              </a:ext>
            </a:extLst>
          </p:cNvPr>
          <p:cNvPicPr>
            <a:picLocks noChangeAspect="1"/>
          </p:cNvPicPr>
          <p:nvPr/>
        </p:nvPicPr>
        <p:blipFill>
          <a:blip r:embed="rId4"/>
          <a:stretch>
            <a:fillRect/>
          </a:stretch>
        </p:blipFill>
        <p:spPr>
          <a:xfrm>
            <a:off x="0" y="-1012"/>
            <a:ext cx="735143" cy="540917"/>
          </a:xfrm>
          <a:prstGeom prst="rect">
            <a:avLst/>
          </a:prstGeom>
        </p:spPr>
      </p:pic>
      <p:sp>
        <p:nvSpPr>
          <p:cNvPr id="7" name="Espace réservé du pied de page 10">
            <a:extLst>
              <a:ext uri="{FF2B5EF4-FFF2-40B4-BE49-F238E27FC236}">
                <a16:creationId xmlns:a16="http://schemas.microsoft.com/office/drawing/2014/main" id="{44FEAE58-909B-BFB2-216B-EADE51976C61}"/>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9" name="ZoneTexte 8">
            <a:extLst>
              <a:ext uri="{FF2B5EF4-FFF2-40B4-BE49-F238E27FC236}">
                <a16:creationId xmlns:a16="http://schemas.microsoft.com/office/drawing/2014/main" id="{1C55E6F4-DD0A-3B10-64D4-C4319D700E68}"/>
              </a:ext>
            </a:extLst>
          </p:cNvPr>
          <p:cNvSpPr txBox="1"/>
          <p:nvPr/>
        </p:nvSpPr>
        <p:spPr>
          <a:xfrm>
            <a:off x="11705104" y="6486170"/>
            <a:ext cx="486896" cy="369332"/>
          </a:xfrm>
          <a:prstGeom prst="rect">
            <a:avLst/>
          </a:prstGeom>
          <a:noFill/>
        </p:spPr>
        <p:txBody>
          <a:bodyPr wrap="square" rtlCol="0">
            <a:spAutoFit/>
          </a:bodyPr>
          <a:lstStyle/>
          <a:p>
            <a:r>
              <a:rPr lang="fr-FR" dirty="0"/>
              <a:t>33</a:t>
            </a:r>
          </a:p>
        </p:txBody>
      </p:sp>
      <p:sp>
        <p:nvSpPr>
          <p:cNvPr id="10" name="ZoneTexte 9">
            <a:extLst>
              <a:ext uri="{FF2B5EF4-FFF2-40B4-BE49-F238E27FC236}">
                <a16:creationId xmlns:a16="http://schemas.microsoft.com/office/drawing/2014/main" id="{BB2652D5-C896-E13A-7582-6FDC4CD6219C}"/>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11" name="ZoneTexte 10">
            <a:extLst>
              <a:ext uri="{FF2B5EF4-FFF2-40B4-BE49-F238E27FC236}">
                <a16:creationId xmlns:a16="http://schemas.microsoft.com/office/drawing/2014/main" id="{C790920F-6A60-8546-BBBF-0D2D576E913B}"/>
              </a:ext>
            </a:extLst>
          </p:cNvPr>
          <p:cNvSpPr txBox="1"/>
          <p:nvPr/>
        </p:nvSpPr>
        <p:spPr>
          <a:xfrm>
            <a:off x="240630" y="-1012"/>
            <a:ext cx="9158004" cy="707886"/>
          </a:xfrm>
          <a:prstGeom prst="rect">
            <a:avLst/>
          </a:prstGeom>
          <a:noFill/>
        </p:spPr>
        <p:txBody>
          <a:bodyPr wrap="square" rtlCol="0">
            <a:spAutoFit/>
          </a:bodyPr>
          <a:lstStyle/>
          <a:p>
            <a:r>
              <a:rPr lang="fr-FR" sz="4000" dirty="0">
                <a:solidFill>
                  <a:srgbClr val="00B0F0"/>
                </a:solidFill>
              </a:rPr>
              <a:t>Démonstration(affichage conversation)</a:t>
            </a:r>
          </a:p>
        </p:txBody>
      </p:sp>
      <p:sp>
        <p:nvSpPr>
          <p:cNvPr id="15" name="ZoneTexte 14">
            <a:extLst>
              <a:ext uri="{FF2B5EF4-FFF2-40B4-BE49-F238E27FC236}">
                <a16:creationId xmlns:a16="http://schemas.microsoft.com/office/drawing/2014/main" id="{F082FE4A-3827-EE7F-6B2F-BCAEDFC29DAA}"/>
              </a:ext>
            </a:extLst>
          </p:cNvPr>
          <p:cNvSpPr txBox="1"/>
          <p:nvPr/>
        </p:nvSpPr>
        <p:spPr>
          <a:xfrm>
            <a:off x="-114390" y="503191"/>
            <a:ext cx="6849447" cy="1754326"/>
          </a:xfrm>
          <a:prstGeom prst="rect">
            <a:avLst/>
          </a:prstGeom>
          <a:noFill/>
        </p:spPr>
        <p:txBody>
          <a:bodyPr wrap="square" rtlCol="0">
            <a:spAutoFit/>
          </a:bodyPr>
          <a:lstStyle/>
          <a:p>
            <a:r>
              <a:rPr lang="fr-FR" b="1" dirty="0"/>
              <a:t>Détail d’un ticket</a:t>
            </a:r>
          </a:p>
          <a:p>
            <a:pPr marL="342900" indent="-342900">
              <a:buFont typeface="+mj-lt"/>
              <a:buAutoNum type="arabicPeriod"/>
            </a:pPr>
            <a:r>
              <a:rPr lang="fr-FR" dirty="0"/>
              <a:t>Il est possible de faire apparaitre ou disparaitre le composant dans lequel sont affichés les messages de la conversation du ticket détaillé.</a:t>
            </a:r>
          </a:p>
          <a:p>
            <a:pPr marL="342900" indent="-342900">
              <a:buFont typeface="+mj-lt"/>
              <a:buAutoNum type="arabicPeriod"/>
            </a:pPr>
            <a:endParaRPr lang="fr-FR" dirty="0"/>
          </a:p>
          <a:p>
            <a:pPr marL="342900" indent="-342900">
              <a:buFont typeface="+mj-lt"/>
              <a:buAutoNum type="arabicPeriod"/>
            </a:pPr>
            <a:endParaRPr lang="fr-FR" dirty="0"/>
          </a:p>
        </p:txBody>
      </p:sp>
      <p:sp>
        <p:nvSpPr>
          <p:cNvPr id="16" name="ZoneTexte 15">
            <a:extLst>
              <a:ext uri="{FF2B5EF4-FFF2-40B4-BE49-F238E27FC236}">
                <a16:creationId xmlns:a16="http://schemas.microsoft.com/office/drawing/2014/main" id="{FD0D898B-1076-E596-DAE3-B97E837627DC}"/>
              </a:ext>
            </a:extLst>
          </p:cNvPr>
          <p:cNvSpPr txBox="1"/>
          <p:nvPr/>
        </p:nvSpPr>
        <p:spPr>
          <a:xfrm>
            <a:off x="1335703" y="1930900"/>
            <a:ext cx="5194109" cy="1323439"/>
          </a:xfrm>
          <a:prstGeom prst="rect">
            <a:avLst/>
          </a:prstGeom>
          <a:noFill/>
        </p:spPr>
        <p:txBody>
          <a:bodyPr wrap="square" rtlCol="0">
            <a:spAutoFit/>
          </a:bodyPr>
          <a:lstStyle/>
          <a:p>
            <a:r>
              <a:rPr lang="fr-FR" sz="4000" dirty="0">
                <a:solidFill>
                  <a:schemeClr val="accent6">
                    <a:lumMod val="75000"/>
                  </a:schemeClr>
                </a:solidFill>
              </a:rPr>
              <a:t>Composant detail_table de la vue </a:t>
            </a:r>
            <a:r>
              <a:rPr lang="fr-FR" sz="4000" i="1" dirty="0">
                <a:solidFill>
                  <a:schemeClr val="accent6">
                    <a:lumMod val="75000"/>
                  </a:schemeClr>
                </a:solidFill>
              </a:rPr>
              <a:t>détail</a:t>
            </a:r>
          </a:p>
        </p:txBody>
      </p:sp>
      <p:pic>
        <p:nvPicPr>
          <p:cNvPr id="12" name="Image 11">
            <a:extLst>
              <a:ext uri="{FF2B5EF4-FFF2-40B4-BE49-F238E27FC236}">
                <a16:creationId xmlns:a16="http://schemas.microsoft.com/office/drawing/2014/main" id="{9F4B021F-61F5-171B-F16D-C678509743F8}"/>
              </a:ext>
            </a:extLst>
          </p:cNvPr>
          <p:cNvPicPr>
            <a:picLocks noChangeAspect="1"/>
          </p:cNvPicPr>
          <p:nvPr/>
        </p:nvPicPr>
        <p:blipFill>
          <a:blip r:embed="rId5"/>
          <a:stretch>
            <a:fillRect/>
          </a:stretch>
        </p:blipFill>
        <p:spPr>
          <a:xfrm>
            <a:off x="6605270" y="2502684"/>
            <a:ext cx="5586729" cy="3629536"/>
          </a:xfrm>
          <a:prstGeom prst="rect">
            <a:avLst/>
          </a:prstGeom>
        </p:spPr>
      </p:pic>
      <p:sp>
        <p:nvSpPr>
          <p:cNvPr id="13" name="ZoneTexte 12">
            <a:extLst>
              <a:ext uri="{FF2B5EF4-FFF2-40B4-BE49-F238E27FC236}">
                <a16:creationId xmlns:a16="http://schemas.microsoft.com/office/drawing/2014/main" id="{B8038FD6-9141-B267-00F9-E054D637EF82}"/>
              </a:ext>
            </a:extLst>
          </p:cNvPr>
          <p:cNvSpPr txBox="1"/>
          <p:nvPr/>
        </p:nvSpPr>
        <p:spPr>
          <a:xfrm>
            <a:off x="6735057" y="472814"/>
            <a:ext cx="5456943" cy="2308324"/>
          </a:xfrm>
          <a:prstGeom prst="rect">
            <a:avLst/>
          </a:prstGeom>
          <a:noFill/>
        </p:spPr>
        <p:txBody>
          <a:bodyPr wrap="square" rtlCol="0">
            <a:spAutoFit/>
          </a:bodyPr>
          <a:lstStyle/>
          <a:p>
            <a:r>
              <a:rPr lang="fr-FR" dirty="0"/>
              <a:t>Cet affichage ou non affichage est rendu possible avec un </a:t>
            </a:r>
            <a:r>
              <a:rPr lang="fr-FR" b="1" dirty="0"/>
              <a:t>bouton</a:t>
            </a:r>
            <a:r>
              <a:rPr lang="fr-FR" dirty="0"/>
              <a:t> grâce aux quelques lignes javascript ci-dessous.</a:t>
            </a:r>
          </a:p>
          <a:p>
            <a:pPr marL="285750" indent="-285750">
              <a:buFont typeface="Arial" panose="020B0604020202020204" pitchFamily="34" charset="0"/>
              <a:buChar char="•"/>
            </a:pPr>
            <a:r>
              <a:rPr lang="fr-FR" b="1" dirty="0"/>
              <a:t>Récupération</a:t>
            </a:r>
            <a:r>
              <a:rPr lang="fr-FR" dirty="0"/>
              <a:t> du bouton avec son </a:t>
            </a:r>
            <a:r>
              <a:rPr lang="fr-FR" b="1" dirty="0"/>
              <a:t>id</a:t>
            </a:r>
            <a:r>
              <a:rPr lang="fr-FR" dirty="0"/>
              <a:t>.</a:t>
            </a:r>
          </a:p>
          <a:p>
            <a:pPr marL="285750" indent="-285750">
              <a:buFont typeface="Arial" panose="020B0604020202020204" pitchFamily="34" charset="0"/>
              <a:buChar char="•"/>
            </a:pPr>
            <a:r>
              <a:rPr lang="fr-FR" dirty="0"/>
              <a:t>Un </a:t>
            </a:r>
            <a:r>
              <a:rPr lang="fr-FR" b="1" dirty="0"/>
              <a:t>écouteur</a:t>
            </a:r>
            <a:r>
              <a:rPr lang="fr-FR" dirty="0"/>
              <a:t> </a:t>
            </a:r>
            <a:r>
              <a:rPr lang="fr-FR" b="1" dirty="0"/>
              <a:t>d’évènement</a:t>
            </a:r>
            <a:r>
              <a:rPr lang="fr-FR" dirty="0"/>
              <a:t> au clic déclenche une </a:t>
            </a:r>
            <a:r>
              <a:rPr lang="fr-FR" b="1" dirty="0"/>
              <a:t>fonction</a:t>
            </a:r>
            <a:r>
              <a:rPr lang="fr-FR" dirty="0"/>
              <a:t> qui:</a:t>
            </a:r>
          </a:p>
          <a:p>
            <a:pPr marL="285750" indent="-285750">
              <a:buFont typeface="Arial" panose="020B0604020202020204" pitchFamily="34" charset="0"/>
              <a:buChar char="•"/>
            </a:pPr>
            <a:r>
              <a:rPr lang="fr-FR" b="1" dirty="0"/>
              <a:t>Si</a:t>
            </a:r>
            <a:r>
              <a:rPr lang="fr-FR" dirty="0"/>
              <a:t> la conversation est visible, la fait disparaitre</a:t>
            </a:r>
          </a:p>
          <a:p>
            <a:pPr marL="285750" indent="-285750">
              <a:buFont typeface="Arial" panose="020B0604020202020204" pitchFamily="34" charset="0"/>
              <a:buChar char="•"/>
            </a:pPr>
            <a:r>
              <a:rPr lang="fr-FR" dirty="0"/>
              <a:t>Sinon si elle est cachée l’a fait apparaitre.</a:t>
            </a:r>
          </a:p>
          <a:p>
            <a:pPr marL="342900" indent="-342900">
              <a:buFont typeface="+mj-lt"/>
              <a:buAutoNum type="arabicPeriod"/>
            </a:pPr>
            <a:endParaRPr lang="fr-FR" dirty="0"/>
          </a:p>
        </p:txBody>
      </p:sp>
    </p:spTree>
    <p:extLst>
      <p:ext uri="{BB962C8B-B14F-4D97-AF65-F5344CB8AC3E}">
        <p14:creationId xmlns:p14="http://schemas.microsoft.com/office/powerpoint/2010/main" val="3988497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DE51209-F313-E09F-23E0-1C2529D21658}"/>
              </a:ext>
            </a:extLst>
          </p:cNvPr>
          <p:cNvSpPr txBox="1"/>
          <p:nvPr/>
        </p:nvSpPr>
        <p:spPr>
          <a:xfrm>
            <a:off x="6997891" y="333845"/>
            <a:ext cx="5194109" cy="6555641"/>
          </a:xfrm>
          <a:prstGeom prst="rect">
            <a:avLst/>
          </a:prstGeom>
          <a:noFill/>
        </p:spPr>
        <p:txBody>
          <a:bodyPr wrap="square" rtlCol="0">
            <a:spAutoFit/>
          </a:bodyPr>
          <a:lstStyle/>
          <a:p>
            <a:pPr marL="400050" indent="-400050">
              <a:buFont typeface="+mj-lt"/>
              <a:buAutoNum type="romanUcPeriod"/>
            </a:pPr>
            <a:r>
              <a:rPr lang="fr-FR" sz="2800" dirty="0">
                <a:latin typeface="Abadi" panose="020B0604020104020204" pitchFamily="34" charset="0"/>
                <a:cs typeface="Calibri" panose="020F0502020204030204" pitchFamily="34" charset="0"/>
              </a:rPr>
              <a:t>Présentation personnelle</a:t>
            </a:r>
          </a:p>
          <a:p>
            <a:pPr marL="400050" indent="-400050">
              <a:buFont typeface="+mj-lt"/>
              <a:buAutoNum type="romanUcPeriod"/>
            </a:pPr>
            <a:r>
              <a:rPr lang="fr-FR" sz="2800" dirty="0">
                <a:latin typeface="Abadi" panose="020B0604020104020204" pitchFamily="34" charset="0"/>
                <a:cs typeface="Calibri" panose="020F0502020204030204" pitchFamily="34" charset="0"/>
              </a:rPr>
              <a:t> Présentation du contexte pédagogique </a:t>
            </a:r>
          </a:p>
          <a:p>
            <a:pPr marL="400050" indent="-400050">
              <a:buFont typeface="+mj-lt"/>
              <a:buAutoNum type="romanUcPeriod"/>
            </a:pPr>
            <a:r>
              <a:rPr lang="fr-FR" sz="2800" dirty="0">
                <a:latin typeface="Abadi" panose="020B0604020104020204" pitchFamily="34" charset="0"/>
                <a:cs typeface="Calibri" panose="020F0502020204030204" pitchFamily="34" charset="0"/>
              </a:rPr>
              <a:t>Présentation du projet</a:t>
            </a:r>
          </a:p>
          <a:p>
            <a:r>
              <a:rPr lang="fr-FR" sz="2800" dirty="0">
                <a:latin typeface="Abadi" panose="020B0604020104020204" pitchFamily="34" charset="0"/>
                <a:cs typeface="Calibri" panose="020F0502020204030204" pitchFamily="34" charset="0"/>
              </a:rPr>
              <a:t>IV. Analyse des besoins principaux</a:t>
            </a:r>
          </a:p>
          <a:p>
            <a:r>
              <a:rPr lang="fr-FR" sz="2800" dirty="0">
                <a:latin typeface="Abadi" panose="020B0604020104020204" pitchFamily="34" charset="0"/>
                <a:cs typeface="Calibri" panose="020F0502020204030204" pitchFamily="34" charset="0"/>
              </a:rPr>
              <a:t>V. Réalisation </a:t>
            </a:r>
          </a:p>
          <a:p>
            <a:r>
              <a:rPr lang="fr-FR" sz="2800" dirty="0">
                <a:latin typeface="Abadi" panose="020B0604020104020204" pitchFamily="34" charset="0"/>
                <a:cs typeface="Calibri" panose="020F0502020204030204" pitchFamily="34" charset="0"/>
              </a:rPr>
              <a:t>  VI. Outils et langages</a:t>
            </a:r>
          </a:p>
          <a:p>
            <a:r>
              <a:rPr lang="fr-FR" sz="2800" dirty="0">
                <a:latin typeface="Abadi" panose="020B0604020104020204" pitchFamily="34" charset="0"/>
                <a:cs typeface="Calibri" panose="020F0502020204030204" pitchFamily="34" charset="0"/>
              </a:rPr>
              <a:t>VIIe MVC</a:t>
            </a:r>
          </a:p>
          <a:p>
            <a:r>
              <a:rPr lang="fr-FR" sz="2800" dirty="0">
                <a:latin typeface="Abadi" panose="020B0604020104020204" pitchFamily="34" charset="0"/>
                <a:cs typeface="Calibri" panose="020F0502020204030204" pitchFamily="34" charset="0"/>
              </a:rPr>
              <a:t>VIII. Gestion du projet</a:t>
            </a:r>
          </a:p>
          <a:p>
            <a:r>
              <a:rPr lang="fr-FR" sz="2800" dirty="0">
                <a:latin typeface="Abadi" panose="020B0604020104020204" pitchFamily="34" charset="0"/>
                <a:cs typeface="Calibri" panose="020F0502020204030204" pitchFamily="34" charset="0"/>
              </a:rPr>
              <a:t>IX. base de données</a:t>
            </a:r>
          </a:p>
          <a:p>
            <a:r>
              <a:rPr lang="fr-FR" sz="2800" dirty="0">
                <a:latin typeface="Abadi" panose="020B0604020104020204" pitchFamily="34" charset="0"/>
                <a:cs typeface="Calibri" panose="020F0502020204030204" pitchFamily="34" charset="0"/>
              </a:rPr>
              <a:t>X. </a:t>
            </a:r>
            <a:r>
              <a:rPr lang="fr-FR" sz="2800" dirty="0" err="1">
                <a:latin typeface="Abadi" panose="020B0604020104020204" pitchFamily="34" charset="0"/>
                <a:cs typeface="Calibri" panose="020F0502020204030204" pitchFamily="34" charset="0"/>
              </a:rPr>
              <a:t>Front-end</a:t>
            </a:r>
            <a:endParaRPr lang="fr-FR" sz="2800" dirty="0">
              <a:latin typeface="Abadi" panose="020B0604020104020204" pitchFamily="34" charset="0"/>
              <a:cs typeface="Calibri" panose="020F0502020204030204" pitchFamily="34" charset="0"/>
            </a:endParaRPr>
          </a:p>
          <a:p>
            <a:r>
              <a:rPr lang="fr-FR" sz="2800" dirty="0">
                <a:latin typeface="Abadi" panose="020B0604020104020204" pitchFamily="34" charset="0"/>
                <a:cs typeface="Calibri" panose="020F0502020204030204" pitchFamily="34" charset="0"/>
              </a:rPr>
              <a:t>XI. </a:t>
            </a:r>
            <a:r>
              <a:rPr lang="fr-FR" sz="2800" dirty="0" err="1">
                <a:latin typeface="Abadi" panose="020B0604020104020204" pitchFamily="34" charset="0"/>
                <a:cs typeface="Calibri" panose="020F0502020204030204" pitchFamily="34" charset="0"/>
              </a:rPr>
              <a:t>Back-end</a:t>
            </a:r>
            <a:endParaRPr lang="fr-FR" sz="2800" dirty="0">
              <a:latin typeface="Abadi" panose="020B0604020104020204" pitchFamily="34" charset="0"/>
              <a:cs typeface="Calibri" panose="020F0502020204030204" pitchFamily="34" charset="0"/>
            </a:endParaRPr>
          </a:p>
          <a:p>
            <a:r>
              <a:rPr lang="fr-FR" sz="2800" dirty="0">
                <a:latin typeface="Abadi" panose="020B0604020104020204" pitchFamily="34" charset="0"/>
                <a:cs typeface="Calibri" panose="020F0502020204030204" pitchFamily="34" charset="0"/>
              </a:rPr>
              <a:t>XII. Démonstration (scénarios)</a:t>
            </a:r>
          </a:p>
          <a:p>
            <a:r>
              <a:rPr lang="fr-FR" sz="2800" dirty="0">
                <a:solidFill>
                  <a:schemeClr val="accent6"/>
                </a:solidFill>
                <a:latin typeface="Abadi" panose="020B0604020104020204" pitchFamily="34" charset="0"/>
                <a:cs typeface="Calibri" panose="020F0502020204030204" pitchFamily="34" charset="0"/>
              </a:rPr>
              <a:t>XIII. Bilan</a:t>
            </a:r>
          </a:p>
        </p:txBody>
      </p:sp>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671821" y="6372041"/>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705104" y="6486170"/>
            <a:ext cx="486896" cy="369332"/>
          </a:xfrm>
          <a:prstGeom prst="rect">
            <a:avLst/>
          </a:prstGeom>
          <a:noFill/>
        </p:spPr>
        <p:txBody>
          <a:bodyPr wrap="square" rtlCol="0">
            <a:spAutoFit/>
          </a:bodyPr>
          <a:lstStyle/>
          <a:p>
            <a:r>
              <a:rPr lang="fr-FR" dirty="0"/>
              <a:t>34</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2922080" y="-20098"/>
            <a:ext cx="9158004" cy="707886"/>
          </a:xfrm>
          <a:prstGeom prst="rect">
            <a:avLst/>
          </a:prstGeom>
          <a:noFill/>
        </p:spPr>
        <p:txBody>
          <a:bodyPr wrap="square" rtlCol="0">
            <a:spAutoFit/>
          </a:bodyPr>
          <a:lstStyle/>
          <a:p>
            <a:r>
              <a:rPr lang="fr-FR" sz="4000" dirty="0">
                <a:solidFill>
                  <a:srgbClr val="00B0F0"/>
                </a:solidFill>
              </a:rPr>
              <a:t>Bilan</a:t>
            </a:r>
          </a:p>
        </p:txBody>
      </p:sp>
      <p:sp>
        <p:nvSpPr>
          <p:cNvPr id="5" name="Flèche : chevron 4">
            <a:extLst>
              <a:ext uri="{FF2B5EF4-FFF2-40B4-BE49-F238E27FC236}">
                <a16:creationId xmlns:a16="http://schemas.microsoft.com/office/drawing/2014/main" id="{E2FE1FCD-74DC-D975-99D0-508BFFCF85E8}"/>
              </a:ext>
            </a:extLst>
          </p:cNvPr>
          <p:cNvSpPr/>
          <p:nvPr/>
        </p:nvSpPr>
        <p:spPr>
          <a:xfrm>
            <a:off x="6468569" y="6401039"/>
            <a:ext cx="529322" cy="336127"/>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ZoneTexte 5">
            <a:extLst>
              <a:ext uri="{FF2B5EF4-FFF2-40B4-BE49-F238E27FC236}">
                <a16:creationId xmlns:a16="http://schemas.microsoft.com/office/drawing/2014/main" id="{4A461C52-4FAE-FCA4-B474-CFA517346D04}"/>
              </a:ext>
            </a:extLst>
          </p:cNvPr>
          <p:cNvSpPr txBox="1"/>
          <p:nvPr/>
        </p:nvSpPr>
        <p:spPr>
          <a:xfrm>
            <a:off x="1632392" y="2916013"/>
            <a:ext cx="9158004" cy="707886"/>
          </a:xfrm>
          <a:prstGeom prst="rect">
            <a:avLst/>
          </a:prstGeom>
          <a:noFill/>
        </p:spPr>
        <p:txBody>
          <a:bodyPr wrap="square" rtlCol="0">
            <a:spAutoFit/>
          </a:bodyPr>
          <a:lstStyle/>
          <a:p>
            <a:r>
              <a:rPr lang="fr-FR" sz="4000" dirty="0">
                <a:solidFill>
                  <a:srgbClr val="00B0F0"/>
                </a:solidFill>
              </a:rPr>
              <a:t>Remerciements:</a:t>
            </a:r>
          </a:p>
        </p:txBody>
      </p:sp>
      <p:sp>
        <p:nvSpPr>
          <p:cNvPr id="7" name="ZoneTexte 6">
            <a:extLst>
              <a:ext uri="{FF2B5EF4-FFF2-40B4-BE49-F238E27FC236}">
                <a16:creationId xmlns:a16="http://schemas.microsoft.com/office/drawing/2014/main" id="{95EAC855-D985-D9F5-D1A1-26C13DFC6D55}"/>
              </a:ext>
            </a:extLst>
          </p:cNvPr>
          <p:cNvSpPr txBox="1"/>
          <p:nvPr/>
        </p:nvSpPr>
        <p:spPr>
          <a:xfrm>
            <a:off x="188399" y="3672046"/>
            <a:ext cx="7070144" cy="1631216"/>
          </a:xfrm>
          <a:prstGeom prst="rect">
            <a:avLst/>
          </a:prstGeom>
          <a:noFill/>
        </p:spPr>
        <p:txBody>
          <a:bodyPr wrap="square" rtlCol="0">
            <a:spAutoFit/>
          </a:bodyPr>
          <a:lstStyle/>
          <a:p>
            <a:r>
              <a:rPr lang="fr-FR" sz="2000" dirty="0"/>
              <a:t>Je tiens à remercier l’équipe pédagogique </a:t>
            </a:r>
          </a:p>
          <a:p>
            <a:r>
              <a:rPr lang="fr-FR" sz="2000" dirty="0"/>
              <a:t>d’ avoir compris et su adapter le rythme afin que mes camarades et moi-même puissions mener nos projets respectifs dans les meilleures conditions d’apprentissage . Et ce malgré le calendrier imposé par la formation en elle-même.</a:t>
            </a:r>
          </a:p>
        </p:txBody>
      </p:sp>
      <p:sp>
        <p:nvSpPr>
          <p:cNvPr id="8" name="ZoneTexte 7">
            <a:extLst>
              <a:ext uri="{FF2B5EF4-FFF2-40B4-BE49-F238E27FC236}">
                <a16:creationId xmlns:a16="http://schemas.microsoft.com/office/drawing/2014/main" id="{3BA30FD9-B4E8-5582-72DA-5DA11730A1BA}"/>
              </a:ext>
            </a:extLst>
          </p:cNvPr>
          <p:cNvSpPr txBox="1"/>
          <p:nvPr/>
        </p:nvSpPr>
        <p:spPr>
          <a:xfrm>
            <a:off x="10921" y="495532"/>
            <a:ext cx="6729221" cy="3139321"/>
          </a:xfrm>
          <a:prstGeom prst="rect">
            <a:avLst/>
          </a:prstGeom>
          <a:noFill/>
        </p:spPr>
        <p:txBody>
          <a:bodyPr wrap="square" rtlCol="0">
            <a:spAutoFit/>
          </a:bodyPr>
          <a:lstStyle/>
          <a:p>
            <a:r>
              <a:rPr lang="fr-FR" sz="2000" kern="100" dirty="0">
                <a:effectLst/>
                <a:latin typeface="Calibri" panose="020F0502020204030204" pitchFamily="34" charset="0"/>
                <a:ea typeface="Calibri" panose="020F0502020204030204" pitchFamily="34" charset="0"/>
                <a:cs typeface="Times New Roman" panose="02020603050405020304" pitchFamily="18" charset="0"/>
              </a:rPr>
              <a:t>A travers ce projet j’ai pu me rendre compte que toute la période passée par le passé à travailler sur le </a:t>
            </a:r>
            <a:r>
              <a:rPr lang="fr-FR" sz="2000" b="1" kern="100" dirty="0" err="1">
                <a:effectLst/>
                <a:latin typeface="Calibri" panose="020F0502020204030204" pitchFamily="34" charset="0"/>
                <a:ea typeface="Calibri" panose="020F0502020204030204" pitchFamily="34" charset="0"/>
                <a:cs typeface="Times New Roman" panose="02020603050405020304" pitchFamily="18" charset="0"/>
              </a:rPr>
              <a:t>front-end</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en </a:t>
            </a:r>
            <a:r>
              <a:rPr lang="fr-FR" sz="2000" b="1" kern="100" dirty="0">
                <a:effectLst/>
                <a:latin typeface="Calibri" panose="020F0502020204030204" pitchFamily="34" charset="0"/>
                <a:ea typeface="Calibri" panose="020F0502020204030204" pitchFamily="34" charset="0"/>
                <a:cs typeface="Times New Roman" panose="02020603050405020304" pitchFamily="18" charset="0"/>
              </a:rPr>
              <a:t>autodidacte</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à portée ses fruits et m’a permis d’aborder ce projet avec un peu plus de sérénité. J’ai aussi été très satisfait de pouvoir enfin </a:t>
            </a:r>
            <a:r>
              <a:rPr lang="fr-FR" sz="2000" b="1" kern="100" dirty="0">
                <a:effectLst/>
                <a:latin typeface="Calibri" panose="020F0502020204030204" pitchFamily="34" charset="0"/>
                <a:ea typeface="Calibri" panose="020F0502020204030204" pitchFamily="34" charset="0"/>
                <a:cs typeface="Times New Roman" panose="02020603050405020304" pitchFamily="18" charset="0"/>
              </a:rPr>
              <a:t>interagir avec une base de données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et d’apprendre </a:t>
            </a:r>
            <a:r>
              <a:rPr lang="fr-FR" sz="2000" b="1" kern="100" dirty="0">
                <a:effectLst/>
                <a:latin typeface="Calibri" panose="020F0502020204030204" pitchFamily="34" charset="0"/>
                <a:ea typeface="Calibri" panose="020F0502020204030204" pitchFamily="34" charset="0"/>
                <a:cs typeface="Times New Roman" panose="02020603050405020304" pitchFamily="18" charset="0"/>
              </a:rPr>
              <a:t>l’utilisation d’un Framework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Mener ce projet m’a permis de constater que malgré tout je suis </a:t>
            </a:r>
            <a:r>
              <a:rPr lang="fr-FR" sz="2000" b="1" kern="100" dirty="0">
                <a:effectLst/>
                <a:latin typeface="Calibri" panose="020F0502020204030204" pitchFamily="34" charset="0"/>
                <a:ea typeface="Calibri" panose="020F0502020204030204" pitchFamily="34" charset="0"/>
                <a:cs typeface="Times New Roman" panose="02020603050405020304" pitchFamily="18" charset="0"/>
              </a:rPr>
              <a:t>capable</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de réaliser et de comprendre des choses. Reste à moi de m’en contenter</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fr-FR" dirty="0"/>
          </a:p>
        </p:txBody>
      </p:sp>
    </p:spTree>
    <p:extLst>
      <p:ext uri="{BB962C8B-B14F-4D97-AF65-F5344CB8AC3E}">
        <p14:creationId xmlns:p14="http://schemas.microsoft.com/office/powerpoint/2010/main" val="223329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861858" y="6503860"/>
            <a:ext cx="280637" cy="369332"/>
          </a:xfrm>
          <a:prstGeom prst="rect">
            <a:avLst/>
          </a:prstGeom>
          <a:noFill/>
        </p:spPr>
        <p:txBody>
          <a:bodyPr wrap="square" rtlCol="0">
            <a:spAutoFit/>
          </a:bodyPr>
          <a:lstStyle/>
          <a:p>
            <a:r>
              <a:rPr lang="fr-FR" dirty="0"/>
              <a:t>3</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5" name="Flèche : chevron 4">
            <a:extLst>
              <a:ext uri="{FF2B5EF4-FFF2-40B4-BE49-F238E27FC236}">
                <a16:creationId xmlns:a16="http://schemas.microsoft.com/office/drawing/2014/main" id="{E2FE1FCD-74DC-D975-99D0-508BFFCF85E8}"/>
              </a:ext>
            </a:extLst>
          </p:cNvPr>
          <p:cNvSpPr/>
          <p:nvPr/>
        </p:nvSpPr>
        <p:spPr>
          <a:xfrm>
            <a:off x="3341921" y="1049561"/>
            <a:ext cx="529322" cy="336127"/>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ZoneTexte 6">
            <a:extLst>
              <a:ext uri="{FF2B5EF4-FFF2-40B4-BE49-F238E27FC236}">
                <a16:creationId xmlns:a16="http://schemas.microsoft.com/office/drawing/2014/main" id="{85F2A996-B7E1-AA21-26B5-6096CC08D6AB}"/>
              </a:ext>
            </a:extLst>
          </p:cNvPr>
          <p:cNvSpPr txBox="1"/>
          <p:nvPr/>
        </p:nvSpPr>
        <p:spPr>
          <a:xfrm>
            <a:off x="3871243" y="42846"/>
            <a:ext cx="5252206" cy="6986528"/>
          </a:xfrm>
          <a:prstGeom prst="rect">
            <a:avLst/>
          </a:prstGeom>
          <a:noFill/>
        </p:spPr>
        <p:txBody>
          <a:bodyPr wrap="square" rtlCol="0">
            <a:spAutoFit/>
          </a:bodyPr>
          <a:lstStyle/>
          <a:p>
            <a:pPr marL="400050" indent="-400050">
              <a:buFont typeface="+mj-lt"/>
              <a:buAutoNum type="romanUcPeriod"/>
            </a:pPr>
            <a:r>
              <a:rPr lang="fr-FR" sz="2800" dirty="0">
                <a:latin typeface="Abadi" panose="020B0604020104020204" pitchFamily="34" charset="0"/>
                <a:cs typeface="Calibri" panose="020F0502020204030204" pitchFamily="34" charset="0"/>
              </a:rPr>
              <a:t>Présentation personnelle</a:t>
            </a:r>
          </a:p>
          <a:p>
            <a:pPr marL="400050" indent="-400050">
              <a:buFont typeface="+mj-lt"/>
              <a:buAutoNum type="romanUcPeriod"/>
            </a:pPr>
            <a:r>
              <a:rPr lang="fr-FR" sz="2800" dirty="0">
                <a:latin typeface="Abadi" panose="020B0604020104020204" pitchFamily="34" charset="0"/>
                <a:cs typeface="Calibri" panose="020F0502020204030204" pitchFamily="34" charset="0"/>
              </a:rPr>
              <a:t>La formation CDA.</a:t>
            </a:r>
          </a:p>
          <a:p>
            <a:pPr marL="400050" indent="-400050">
              <a:buFont typeface="+mj-lt"/>
              <a:buAutoNum type="romanUcPeriod"/>
            </a:pPr>
            <a:r>
              <a:rPr lang="fr-FR" sz="2800" dirty="0">
                <a:solidFill>
                  <a:schemeClr val="accent6"/>
                </a:solidFill>
                <a:latin typeface="Abadi" panose="020B0604020104020204" pitchFamily="34" charset="0"/>
                <a:cs typeface="Calibri" panose="020F0502020204030204" pitchFamily="34" charset="0"/>
              </a:rPr>
              <a:t> Présentation du contexte pédagogique </a:t>
            </a:r>
          </a:p>
          <a:p>
            <a:pPr marL="400050" indent="-400050">
              <a:buFont typeface="+mj-lt"/>
              <a:buAutoNum type="romanUcPeriod"/>
            </a:pPr>
            <a:r>
              <a:rPr lang="fr-FR" sz="2800" dirty="0">
                <a:latin typeface="Abadi" panose="020B0604020104020204" pitchFamily="34" charset="0"/>
                <a:cs typeface="Calibri" panose="020F0502020204030204" pitchFamily="34" charset="0"/>
              </a:rPr>
              <a:t>Présentation du projet</a:t>
            </a:r>
          </a:p>
          <a:p>
            <a:r>
              <a:rPr lang="fr-FR" sz="2800" dirty="0">
                <a:latin typeface="Abadi" panose="020B0604020104020204" pitchFamily="34" charset="0"/>
                <a:cs typeface="Calibri" panose="020F0502020204030204" pitchFamily="34" charset="0"/>
              </a:rPr>
              <a:t>IV. Analyse des besoins principaux</a:t>
            </a:r>
          </a:p>
          <a:p>
            <a:r>
              <a:rPr lang="fr-FR" sz="2800" dirty="0">
                <a:latin typeface="Abadi" panose="020B0604020104020204" pitchFamily="34" charset="0"/>
                <a:cs typeface="Calibri" panose="020F0502020204030204" pitchFamily="34" charset="0"/>
              </a:rPr>
              <a:t>V. Réalisation </a:t>
            </a:r>
          </a:p>
          <a:p>
            <a:r>
              <a:rPr lang="fr-FR" sz="2800" dirty="0">
                <a:latin typeface="Abadi" panose="020B0604020104020204" pitchFamily="34" charset="0"/>
                <a:cs typeface="Calibri" panose="020F0502020204030204" pitchFamily="34" charset="0"/>
              </a:rPr>
              <a:t>  VI. Outils et langages</a:t>
            </a:r>
          </a:p>
          <a:p>
            <a:r>
              <a:rPr lang="fr-FR" sz="2800" dirty="0" err="1">
                <a:latin typeface="Abadi" panose="020B0604020104020204" pitchFamily="34" charset="0"/>
                <a:cs typeface="Calibri" panose="020F0502020204030204" pitchFamily="34" charset="0"/>
              </a:rPr>
              <a:t>VIle</a:t>
            </a:r>
            <a:r>
              <a:rPr lang="fr-FR" sz="2800" dirty="0">
                <a:latin typeface="Abadi" panose="020B0604020104020204" pitchFamily="34" charset="0"/>
                <a:cs typeface="Calibri" panose="020F0502020204030204" pitchFamily="34" charset="0"/>
              </a:rPr>
              <a:t> MVC</a:t>
            </a:r>
          </a:p>
          <a:p>
            <a:r>
              <a:rPr lang="fr-FR" sz="2800" dirty="0">
                <a:latin typeface="Abadi" panose="020B0604020104020204" pitchFamily="34" charset="0"/>
                <a:cs typeface="Calibri" panose="020F0502020204030204" pitchFamily="34" charset="0"/>
              </a:rPr>
              <a:t>VIII. Gestion du projet</a:t>
            </a:r>
          </a:p>
          <a:p>
            <a:r>
              <a:rPr lang="fr-FR" sz="2800" dirty="0">
                <a:latin typeface="Abadi" panose="020B0604020104020204" pitchFamily="34" charset="0"/>
                <a:cs typeface="Calibri" panose="020F0502020204030204" pitchFamily="34" charset="0"/>
              </a:rPr>
              <a:t>IX. base de données</a:t>
            </a:r>
          </a:p>
          <a:p>
            <a:r>
              <a:rPr lang="fr-FR" sz="2800" dirty="0">
                <a:latin typeface="Abadi" panose="020B0604020104020204" pitchFamily="34" charset="0"/>
                <a:cs typeface="Calibri" panose="020F0502020204030204" pitchFamily="34" charset="0"/>
              </a:rPr>
              <a:t>X. </a:t>
            </a:r>
            <a:r>
              <a:rPr lang="fr-FR" sz="2800" dirty="0" err="1">
                <a:latin typeface="Abadi" panose="020B0604020104020204" pitchFamily="34" charset="0"/>
                <a:cs typeface="Calibri" panose="020F0502020204030204" pitchFamily="34" charset="0"/>
              </a:rPr>
              <a:t>Front-end</a:t>
            </a:r>
            <a:endParaRPr lang="fr-FR" sz="2800" dirty="0">
              <a:latin typeface="Abadi" panose="020B0604020104020204" pitchFamily="34" charset="0"/>
              <a:cs typeface="Calibri" panose="020F0502020204030204" pitchFamily="34" charset="0"/>
            </a:endParaRPr>
          </a:p>
          <a:p>
            <a:r>
              <a:rPr lang="fr-FR" sz="2800" dirty="0">
                <a:latin typeface="Abadi" panose="020B0604020104020204" pitchFamily="34" charset="0"/>
                <a:cs typeface="Calibri" panose="020F0502020204030204" pitchFamily="34" charset="0"/>
              </a:rPr>
              <a:t>XI. </a:t>
            </a:r>
            <a:r>
              <a:rPr lang="fr-FR" sz="2800" dirty="0" err="1">
                <a:latin typeface="Abadi" panose="020B0604020104020204" pitchFamily="34" charset="0"/>
                <a:cs typeface="Calibri" panose="020F0502020204030204" pitchFamily="34" charset="0"/>
              </a:rPr>
              <a:t>Back-end</a:t>
            </a:r>
            <a:endParaRPr lang="fr-FR" sz="2800" dirty="0">
              <a:latin typeface="Abadi" panose="020B0604020104020204" pitchFamily="34" charset="0"/>
              <a:cs typeface="Calibri" panose="020F0502020204030204" pitchFamily="34" charset="0"/>
            </a:endParaRPr>
          </a:p>
          <a:p>
            <a:r>
              <a:rPr lang="fr-FR" sz="2800" dirty="0">
                <a:latin typeface="Abadi" panose="020B0604020104020204" pitchFamily="34" charset="0"/>
                <a:cs typeface="Calibri" panose="020F0502020204030204" pitchFamily="34" charset="0"/>
              </a:rPr>
              <a:t>XII. Démonstration (scénarios)</a:t>
            </a:r>
          </a:p>
          <a:p>
            <a:r>
              <a:rPr lang="fr-FR" sz="2800" dirty="0">
                <a:latin typeface="Abadi" panose="020B0604020104020204" pitchFamily="34" charset="0"/>
                <a:cs typeface="Calibri" panose="020F0502020204030204" pitchFamily="34" charset="0"/>
              </a:rPr>
              <a:t>XIII. Bilan</a:t>
            </a:r>
          </a:p>
        </p:txBody>
      </p:sp>
    </p:spTree>
    <p:extLst>
      <p:ext uri="{BB962C8B-B14F-4D97-AF65-F5344CB8AC3E}">
        <p14:creationId xmlns:p14="http://schemas.microsoft.com/office/powerpoint/2010/main" val="2586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1646F0-53AE-EB1B-08F6-E6B11A16928C}"/>
              </a:ext>
            </a:extLst>
          </p:cNvPr>
          <p:cNvSpPr/>
          <p:nvPr/>
        </p:nvSpPr>
        <p:spPr>
          <a:xfrm>
            <a:off x="6014878" y="1620967"/>
            <a:ext cx="3730827" cy="1708727"/>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861858" y="6503860"/>
            <a:ext cx="280637" cy="369332"/>
          </a:xfrm>
          <a:prstGeom prst="rect">
            <a:avLst/>
          </a:prstGeom>
          <a:noFill/>
        </p:spPr>
        <p:txBody>
          <a:bodyPr wrap="square" rtlCol="0">
            <a:spAutoFit/>
          </a:bodyPr>
          <a:lstStyle/>
          <a:p>
            <a:r>
              <a:rPr lang="fr-FR" dirty="0"/>
              <a:t>3</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0" y="-39350"/>
            <a:ext cx="12191999" cy="707886"/>
          </a:xfrm>
          <a:prstGeom prst="rect">
            <a:avLst/>
          </a:prstGeom>
          <a:noFill/>
        </p:spPr>
        <p:txBody>
          <a:bodyPr wrap="square" rtlCol="0">
            <a:spAutoFit/>
          </a:bodyPr>
          <a:lstStyle/>
          <a:p>
            <a:pPr algn="ctr"/>
            <a:r>
              <a:rPr lang="fr-FR" sz="4000" dirty="0">
                <a:solidFill>
                  <a:srgbClr val="00B0F0"/>
                </a:solidFill>
              </a:rPr>
              <a:t>III. Présentation du contexte pédagogique</a:t>
            </a:r>
          </a:p>
        </p:txBody>
      </p:sp>
      <p:sp>
        <p:nvSpPr>
          <p:cNvPr id="8" name="ZoneTexte 7">
            <a:extLst>
              <a:ext uri="{FF2B5EF4-FFF2-40B4-BE49-F238E27FC236}">
                <a16:creationId xmlns:a16="http://schemas.microsoft.com/office/drawing/2014/main" id="{0708B691-1BA5-99B6-F11E-BC1399F5986F}"/>
              </a:ext>
            </a:extLst>
          </p:cNvPr>
          <p:cNvSpPr txBox="1"/>
          <p:nvPr/>
        </p:nvSpPr>
        <p:spPr>
          <a:xfrm>
            <a:off x="5668054" y="2741873"/>
            <a:ext cx="5628639" cy="4116127"/>
          </a:xfrm>
          <a:prstGeom prst="rect">
            <a:avLst/>
          </a:prstGeom>
          <a:noFill/>
        </p:spPr>
        <p:txBody>
          <a:bodyPr wrap="square" rtlCol="0">
            <a:spAutoFit/>
          </a:bodyPr>
          <a:lstStyle/>
          <a:p>
            <a:pPr lvl="1"/>
            <a:endParaRPr lang="fr-FR" sz="2000" dirty="0"/>
          </a:p>
          <a:p>
            <a:pPr lvl="1"/>
            <a:endParaRPr lang="fr-FR" sz="2000" dirty="0"/>
          </a:p>
          <a:p>
            <a:pPr lvl="1"/>
            <a:endParaRPr lang="fr-FR" dirty="0"/>
          </a:p>
          <a:p>
            <a:pPr lvl="1"/>
            <a:r>
              <a:rPr lang="fr-FR" b="1" u="sng" dirty="0"/>
              <a:t>Outils</a:t>
            </a:r>
            <a:r>
              <a:rPr lang="fr-FR" u="sng" dirty="0"/>
              <a:t> et </a:t>
            </a:r>
            <a:r>
              <a:rPr lang="fr-FR" b="1" u="sng" dirty="0"/>
              <a:t>langages</a:t>
            </a:r>
            <a:r>
              <a:rPr lang="fr-FR" u="sng" dirty="0"/>
              <a:t>:</a:t>
            </a:r>
          </a:p>
          <a:p>
            <a:pPr marL="1257300" lvl="2" indent="-342900">
              <a:buFont typeface="Arial" panose="020B0604020202020204" pitchFamily="34" charset="0"/>
              <a:buChar char="•"/>
            </a:pPr>
            <a:r>
              <a:rPr lang="fr-FR" dirty="0"/>
              <a:t>Visual studio</a:t>
            </a:r>
            <a:endParaRPr lang="fr-FR" u="sng" dirty="0"/>
          </a:p>
          <a:p>
            <a:pPr marL="1200150" lvl="2" indent="-285750">
              <a:buFont typeface="Arial" panose="020B0604020202020204" pitchFamily="34" charset="0"/>
              <a:buChar char="•"/>
            </a:pPr>
            <a:r>
              <a:rPr lang="fr-FR" dirty="0"/>
              <a:t>Git</a:t>
            </a:r>
          </a:p>
          <a:p>
            <a:pPr marL="1200150" lvl="2" indent="-285750">
              <a:buFont typeface="Arial" panose="020B0604020202020204" pitchFamily="34" charset="0"/>
              <a:buChar char="•"/>
            </a:pPr>
            <a:r>
              <a:rPr lang="fr-FR" dirty="0"/>
              <a:t>HTML/CSS/Javascript</a:t>
            </a:r>
          </a:p>
          <a:p>
            <a:pPr marL="1200150" lvl="2" indent="-285750">
              <a:buFont typeface="Arial" panose="020B0604020202020204" pitchFamily="34" charset="0"/>
              <a:buChar char="•"/>
            </a:pPr>
            <a:r>
              <a:rPr lang="fr-FR" dirty="0"/>
              <a:t>PHP/Laravel</a:t>
            </a:r>
          </a:p>
          <a:p>
            <a:pPr marL="1200150" lvl="2" indent="-285750">
              <a:buFont typeface="Arial" panose="020B0604020202020204" pitchFamily="34" charset="0"/>
              <a:buChar char="•"/>
            </a:pPr>
            <a:r>
              <a:rPr lang="fr-FR" dirty="0"/>
              <a:t>SQL- SQL server</a:t>
            </a:r>
          </a:p>
          <a:p>
            <a:pPr marL="1200150" lvl="2" indent="-285750">
              <a:buFont typeface="Arial" panose="020B0604020202020204" pitchFamily="34" charset="0"/>
              <a:buChar char="•"/>
            </a:pPr>
            <a:r>
              <a:rPr lang="fr-FR" dirty="0"/>
              <a:t>Gestion de projet</a:t>
            </a:r>
          </a:p>
          <a:p>
            <a:pPr marL="1200150" lvl="2" indent="-285750">
              <a:buFont typeface="Arial" panose="020B0604020202020204" pitchFamily="34" charset="0"/>
              <a:buChar char="•"/>
            </a:pPr>
            <a:r>
              <a:rPr lang="fr-FR" dirty="0"/>
              <a:t>Web 	</a:t>
            </a:r>
            <a:r>
              <a:rPr lang="fr-FR" dirty="0" err="1"/>
              <a:t>front-end</a:t>
            </a:r>
            <a:r>
              <a:rPr lang="fr-FR" dirty="0"/>
              <a:t> et </a:t>
            </a:r>
            <a:r>
              <a:rPr lang="fr-FR" dirty="0" err="1"/>
              <a:t>back-end</a:t>
            </a:r>
            <a:endParaRPr lang="fr-FR" dirty="0"/>
          </a:p>
          <a:p>
            <a:pPr marL="1200150" lvl="2" indent="-285750">
              <a:buFont typeface="Arial" panose="020B0604020202020204" pitchFamily="34" charset="0"/>
              <a:buChar char="•"/>
            </a:pPr>
            <a:r>
              <a:rPr lang="fr-FR" dirty="0"/>
              <a:t>Accès aux données </a:t>
            </a:r>
          </a:p>
          <a:p>
            <a:pPr marL="285750" indent="-285750">
              <a:lnSpc>
                <a:spcPct val="250000"/>
              </a:lnSpc>
              <a:buFont typeface="Arial" panose="020B0604020202020204" pitchFamily="34" charset="0"/>
              <a:buChar char="•"/>
            </a:pPr>
            <a:endParaRPr lang="fr-FR" sz="2000" dirty="0"/>
          </a:p>
        </p:txBody>
      </p:sp>
      <p:sp>
        <p:nvSpPr>
          <p:cNvPr id="3" name="ZoneTexte 2">
            <a:extLst>
              <a:ext uri="{FF2B5EF4-FFF2-40B4-BE49-F238E27FC236}">
                <a16:creationId xmlns:a16="http://schemas.microsoft.com/office/drawing/2014/main" id="{9DB5D207-8969-E78B-D1E4-0C7955C6EF0B}"/>
              </a:ext>
            </a:extLst>
          </p:cNvPr>
          <p:cNvSpPr txBox="1"/>
          <p:nvPr/>
        </p:nvSpPr>
        <p:spPr>
          <a:xfrm>
            <a:off x="5102889" y="1138924"/>
            <a:ext cx="4642816" cy="2446824"/>
          </a:xfrm>
          <a:prstGeom prst="rect">
            <a:avLst/>
          </a:prstGeom>
          <a:noFill/>
        </p:spPr>
        <p:txBody>
          <a:bodyPr wrap="square" rtlCol="0">
            <a:spAutoFit/>
          </a:bodyPr>
          <a:lstStyle/>
          <a:p>
            <a:pPr lvl="1">
              <a:lnSpc>
                <a:spcPct val="150000"/>
              </a:lnSpc>
            </a:pPr>
            <a:r>
              <a:rPr lang="fr-FR" i="1" u="sng" dirty="0"/>
              <a:t>Bloc de </a:t>
            </a:r>
            <a:r>
              <a:rPr lang="fr-FR" b="1" i="1" u="sng" dirty="0"/>
              <a:t>compétences</a:t>
            </a:r>
            <a:r>
              <a:rPr lang="fr-FR" i="1" u="sng" dirty="0"/>
              <a:t>:</a:t>
            </a:r>
            <a:endParaRPr lang="fr-FR" b="1" i="1" u="sng" dirty="0"/>
          </a:p>
          <a:p>
            <a:pPr marL="1200150" lvl="2" indent="-285750">
              <a:buFont typeface="Arial" panose="020B0604020202020204" pitchFamily="34" charset="0"/>
              <a:buChar char="•"/>
            </a:pPr>
            <a:r>
              <a:rPr lang="fr-FR" dirty="0"/>
              <a:t>Gérer son environnement de travail</a:t>
            </a:r>
          </a:p>
          <a:p>
            <a:pPr marL="1200150" lvl="2" indent="-285750">
              <a:buFont typeface="Arial" panose="020B0604020202020204" pitchFamily="34" charset="0"/>
              <a:buChar char="•"/>
            </a:pPr>
            <a:r>
              <a:rPr lang="fr-FR" dirty="0"/>
              <a:t>Développer une interface utilisateur</a:t>
            </a:r>
          </a:p>
          <a:p>
            <a:pPr marL="1200150" lvl="2" indent="-285750">
              <a:buFont typeface="Arial" panose="020B0604020202020204" pitchFamily="34" charset="0"/>
              <a:buChar char="•"/>
            </a:pPr>
            <a:r>
              <a:rPr lang="fr-FR" dirty="0"/>
              <a:t>Développer les composants d’une application</a:t>
            </a:r>
          </a:p>
          <a:p>
            <a:endParaRPr lang="fr-FR" dirty="0"/>
          </a:p>
        </p:txBody>
      </p:sp>
      <p:sp>
        <p:nvSpPr>
          <p:cNvPr id="5" name="ZoneTexte 4">
            <a:extLst>
              <a:ext uri="{FF2B5EF4-FFF2-40B4-BE49-F238E27FC236}">
                <a16:creationId xmlns:a16="http://schemas.microsoft.com/office/drawing/2014/main" id="{658CDD92-E2E1-5D5A-4F9B-BFED6912290C}"/>
              </a:ext>
            </a:extLst>
          </p:cNvPr>
          <p:cNvSpPr txBox="1"/>
          <p:nvPr/>
        </p:nvSpPr>
        <p:spPr>
          <a:xfrm>
            <a:off x="5051064" y="668536"/>
            <a:ext cx="5052291" cy="646331"/>
          </a:xfrm>
          <a:prstGeom prst="rect">
            <a:avLst/>
          </a:prstGeom>
          <a:noFill/>
        </p:spPr>
        <p:txBody>
          <a:bodyPr wrap="square" rtlCol="0">
            <a:spAutoFit/>
          </a:bodyPr>
          <a:lstStyle/>
          <a:p>
            <a:r>
              <a:rPr lang="fr-FR" sz="1800" i="1" u="sng" dirty="0"/>
              <a:t>Première activité :</a:t>
            </a:r>
            <a:r>
              <a:rPr lang="fr-FR" sz="1800" i="1" dirty="0"/>
              <a:t>  </a:t>
            </a:r>
            <a:r>
              <a:rPr lang="fr-FR" sz="1800" b="1" dirty="0"/>
              <a:t>Développer une application</a:t>
            </a:r>
          </a:p>
          <a:p>
            <a:endParaRPr lang="fr-FR" dirty="0"/>
          </a:p>
        </p:txBody>
      </p:sp>
    </p:spTree>
    <p:extLst>
      <p:ext uri="{BB962C8B-B14F-4D97-AF65-F5344CB8AC3E}">
        <p14:creationId xmlns:p14="http://schemas.microsoft.com/office/powerpoint/2010/main" val="182939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861858" y="6503860"/>
            <a:ext cx="280637" cy="369332"/>
          </a:xfrm>
          <a:prstGeom prst="rect">
            <a:avLst/>
          </a:prstGeom>
          <a:noFill/>
        </p:spPr>
        <p:txBody>
          <a:bodyPr wrap="square" rtlCol="0">
            <a:spAutoFit/>
          </a:bodyPr>
          <a:lstStyle/>
          <a:p>
            <a:r>
              <a:rPr lang="fr-FR" dirty="0"/>
              <a:t>4</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5" name="Flèche : chevron 4">
            <a:extLst>
              <a:ext uri="{FF2B5EF4-FFF2-40B4-BE49-F238E27FC236}">
                <a16:creationId xmlns:a16="http://schemas.microsoft.com/office/drawing/2014/main" id="{E2FE1FCD-74DC-D975-99D0-508BFFCF85E8}"/>
              </a:ext>
            </a:extLst>
          </p:cNvPr>
          <p:cNvSpPr/>
          <p:nvPr/>
        </p:nvSpPr>
        <p:spPr>
          <a:xfrm>
            <a:off x="6172183" y="2327174"/>
            <a:ext cx="529322" cy="336127"/>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ZoneTexte 6">
            <a:extLst>
              <a:ext uri="{FF2B5EF4-FFF2-40B4-BE49-F238E27FC236}">
                <a16:creationId xmlns:a16="http://schemas.microsoft.com/office/drawing/2014/main" id="{5EBAB9AD-5717-ACBC-F505-F0EC32B532F3}"/>
              </a:ext>
            </a:extLst>
          </p:cNvPr>
          <p:cNvSpPr txBox="1"/>
          <p:nvPr/>
        </p:nvSpPr>
        <p:spPr>
          <a:xfrm>
            <a:off x="6848120" y="473222"/>
            <a:ext cx="5500634" cy="6555641"/>
          </a:xfrm>
          <a:prstGeom prst="rect">
            <a:avLst/>
          </a:prstGeom>
          <a:noFill/>
        </p:spPr>
        <p:txBody>
          <a:bodyPr wrap="square" rtlCol="0">
            <a:spAutoFit/>
          </a:bodyPr>
          <a:lstStyle/>
          <a:p>
            <a:pPr marL="400050" indent="-400050">
              <a:buFont typeface="+mj-lt"/>
              <a:buAutoNum type="romanUcPeriod"/>
            </a:pPr>
            <a:r>
              <a:rPr lang="fr-FR" sz="2800" dirty="0">
                <a:latin typeface="Abadi" panose="020B0604020104020204" pitchFamily="34" charset="0"/>
                <a:cs typeface="Calibri" panose="020F0502020204030204" pitchFamily="34" charset="0"/>
              </a:rPr>
              <a:t>Présentation personnelle</a:t>
            </a:r>
          </a:p>
          <a:p>
            <a:pPr marL="400050" indent="-400050">
              <a:buFont typeface="+mj-lt"/>
              <a:buAutoNum type="romanUcPeriod"/>
            </a:pPr>
            <a:r>
              <a:rPr lang="fr-FR" sz="2800" dirty="0">
                <a:latin typeface="Abadi" panose="020B0604020104020204" pitchFamily="34" charset="0"/>
                <a:cs typeface="Calibri" panose="020F0502020204030204" pitchFamily="34" charset="0"/>
              </a:rPr>
              <a:t>La formation CDA.</a:t>
            </a:r>
          </a:p>
          <a:p>
            <a:pPr marL="400050" indent="-400050">
              <a:buFont typeface="+mj-lt"/>
              <a:buAutoNum type="romanUcPeriod"/>
            </a:pPr>
            <a:r>
              <a:rPr lang="fr-FR" sz="2800" dirty="0">
                <a:latin typeface="Abadi" panose="020B0604020104020204" pitchFamily="34" charset="0"/>
                <a:cs typeface="Calibri" panose="020F0502020204030204" pitchFamily="34" charset="0"/>
              </a:rPr>
              <a:t> Présentation du contexte pédagogique </a:t>
            </a:r>
          </a:p>
          <a:p>
            <a:pPr marL="400050" indent="-400050">
              <a:buFont typeface="+mj-lt"/>
              <a:buAutoNum type="romanUcPeriod"/>
            </a:pPr>
            <a:r>
              <a:rPr lang="fr-FR" sz="2800" dirty="0">
                <a:solidFill>
                  <a:schemeClr val="accent6"/>
                </a:solidFill>
                <a:latin typeface="Abadi" panose="020B0604020104020204" pitchFamily="34" charset="0"/>
                <a:cs typeface="Calibri" panose="020F0502020204030204" pitchFamily="34" charset="0"/>
              </a:rPr>
              <a:t>Présentation du projet</a:t>
            </a:r>
          </a:p>
          <a:p>
            <a:r>
              <a:rPr lang="fr-FR" sz="2800" dirty="0">
                <a:latin typeface="Abadi" panose="020B0604020104020204" pitchFamily="34" charset="0"/>
                <a:cs typeface="Calibri" panose="020F0502020204030204" pitchFamily="34" charset="0"/>
              </a:rPr>
              <a:t>IV. Analyse des principaux besoins V. Réalisation </a:t>
            </a:r>
          </a:p>
          <a:p>
            <a:r>
              <a:rPr lang="fr-FR" sz="2800" dirty="0">
                <a:latin typeface="Abadi" panose="020B0604020104020204" pitchFamily="34" charset="0"/>
                <a:cs typeface="Calibri" panose="020F0502020204030204" pitchFamily="34" charset="0"/>
              </a:rPr>
              <a:t>VI. Outils et langages</a:t>
            </a:r>
          </a:p>
          <a:p>
            <a:r>
              <a:rPr lang="fr-FR" sz="2800" dirty="0">
                <a:latin typeface="Abadi" panose="020B0604020104020204" pitchFamily="34" charset="0"/>
                <a:cs typeface="Calibri" panose="020F0502020204030204" pitchFamily="34" charset="0"/>
              </a:rPr>
              <a:t>VI. le MVC</a:t>
            </a:r>
          </a:p>
          <a:p>
            <a:r>
              <a:rPr lang="fr-FR" sz="2800" dirty="0">
                <a:latin typeface="Abadi" panose="020B0604020104020204" pitchFamily="34" charset="0"/>
                <a:cs typeface="Calibri" panose="020F0502020204030204" pitchFamily="34" charset="0"/>
              </a:rPr>
              <a:t>VIII. Gestion du projet</a:t>
            </a:r>
          </a:p>
          <a:p>
            <a:r>
              <a:rPr lang="fr-FR" sz="2800" dirty="0">
                <a:latin typeface="Abadi" panose="020B0604020104020204" pitchFamily="34" charset="0"/>
                <a:cs typeface="Calibri" panose="020F0502020204030204" pitchFamily="34" charset="0"/>
              </a:rPr>
              <a:t>IX. base de données</a:t>
            </a:r>
          </a:p>
          <a:p>
            <a:r>
              <a:rPr lang="fr-FR" sz="2800" dirty="0">
                <a:latin typeface="Abadi" panose="020B0604020104020204" pitchFamily="34" charset="0"/>
                <a:cs typeface="Calibri" panose="020F0502020204030204" pitchFamily="34" charset="0"/>
              </a:rPr>
              <a:t>X. </a:t>
            </a:r>
            <a:r>
              <a:rPr lang="fr-FR" sz="2800" dirty="0" err="1">
                <a:latin typeface="Abadi" panose="020B0604020104020204" pitchFamily="34" charset="0"/>
                <a:cs typeface="Calibri" panose="020F0502020204030204" pitchFamily="34" charset="0"/>
              </a:rPr>
              <a:t>Front-end</a:t>
            </a:r>
            <a:endParaRPr lang="fr-FR" sz="2800" dirty="0">
              <a:latin typeface="Abadi" panose="020B0604020104020204" pitchFamily="34" charset="0"/>
              <a:cs typeface="Calibri" panose="020F0502020204030204" pitchFamily="34" charset="0"/>
            </a:endParaRPr>
          </a:p>
          <a:p>
            <a:r>
              <a:rPr lang="fr-FR" sz="2800" dirty="0">
                <a:latin typeface="Abadi" panose="020B0604020104020204" pitchFamily="34" charset="0"/>
                <a:cs typeface="Calibri" panose="020F0502020204030204" pitchFamily="34" charset="0"/>
              </a:rPr>
              <a:t>XI. </a:t>
            </a:r>
            <a:r>
              <a:rPr lang="fr-FR" sz="2800" dirty="0" err="1">
                <a:latin typeface="Abadi" panose="020B0604020104020204" pitchFamily="34" charset="0"/>
                <a:cs typeface="Calibri" panose="020F0502020204030204" pitchFamily="34" charset="0"/>
              </a:rPr>
              <a:t>Back-end</a:t>
            </a:r>
            <a:endParaRPr lang="fr-FR" sz="2800" dirty="0">
              <a:latin typeface="Abadi" panose="020B0604020104020204" pitchFamily="34" charset="0"/>
              <a:cs typeface="Calibri" panose="020F0502020204030204" pitchFamily="34" charset="0"/>
            </a:endParaRPr>
          </a:p>
          <a:p>
            <a:r>
              <a:rPr lang="fr-FR" sz="2800" dirty="0">
                <a:latin typeface="Abadi" panose="020B0604020104020204" pitchFamily="34" charset="0"/>
                <a:cs typeface="Calibri" panose="020F0502020204030204" pitchFamily="34" charset="0"/>
              </a:rPr>
              <a:t>XII. Démonstration (scénarios)</a:t>
            </a:r>
          </a:p>
          <a:p>
            <a:r>
              <a:rPr lang="fr-FR" sz="2800" dirty="0">
                <a:latin typeface="Abadi" panose="020B0604020104020204" pitchFamily="34" charset="0"/>
                <a:cs typeface="Calibri" panose="020F0502020204030204" pitchFamily="34" charset="0"/>
              </a:rPr>
              <a:t>XIII. Bilan</a:t>
            </a:r>
          </a:p>
        </p:txBody>
      </p:sp>
    </p:spTree>
    <p:extLst>
      <p:ext uri="{BB962C8B-B14F-4D97-AF65-F5344CB8AC3E}">
        <p14:creationId xmlns:p14="http://schemas.microsoft.com/office/powerpoint/2010/main" val="226927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861858" y="6503860"/>
            <a:ext cx="280637" cy="369332"/>
          </a:xfrm>
          <a:prstGeom prst="rect">
            <a:avLst/>
          </a:prstGeom>
          <a:noFill/>
        </p:spPr>
        <p:txBody>
          <a:bodyPr wrap="square" rtlCol="0">
            <a:spAutoFit/>
          </a:bodyPr>
          <a:lstStyle/>
          <a:p>
            <a:r>
              <a:rPr lang="fr-FR" dirty="0"/>
              <a:t>4</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4" name="ZoneTexte 3">
            <a:extLst>
              <a:ext uri="{FF2B5EF4-FFF2-40B4-BE49-F238E27FC236}">
                <a16:creationId xmlns:a16="http://schemas.microsoft.com/office/drawing/2014/main" id="{DE218AEE-03D6-0F6F-58B8-304F022FB4A6}"/>
              </a:ext>
            </a:extLst>
          </p:cNvPr>
          <p:cNvSpPr txBox="1"/>
          <p:nvPr/>
        </p:nvSpPr>
        <p:spPr>
          <a:xfrm>
            <a:off x="0" y="-117838"/>
            <a:ext cx="12192000" cy="707886"/>
          </a:xfrm>
          <a:prstGeom prst="rect">
            <a:avLst/>
          </a:prstGeom>
          <a:noFill/>
        </p:spPr>
        <p:txBody>
          <a:bodyPr wrap="square" rtlCol="0">
            <a:spAutoFit/>
          </a:bodyPr>
          <a:lstStyle/>
          <a:p>
            <a:pPr algn="ctr"/>
            <a:r>
              <a:rPr lang="fr-FR" sz="4000" dirty="0">
                <a:solidFill>
                  <a:srgbClr val="00B0F0"/>
                </a:solidFill>
              </a:rPr>
              <a:t>IV. Présentation du projet</a:t>
            </a:r>
          </a:p>
        </p:txBody>
      </p:sp>
      <p:sp>
        <p:nvSpPr>
          <p:cNvPr id="8" name="ZoneTexte 7">
            <a:extLst>
              <a:ext uri="{FF2B5EF4-FFF2-40B4-BE49-F238E27FC236}">
                <a16:creationId xmlns:a16="http://schemas.microsoft.com/office/drawing/2014/main" id="{0708B691-1BA5-99B6-F11E-BC1399F5986F}"/>
              </a:ext>
            </a:extLst>
          </p:cNvPr>
          <p:cNvSpPr txBox="1"/>
          <p:nvPr/>
        </p:nvSpPr>
        <p:spPr>
          <a:xfrm>
            <a:off x="4459291" y="922294"/>
            <a:ext cx="6878195" cy="2554545"/>
          </a:xfrm>
          <a:prstGeom prst="rect">
            <a:avLst/>
          </a:prstGeom>
          <a:noFill/>
        </p:spPr>
        <p:txBody>
          <a:bodyPr wrap="square" rtlCol="0">
            <a:spAutoFit/>
          </a:bodyPr>
          <a:lstStyle/>
          <a:p>
            <a:pPr marL="285750" indent="-285750">
              <a:lnSpc>
                <a:spcPct val="250000"/>
              </a:lnSpc>
              <a:buFont typeface="Arial" panose="020B0604020202020204" pitchFamily="34" charset="0"/>
              <a:buChar char="•"/>
            </a:pPr>
            <a:endParaRPr lang="fr-FR" sz="2000" dirty="0"/>
          </a:p>
          <a:p>
            <a:pPr marL="342900" indent="-342900">
              <a:lnSpc>
                <a:spcPct val="250000"/>
              </a:lnSpc>
              <a:buFont typeface="Arial" panose="020B0604020202020204" pitchFamily="34" charset="0"/>
              <a:buChar char="•"/>
            </a:pPr>
            <a:r>
              <a:rPr lang="fr-FR" sz="2000" u="sng" dirty="0"/>
              <a:t>Client AMIO</a:t>
            </a:r>
          </a:p>
          <a:p>
            <a:pPr marL="342900" indent="-342900">
              <a:buFont typeface="Arial" panose="020B0604020202020204" pitchFamily="34" charset="0"/>
              <a:buChar char="•"/>
            </a:pPr>
            <a:r>
              <a:rPr lang="fr-FR" sz="2000" dirty="0"/>
              <a:t>Service d’assistance informatique</a:t>
            </a:r>
          </a:p>
          <a:p>
            <a:pPr marL="342900" indent="-342900">
              <a:buFont typeface="Arial" panose="020B0604020202020204" pitchFamily="34" charset="0"/>
              <a:buChar char="•"/>
            </a:pPr>
            <a:r>
              <a:rPr lang="fr-FR" sz="2000" dirty="0"/>
              <a:t>Outil </a:t>
            </a:r>
          </a:p>
          <a:p>
            <a:pPr marL="342900" indent="-342900">
              <a:buFont typeface="Arial" panose="020B0604020202020204" pitchFamily="34" charset="0"/>
              <a:buChar char="•"/>
            </a:pPr>
            <a:r>
              <a:rPr lang="fr-FR" sz="2000" dirty="0"/>
              <a:t>Amélioration de la gestion de ses assistances aux utilisateurs</a:t>
            </a:r>
          </a:p>
        </p:txBody>
      </p:sp>
      <p:pic>
        <p:nvPicPr>
          <p:cNvPr id="3" name="Image 2" descr="Une image contenant Police, Graphique, texte, graphisme&#10;&#10;Description générée automatiquement">
            <a:extLst>
              <a:ext uri="{FF2B5EF4-FFF2-40B4-BE49-F238E27FC236}">
                <a16:creationId xmlns:a16="http://schemas.microsoft.com/office/drawing/2014/main" id="{2009DD85-B88C-E6DB-3030-AD08FBBA44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477" y="922294"/>
            <a:ext cx="2061590" cy="2506706"/>
          </a:xfrm>
          <a:prstGeom prst="rect">
            <a:avLst/>
          </a:prstGeom>
        </p:spPr>
      </p:pic>
    </p:spTree>
    <p:extLst>
      <p:ext uri="{BB962C8B-B14F-4D97-AF65-F5344CB8AC3E}">
        <p14:creationId xmlns:p14="http://schemas.microsoft.com/office/powerpoint/2010/main" val="403210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C7A4B7-5401-489F-2AF4-310543E7799B}"/>
              </a:ext>
            </a:extLst>
          </p:cNvPr>
          <p:cNvPicPr>
            <a:picLocks noChangeAspect="1"/>
          </p:cNvPicPr>
          <p:nvPr/>
        </p:nvPicPr>
        <p:blipFill>
          <a:blip r:embed="rId3"/>
          <a:stretch>
            <a:fillRect/>
          </a:stretch>
        </p:blipFill>
        <p:spPr>
          <a:xfrm>
            <a:off x="0" y="-1012"/>
            <a:ext cx="735143" cy="540917"/>
          </a:xfrm>
          <a:prstGeom prst="rect">
            <a:avLst/>
          </a:prstGeom>
        </p:spPr>
      </p:pic>
      <p:sp>
        <p:nvSpPr>
          <p:cNvPr id="32" name="Espace réservé du pied de page 10">
            <a:extLst>
              <a:ext uri="{FF2B5EF4-FFF2-40B4-BE49-F238E27FC236}">
                <a16:creationId xmlns:a16="http://schemas.microsoft.com/office/drawing/2014/main" id="{69A332A3-14BA-C309-3938-D63E7C2A1EAE}"/>
              </a:ext>
            </a:extLst>
          </p:cNvPr>
          <p:cNvSpPr txBox="1">
            <a:spLocks/>
          </p:cNvSpPr>
          <p:nvPr/>
        </p:nvSpPr>
        <p:spPr>
          <a:xfrm>
            <a:off x="4940491" y="6502960"/>
            <a:ext cx="4114800" cy="365125"/>
          </a:xfrm>
          <a:prstGeom prst="rect">
            <a:avLst/>
          </a:prstGeom>
        </p:spPr>
        <p:txBody>
          <a:bodyPr vert="horz" lIns="91440" tIns="45720" rIns="91440" bIns="45720" rtlCol="0" anchor="ctr"/>
          <a:lstStyle>
            <a:defPPr>
              <a:defRPr lang="fr-FR"/>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solidFill>
                  <a:schemeClr val="bg1"/>
                </a:solidFill>
              </a:rPr>
              <a:t>Sabadie Jérémy</a:t>
            </a:r>
          </a:p>
        </p:txBody>
      </p:sp>
      <p:sp>
        <p:nvSpPr>
          <p:cNvPr id="25" name="ZoneTexte 24"/>
          <p:cNvSpPr txBox="1"/>
          <p:nvPr/>
        </p:nvSpPr>
        <p:spPr>
          <a:xfrm>
            <a:off x="11861858" y="6503860"/>
            <a:ext cx="280637" cy="369332"/>
          </a:xfrm>
          <a:prstGeom prst="rect">
            <a:avLst/>
          </a:prstGeom>
          <a:noFill/>
        </p:spPr>
        <p:txBody>
          <a:bodyPr wrap="square" rtlCol="0">
            <a:spAutoFit/>
          </a:bodyPr>
          <a:lstStyle/>
          <a:p>
            <a:r>
              <a:rPr lang="fr-FR" dirty="0"/>
              <a:t>4</a:t>
            </a:r>
          </a:p>
        </p:txBody>
      </p:sp>
      <p:sp>
        <p:nvSpPr>
          <p:cNvPr id="2" name="ZoneTexte 1">
            <a:extLst>
              <a:ext uri="{FF2B5EF4-FFF2-40B4-BE49-F238E27FC236}">
                <a16:creationId xmlns:a16="http://schemas.microsoft.com/office/drawing/2014/main" id="{566F2480-EAD1-F556-BA2B-04AACA18AA96}"/>
              </a:ext>
            </a:extLst>
          </p:cNvPr>
          <p:cNvSpPr txBox="1"/>
          <p:nvPr/>
        </p:nvSpPr>
        <p:spPr>
          <a:xfrm>
            <a:off x="11478930" y="42846"/>
            <a:ext cx="869824" cy="307777"/>
          </a:xfrm>
          <a:prstGeom prst="rect">
            <a:avLst/>
          </a:prstGeom>
          <a:noFill/>
        </p:spPr>
        <p:txBody>
          <a:bodyPr wrap="square" rtlCol="0">
            <a:spAutoFit/>
          </a:bodyPr>
          <a:lstStyle/>
          <a:p>
            <a:r>
              <a:rPr lang="fr-FR" sz="1400" b="1" dirty="0">
                <a:solidFill>
                  <a:schemeClr val="accent6"/>
                </a:solidFill>
                <a:latin typeface="Calibri" panose="020F0502020204030204" pitchFamily="34" charset="0"/>
                <a:cs typeface="Calibri" panose="020F0502020204030204" pitchFamily="34" charset="0"/>
              </a:rPr>
              <a:t>CDA 07</a:t>
            </a:r>
          </a:p>
        </p:txBody>
      </p:sp>
      <p:sp>
        <p:nvSpPr>
          <p:cNvPr id="5" name="Flèche : chevron 4">
            <a:extLst>
              <a:ext uri="{FF2B5EF4-FFF2-40B4-BE49-F238E27FC236}">
                <a16:creationId xmlns:a16="http://schemas.microsoft.com/office/drawing/2014/main" id="{E2FE1FCD-74DC-D975-99D0-508BFFCF85E8}"/>
              </a:ext>
            </a:extLst>
          </p:cNvPr>
          <p:cNvSpPr/>
          <p:nvPr/>
        </p:nvSpPr>
        <p:spPr>
          <a:xfrm>
            <a:off x="6144474" y="2724338"/>
            <a:ext cx="529322" cy="336127"/>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ZoneTexte 6">
            <a:extLst>
              <a:ext uri="{FF2B5EF4-FFF2-40B4-BE49-F238E27FC236}">
                <a16:creationId xmlns:a16="http://schemas.microsoft.com/office/drawing/2014/main" id="{5EBAB9AD-5717-ACBC-F505-F0EC32B532F3}"/>
              </a:ext>
            </a:extLst>
          </p:cNvPr>
          <p:cNvSpPr txBox="1"/>
          <p:nvPr/>
        </p:nvSpPr>
        <p:spPr>
          <a:xfrm>
            <a:off x="6848120" y="473222"/>
            <a:ext cx="5500634" cy="6555641"/>
          </a:xfrm>
          <a:prstGeom prst="rect">
            <a:avLst/>
          </a:prstGeom>
          <a:noFill/>
        </p:spPr>
        <p:txBody>
          <a:bodyPr wrap="square" rtlCol="0">
            <a:spAutoFit/>
          </a:bodyPr>
          <a:lstStyle/>
          <a:p>
            <a:pPr marL="400050" indent="-400050">
              <a:buFont typeface="+mj-lt"/>
              <a:buAutoNum type="romanUcPeriod"/>
            </a:pPr>
            <a:r>
              <a:rPr lang="fr-FR" sz="2800" dirty="0">
                <a:latin typeface="Abadi" panose="020B0604020104020204" pitchFamily="34" charset="0"/>
                <a:cs typeface="Calibri" panose="020F0502020204030204" pitchFamily="34" charset="0"/>
              </a:rPr>
              <a:t>Présentation personnelle</a:t>
            </a:r>
          </a:p>
          <a:p>
            <a:pPr marL="400050" indent="-400050">
              <a:buFont typeface="+mj-lt"/>
              <a:buAutoNum type="romanUcPeriod"/>
            </a:pPr>
            <a:r>
              <a:rPr lang="fr-FR" sz="2800" dirty="0">
                <a:latin typeface="Abadi" panose="020B0604020104020204" pitchFamily="34" charset="0"/>
                <a:cs typeface="Calibri" panose="020F0502020204030204" pitchFamily="34" charset="0"/>
              </a:rPr>
              <a:t>La formation CDA.</a:t>
            </a:r>
          </a:p>
          <a:p>
            <a:pPr marL="400050" indent="-400050">
              <a:buFont typeface="+mj-lt"/>
              <a:buAutoNum type="romanUcPeriod"/>
            </a:pPr>
            <a:r>
              <a:rPr lang="fr-FR" sz="2800" dirty="0">
                <a:latin typeface="Abadi" panose="020B0604020104020204" pitchFamily="34" charset="0"/>
                <a:cs typeface="Calibri" panose="020F0502020204030204" pitchFamily="34" charset="0"/>
              </a:rPr>
              <a:t> Présentation du contexte pédagogique </a:t>
            </a:r>
          </a:p>
          <a:p>
            <a:pPr marL="400050" indent="-400050">
              <a:buFont typeface="+mj-lt"/>
              <a:buAutoNum type="romanUcPeriod"/>
            </a:pPr>
            <a:r>
              <a:rPr lang="fr-FR" sz="2800" dirty="0">
                <a:latin typeface="Abadi" panose="020B0604020104020204" pitchFamily="34" charset="0"/>
                <a:cs typeface="Calibri" panose="020F0502020204030204" pitchFamily="34" charset="0"/>
              </a:rPr>
              <a:t>Présentation du projet</a:t>
            </a:r>
          </a:p>
          <a:p>
            <a:r>
              <a:rPr lang="fr-FR" sz="2800" dirty="0">
                <a:latin typeface="Abadi" panose="020B0604020104020204" pitchFamily="34" charset="0"/>
                <a:cs typeface="Calibri" panose="020F0502020204030204" pitchFamily="34" charset="0"/>
              </a:rPr>
              <a:t>IV. </a:t>
            </a:r>
            <a:r>
              <a:rPr lang="fr-FR" sz="2800" dirty="0">
                <a:solidFill>
                  <a:schemeClr val="accent6"/>
                </a:solidFill>
                <a:latin typeface="Abadi" panose="020B0604020104020204" pitchFamily="34" charset="0"/>
                <a:cs typeface="Calibri" panose="020F0502020204030204" pitchFamily="34" charset="0"/>
              </a:rPr>
              <a:t>Analyse des principaux besoins </a:t>
            </a:r>
            <a:r>
              <a:rPr lang="fr-FR" sz="2800" dirty="0">
                <a:latin typeface="Abadi" panose="020B0604020104020204" pitchFamily="34" charset="0"/>
                <a:cs typeface="Calibri" panose="020F0502020204030204" pitchFamily="34" charset="0"/>
              </a:rPr>
              <a:t>V. Réalisation </a:t>
            </a:r>
          </a:p>
          <a:p>
            <a:r>
              <a:rPr lang="fr-FR" sz="2800" dirty="0">
                <a:latin typeface="Abadi" panose="020B0604020104020204" pitchFamily="34" charset="0"/>
                <a:cs typeface="Calibri" panose="020F0502020204030204" pitchFamily="34" charset="0"/>
              </a:rPr>
              <a:t>VI. Outils et langages</a:t>
            </a:r>
          </a:p>
          <a:p>
            <a:r>
              <a:rPr lang="fr-FR" sz="2800" dirty="0">
                <a:latin typeface="Abadi" panose="020B0604020104020204" pitchFamily="34" charset="0"/>
                <a:cs typeface="Calibri" panose="020F0502020204030204" pitchFamily="34" charset="0"/>
              </a:rPr>
              <a:t>VI. le MVC</a:t>
            </a:r>
          </a:p>
          <a:p>
            <a:r>
              <a:rPr lang="fr-FR" sz="2800" dirty="0">
                <a:latin typeface="Abadi" panose="020B0604020104020204" pitchFamily="34" charset="0"/>
                <a:cs typeface="Calibri" panose="020F0502020204030204" pitchFamily="34" charset="0"/>
              </a:rPr>
              <a:t>VIII. Gestion du projet</a:t>
            </a:r>
          </a:p>
          <a:p>
            <a:r>
              <a:rPr lang="fr-FR" sz="2800" dirty="0">
                <a:latin typeface="Abadi" panose="020B0604020104020204" pitchFamily="34" charset="0"/>
                <a:cs typeface="Calibri" panose="020F0502020204030204" pitchFamily="34" charset="0"/>
              </a:rPr>
              <a:t>IX. base de données</a:t>
            </a:r>
          </a:p>
          <a:p>
            <a:r>
              <a:rPr lang="fr-FR" sz="2800" dirty="0">
                <a:latin typeface="Abadi" panose="020B0604020104020204" pitchFamily="34" charset="0"/>
                <a:cs typeface="Calibri" panose="020F0502020204030204" pitchFamily="34" charset="0"/>
              </a:rPr>
              <a:t>X. </a:t>
            </a:r>
            <a:r>
              <a:rPr lang="fr-FR" sz="2800" dirty="0" err="1">
                <a:latin typeface="Abadi" panose="020B0604020104020204" pitchFamily="34" charset="0"/>
                <a:cs typeface="Calibri" panose="020F0502020204030204" pitchFamily="34" charset="0"/>
              </a:rPr>
              <a:t>Front-end</a:t>
            </a:r>
            <a:endParaRPr lang="fr-FR" sz="2800" dirty="0">
              <a:latin typeface="Abadi" panose="020B0604020104020204" pitchFamily="34" charset="0"/>
              <a:cs typeface="Calibri" panose="020F0502020204030204" pitchFamily="34" charset="0"/>
            </a:endParaRPr>
          </a:p>
          <a:p>
            <a:r>
              <a:rPr lang="fr-FR" sz="2800" dirty="0">
                <a:latin typeface="Abadi" panose="020B0604020104020204" pitchFamily="34" charset="0"/>
                <a:cs typeface="Calibri" panose="020F0502020204030204" pitchFamily="34" charset="0"/>
              </a:rPr>
              <a:t>XI. </a:t>
            </a:r>
            <a:r>
              <a:rPr lang="fr-FR" sz="2800" dirty="0" err="1">
                <a:latin typeface="Abadi" panose="020B0604020104020204" pitchFamily="34" charset="0"/>
                <a:cs typeface="Calibri" panose="020F0502020204030204" pitchFamily="34" charset="0"/>
              </a:rPr>
              <a:t>Back-end</a:t>
            </a:r>
            <a:endParaRPr lang="fr-FR" sz="2800" dirty="0">
              <a:latin typeface="Abadi" panose="020B0604020104020204" pitchFamily="34" charset="0"/>
              <a:cs typeface="Calibri" panose="020F0502020204030204" pitchFamily="34" charset="0"/>
            </a:endParaRPr>
          </a:p>
          <a:p>
            <a:r>
              <a:rPr lang="fr-FR" sz="2800" dirty="0">
                <a:latin typeface="Abadi" panose="020B0604020104020204" pitchFamily="34" charset="0"/>
                <a:cs typeface="Calibri" panose="020F0502020204030204" pitchFamily="34" charset="0"/>
              </a:rPr>
              <a:t>XII. Démonstration (scénarios)</a:t>
            </a:r>
          </a:p>
          <a:p>
            <a:r>
              <a:rPr lang="fr-FR" sz="2800" dirty="0">
                <a:latin typeface="Abadi" panose="020B0604020104020204" pitchFamily="34" charset="0"/>
                <a:cs typeface="Calibri" panose="020F0502020204030204" pitchFamily="34" charset="0"/>
              </a:rPr>
              <a:t>XIII. Bilan</a:t>
            </a:r>
          </a:p>
        </p:txBody>
      </p:sp>
    </p:spTree>
    <p:extLst>
      <p:ext uri="{BB962C8B-B14F-4D97-AF65-F5344CB8AC3E}">
        <p14:creationId xmlns:p14="http://schemas.microsoft.com/office/powerpoint/2010/main" val="2680956611"/>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9445</TotalTime>
  <Words>3413</Words>
  <Application>Microsoft Office PowerPoint</Application>
  <PresentationFormat>Grand écran</PresentationFormat>
  <Paragraphs>663</Paragraphs>
  <Slides>45</Slides>
  <Notes>44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45</vt:i4>
      </vt:variant>
    </vt:vector>
  </HeadingPairs>
  <TitlesOfParts>
    <vt:vector size="51" baseType="lpstr">
      <vt:lpstr>Abadi</vt:lpstr>
      <vt:lpstr>Amasis MT Pro Black</vt:lpstr>
      <vt:lpstr>Arial</vt:lpstr>
      <vt:lpstr>Calibri</vt:lpstr>
      <vt:lpstr>Gill Sans MT</vt:lpstr>
      <vt:lpstr>Galerie</vt:lpstr>
      <vt:lpstr>Projet fil rouge  – Activité 1 - Jalon 1</vt:lpstr>
      <vt:lpstr>Présentation PowerPoint</vt:lpstr>
      <vt:lpstr>Présentation PowerPoint</vt:lpstr>
      <vt:lpstr>II. La formation CDA</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IX. Réalisation / Base de données/MPD proposé</vt:lpstr>
      <vt:lpstr>Schéma de ma base de données Pour le jalon n°1</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Période d’application en entreprise 1</dc:title>
  <dc:creator>Frédérick LAPIERRE</dc:creator>
  <cp:lastModifiedBy>Jérémy Sabadie</cp:lastModifiedBy>
  <cp:revision>322</cp:revision>
  <cp:lastPrinted>2022-06-23T14:33:37Z</cp:lastPrinted>
  <dcterms:created xsi:type="dcterms:W3CDTF">2022-06-14T12:05:38Z</dcterms:created>
  <dcterms:modified xsi:type="dcterms:W3CDTF">2023-06-28T12:54:12Z</dcterms:modified>
</cp:coreProperties>
</file>