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F5969"/>
    <a:srgbClr val="00A0A8"/>
    <a:srgbClr val="92D050"/>
    <a:srgbClr val="FEC630"/>
    <a:srgbClr val="5D7373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/>
  </p:normalViewPr>
  <p:slideViewPr>
    <p:cSldViewPr snapToGrid="0">
      <p:cViewPr>
        <p:scale>
          <a:sx n="40" d="100"/>
          <a:sy n="40" d="100"/>
        </p:scale>
        <p:origin x="209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85F-39AA-4BF6-ADC6-DB7E6A84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6840-804A-4EE2-9237-DF3082EB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C296-AA56-4995-96B1-D96538F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3924-1C30-4845-9069-2D2F657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C659-45A1-4C7E-B589-BAD2480A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44C-1C10-4877-A07B-7B05AC2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4D26-52B4-4898-8552-2F1D054D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C5B-66A8-4A81-A45D-93D23D72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F744-22AB-4762-A675-ACF00C14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FC1B-4952-452B-B8EE-283480E4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877EA-AC99-405D-B38F-4660E72F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66D8-189F-488D-A7E5-4459F9B2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EAFC-B594-451D-8850-A7A2465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64D5-5E6F-4CB3-B6D5-8699A80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F07-FD96-433B-95F4-B0A3D7C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169F-C062-4D8D-9958-1D64499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7B74-E2BF-4A3A-8FA7-7C2B278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4C83-1284-4BB3-B0F1-7527C89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4C6C-5C03-4C0D-999F-46A8D8F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CEED-C381-4F77-974B-A24C4CF9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723-8353-4BF9-B9CB-2D34455A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87A1-AD7E-4378-B552-DC83DB28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F83E-646C-443E-9282-7819CF52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728B-3948-4C88-AAA0-4F54A3C4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F194-5328-4DA6-BBA8-8B80D2D5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CAF-C8A8-4867-B332-B1DB7EEA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72D0-2806-40E1-B714-009535E1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12FF-C408-4261-86B1-E469061B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18A1-9C6F-4CCF-A77B-2713F67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AEE-3393-4D49-9979-D6D98B6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99E8-B06B-4E92-8E2B-46D2547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621-F7F5-4BB1-90B7-5918C21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1E33-57A8-46FC-9F0A-DBAAC831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F519-9420-4361-B317-69BDEF3C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AFEA-2435-4690-9A20-FAF6F3D9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35725-854D-4F34-B863-B1C6AD61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F3BB0-E2B3-4BDF-9FC8-3CA1730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03049-F984-41BE-AA9F-2BCF0CC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B8A0D-A110-4D1A-9C5E-CD82DAC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6A4-97ED-4F1E-8E89-4709772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27F1-7B9B-4828-874E-E75145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C380D-0A32-42DB-B1E4-2D6DE11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3471-C12C-447D-8C9F-DC9A49E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931D3-8B39-47ED-B2CF-9CCB73D4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8897-1640-4FB0-BBA7-22F9CB2D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87AA-C7C2-4464-8067-1B84C8B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9F1-FA60-42A8-9D3F-17A0EC69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B8A-DA26-459D-ACE1-0646B2C4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3457-EAFE-4A31-BAE9-494DCE91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87ABB-5AE7-446E-9333-CFBE002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996A-0D3E-4141-905C-09E425F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AD0C1-EBF9-41E8-B1DF-9B75B30B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464-C7F0-4B64-9465-9A2BC20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177E-335A-4379-BFB6-6F650270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66AD-1EDB-4702-B13F-25E92CE1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F454-B1AD-474C-8296-DD6D65DB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C371-7954-4586-B599-0631A88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2A8-1BAD-4A42-B2BF-78176A5A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ACDEC-4A75-4D7E-A116-134496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6FBE-71E4-4C4E-85BE-9BB04B5D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9899-B643-4492-BE2B-7EEE6CF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EC5-2151-47BB-9484-437784F4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11DA-074A-41E0-9609-A511677C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D3D9CF5-C94B-4648-A40A-5E8E6C22BC43}"/>
              </a:ext>
            </a:extLst>
          </p:cNvPr>
          <p:cNvGrpSpPr/>
          <p:nvPr/>
        </p:nvGrpSpPr>
        <p:grpSpPr>
          <a:xfrm>
            <a:off x="3912567" y="2105561"/>
            <a:ext cx="4408966" cy="2646878"/>
            <a:chOff x="4136103" y="2121039"/>
            <a:chExt cx="4408966" cy="264687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2D459-FCE7-47CA-AB13-2787C1BD3D6E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Welcome to Our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Today’s PowerPoint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Template File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047654-9AE4-48BA-A706-5BE049ABA848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0F25633-FE09-42D0-A44F-74E9983F74AC}"/>
              </a:ext>
            </a:extLst>
          </p:cNvPr>
          <p:cNvSpPr/>
          <p:nvPr/>
        </p:nvSpPr>
        <p:spPr>
          <a:xfrm>
            <a:off x="841024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D3A4BC7-8D68-4489-80FA-C341813320EF}"/>
              </a:ext>
            </a:extLst>
          </p:cNvPr>
          <p:cNvSpPr/>
          <p:nvPr/>
        </p:nvSpPr>
        <p:spPr>
          <a:xfrm>
            <a:off x="874920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85BD9A-7DF0-4A12-91C6-84EC12C32563}"/>
              </a:ext>
            </a:extLst>
          </p:cNvPr>
          <p:cNvSpPr/>
          <p:nvPr/>
        </p:nvSpPr>
        <p:spPr>
          <a:xfrm>
            <a:off x="896536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A1B3D6-1F9E-4449-B2A3-429CE459FD64}"/>
              </a:ext>
            </a:extLst>
          </p:cNvPr>
          <p:cNvGrpSpPr/>
          <p:nvPr/>
        </p:nvGrpSpPr>
        <p:grpSpPr>
          <a:xfrm>
            <a:off x="931569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C2B3A4F-DCD7-4AFF-A04D-4ECD46B4CDC3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84" name="Freeform 176">
                <a:extLst>
                  <a:ext uri="{FF2B5EF4-FFF2-40B4-BE49-F238E27FC236}">
                    <a16:creationId xmlns:a16="http://schemas.microsoft.com/office/drawing/2014/main" id="{5BFF523B-BE2B-43ED-9177-DB3D64BF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77">
                <a:extLst>
                  <a:ext uri="{FF2B5EF4-FFF2-40B4-BE49-F238E27FC236}">
                    <a16:creationId xmlns:a16="http://schemas.microsoft.com/office/drawing/2014/main" id="{99318FCB-F3FF-4B81-8F07-35CDDFFFB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78">
                <a:extLst>
                  <a:ext uri="{FF2B5EF4-FFF2-40B4-BE49-F238E27FC236}">
                    <a16:creationId xmlns:a16="http://schemas.microsoft.com/office/drawing/2014/main" id="{B2E81DF1-9AAA-4D8B-9E95-6CE13C85A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79">
                <a:extLst>
                  <a:ext uri="{FF2B5EF4-FFF2-40B4-BE49-F238E27FC236}">
                    <a16:creationId xmlns:a16="http://schemas.microsoft.com/office/drawing/2014/main" id="{33173A57-2A0B-496B-87D4-E9891E154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80">
                <a:extLst>
                  <a:ext uri="{FF2B5EF4-FFF2-40B4-BE49-F238E27FC236}">
                    <a16:creationId xmlns:a16="http://schemas.microsoft.com/office/drawing/2014/main" id="{66040713-1118-459D-9F65-CF79B2CB2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81">
                <a:extLst>
                  <a:ext uri="{FF2B5EF4-FFF2-40B4-BE49-F238E27FC236}">
                    <a16:creationId xmlns:a16="http://schemas.microsoft.com/office/drawing/2014/main" id="{583E0347-5D4E-4681-8AD4-AC8CE08DA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82">
                <a:extLst>
                  <a:ext uri="{FF2B5EF4-FFF2-40B4-BE49-F238E27FC236}">
                    <a16:creationId xmlns:a16="http://schemas.microsoft.com/office/drawing/2014/main" id="{E6B1CEFB-AD08-46B1-BAA5-E1DD1DB7C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83">
                <a:extLst>
                  <a:ext uri="{FF2B5EF4-FFF2-40B4-BE49-F238E27FC236}">
                    <a16:creationId xmlns:a16="http://schemas.microsoft.com/office/drawing/2014/main" id="{ECA42AEA-36F5-45E1-AC0A-EB4A1267A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84">
                <a:extLst>
                  <a:ext uri="{FF2B5EF4-FFF2-40B4-BE49-F238E27FC236}">
                    <a16:creationId xmlns:a16="http://schemas.microsoft.com/office/drawing/2014/main" id="{35411370-6D1F-4A41-B78A-30741083E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85">
                <a:extLst>
                  <a:ext uri="{FF2B5EF4-FFF2-40B4-BE49-F238E27FC236}">
                    <a16:creationId xmlns:a16="http://schemas.microsoft.com/office/drawing/2014/main" id="{4340D85A-2CF8-4408-A6E0-A44E18B6D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86">
                <a:extLst>
                  <a:ext uri="{FF2B5EF4-FFF2-40B4-BE49-F238E27FC236}">
                    <a16:creationId xmlns:a16="http://schemas.microsoft.com/office/drawing/2014/main" id="{1479F619-4DE8-460C-A92C-B72296E40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87">
                <a:extLst>
                  <a:ext uri="{FF2B5EF4-FFF2-40B4-BE49-F238E27FC236}">
                    <a16:creationId xmlns:a16="http://schemas.microsoft.com/office/drawing/2014/main" id="{A6CAD512-3A09-4B56-876A-2131406CE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C9A05F81-C9CC-47DD-B47D-0B3D239363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Circle: Hollow 80">
              <a:extLst>
                <a:ext uri="{FF2B5EF4-FFF2-40B4-BE49-F238E27FC236}">
                  <a16:creationId xmlns:a16="http://schemas.microsoft.com/office/drawing/2014/main" id="{F1A604CB-E9DB-4584-9CE9-21BD62A772BF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: Top Corners Rounded 81">
              <a:extLst>
                <a:ext uri="{FF2B5EF4-FFF2-40B4-BE49-F238E27FC236}">
                  <a16:creationId xmlns:a16="http://schemas.microsoft.com/office/drawing/2014/main" id="{8766CCE8-CE0D-4E0B-8290-369A0B616368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E40AFD9A-7EC6-4E51-B671-ACAFE52CB039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9308754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47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DFB92F-4385-4F39-8FB2-FC4C662626D1}"/>
              </a:ext>
            </a:extLst>
          </p:cNvPr>
          <p:cNvGrpSpPr/>
          <p:nvPr/>
        </p:nvGrpSpPr>
        <p:grpSpPr>
          <a:xfrm>
            <a:off x="4566848" y="296939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F2A12A-F688-4EAF-9DE3-228DE942F9B1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Today’s Topics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F94A9-AFD5-418E-8DE1-3CA12B1142B5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88BB9-3416-4CFE-91FC-BF96B9B9A281}"/>
              </a:ext>
            </a:extLst>
          </p:cNvPr>
          <p:cNvGrpSpPr/>
          <p:nvPr/>
        </p:nvGrpSpPr>
        <p:grpSpPr>
          <a:xfrm>
            <a:off x="3636742" y="2099298"/>
            <a:ext cx="3723411" cy="1113751"/>
            <a:chOff x="764723" y="2142394"/>
            <a:chExt cx="3723411" cy="111375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348A78-AC50-4E7B-AF20-3852D92362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19E6F78-6ACA-4437-94B3-0D7769DA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DDA1F2-D40D-4C00-A335-B4D88888BC92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BF6E7-8671-43D2-A3E8-3F7696A91DBE}"/>
                </a:ext>
              </a:extLst>
            </p:cNvPr>
            <p:cNvSpPr txBox="1"/>
            <p:nvPr/>
          </p:nvSpPr>
          <p:spPr>
            <a:xfrm>
              <a:off x="1435199" y="2425148"/>
              <a:ext cx="3052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C647CB-D29E-443E-81E1-52289F6A983C}"/>
              </a:ext>
            </a:extLst>
          </p:cNvPr>
          <p:cNvGrpSpPr/>
          <p:nvPr/>
        </p:nvGrpSpPr>
        <p:grpSpPr>
          <a:xfrm>
            <a:off x="3636742" y="3472569"/>
            <a:ext cx="3197225" cy="1359972"/>
            <a:chOff x="764723" y="3420415"/>
            <a:chExt cx="3197225" cy="135997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C601809-AB82-491C-9CD4-F00B9B8192F6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9FF2F8-16B4-445B-9E8A-23AC1537EBFA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9AAAC3-36B3-4DA8-B475-71FCB7BD01ED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90E05D0-B01A-45A6-A0E0-6DA2564AC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CDF167-4E4E-4CC2-B47B-2883318B61D0}"/>
              </a:ext>
            </a:extLst>
          </p:cNvPr>
          <p:cNvGrpSpPr/>
          <p:nvPr/>
        </p:nvGrpSpPr>
        <p:grpSpPr>
          <a:xfrm>
            <a:off x="3636742" y="5039668"/>
            <a:ext cx="3739903" cy="1113751"/>
            <a:chOff x="764723" y="4698436"/>
            <a:chExt cx="3739903" cy="111375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B8DF059-17CF-495B-8848-EBB609375ED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5358564-15ED-4751-92DA-C3A7FF66B07A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E93FD-6B1A-4AA3-A1E9-E79AA9F215E4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4873990-F6EE-42B0-8289-3A90A8C3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1AF2231-68E2-48FF-89CE-79BBD0462A45}"/>
              </a:ext>
            </a:extLst>
          </p:cNvPr>
          <p:cNvGrpSpPr/>
          <p:nvPr/>
        </p:nvGrpSpPr>
        <p:grpSpPr>
          <a:xfrm>
            <a:off x="7490946" y="3472569"/>
            <a:ext cx="3723411" cy="1113751"/>
            <a:chOff x="4504627" y="3420415"/>
            <a:chExt cx="3723411" cy="111375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376D93-A47A-4891-B521-83EF906F9AD5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B2CEBC-B42C-4CEE-AF0C-A6A30087FC8A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5894D12-D8D8-485A-9537-751AA635A75A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E7752C8-D3AF-444C-B674-CA716DD4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7E7955F-2571-4E77-BA42-6D6F6C296851}"/>
              </a:ext>
            </a:extLst>
          </p:cNvPr>
          <p:cNvGrpSpPr/>
          <p:nvPr/>
        </p:nvGrpSpPr>
        <p:grpSpPr>
          <a:xfrm>
            <a:off x="7490946" y="5039668"/>
            <a:ext cx="3739903" cy="1113751"/>
            <a:chOff x="4504627" y="4698436"/>
            <a:chExt cx="3739903" cy="111375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D6A2902-B174-406E-9A88-F668B0724C3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783419-B4DF-461E-B9A1-263AFC7A2F13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FF43DD-425B-414D-B889-098D8D85626E}"/>
                </a:ext>
              </a:extLst>
            </p:cNvPr>
            <p:cNvSpPr txBox="1"/>
            <p:nvPr/>
          </p:nvSpPr>
          <p:spPr>
            <a:xfrm>
              <a:off x="5175103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42D9ADF-7CF3-49CD-A74F-67CD306D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3ECA54-CDD4-4E74-BC42-FA33EE4468B0}"/>
              </a:ext>
            </a:extLst>
          </p:cNvPr>
          <p:cNvGrpSpPr/>
          <p:nvPr/>
        </p:nvGrpSpPr>
        <p:grpSpPr>
          <a:xfrm>
            <a:off x="7490946" y="2099298"/>
            <a:ext cx="3723411" cy="1113751"/>
            <a:chOff x="4504627" y="2142394"/>
            <a:chExt cx="3723411" cy="111375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705F0B-50EF-420F-A730-E6B725FD417A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BA7715-428E-4FFF-927C-654996213057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0CCC91-03EA-45AA-8D14-71F8E030767C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8F43056F-8E89-4012-878F-329520E18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65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891F11-C5FB-4353-93C9-CA42D78432CB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819549" y="4145983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C9523-E38A-461B-AEF9-C2B5C440775D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66116" y="4145983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02037F-1958-4028-9BA4-B733CB3CDE02}"/>
              </a:ext>
            </a:extLst>
          </p:cNvPr>
          <p:cNvSpPr/>
          <p:nvPr/>
        </p:nvSpPr>
        <p:spPr>
          <a:xfrm>
            <a:off x="4058807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9806D0-1ADB-4AB4-A5BB-1647D3616BE3}"/>
              </a:ext>
            </a:extLst>
          </p:cNvPr>
          <p:cNvSpPr/>
          <p:nvPr/>
        </p:nvSpPr>
        <p:spPr>
          <a:xfrm>
            <a:off x="4423138" y="4050733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75790402-5A6C-48F9-8A1B-E528676DD5BE}"/>
              </a:ext>
            </a:extLst>
          </p:cNvPr>
          <p:cNvSpPr/>
          <p:nvPr/>
        </p:nvSpPr>
        <p:spPr>
          <a:xfrm>
            <a:off x="4304075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EED9F583-A109-4F6A-820E-B3C4F21B522E}"/>
              </a:ext>
            </a:extLst>
          </p:cNvPr>
          <p:cNvSpPr/>
          <p:nvPr/>
        </p:nvSpPr>
        <p:spPr>
          <a:xfrm>
            <a:off x="4171203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A8DED6-D15A-4D6E-ACD0-A35B48651EB7}"/>
              </a:ext>
            </a:extLst>
          </p:cNvPr>
          <p:cNvCxnSpPr>
            <a:cxnSpLocks/>
          </p:cNvCxnSpPr>
          <p:nvPr/>
        </p:nvCxnSpPr>
        <p:spPr>
          <a:xfrm flipV="1">
            <a:off x="4518389" y="4493169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D0199C5-D8EE-4CFF-8E6B-1B3AC887A281}"/>
              </a:ext>
            </a:extLst>
          </p:cNvPr>
          <p:cNvSpPr/>
          <p:nvPr/>
        </p:nvSpPr>
        <p:spPr>
          <a:xfrm>
            <a:off x="4456268" y="5501423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FB003-653E-4BE8-9394-60DD0B24762F}"/>
              </a:ext>
            </a:extLst>
          </p:cNvPr>
          <p:cNvSpPr txBox="1"/>
          <p:nvPr/>
        </p:nvSpPr>
        <p:spPr>
          <a:xfrm>
            <a:off x="3463820" y="3112494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4E3399-CD2D-4F8B-89F5-31A547980E23}"/>
              </a:ext>
            </a:extLst>
          </p:cNvPr>
          <p:cNvSpPr txBox="1"/>
          <p:nvPr/>
        </p:nvSpPr>
        <p:spPr>
          <a:xfrm>
            <a:off x="3475166" y="5753649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4DB56B1-68A1-4091-9877-DD73C1580428}"/>
              </a:ext>
            </a:extLst>
          </p:cNvPr>
          <p:cNvSpPr/>
          <p:nvPr/>
        </p:nvSpPr>
        <p:spPr>
          <a:xfrm rot="5400000">
            <a:off x="6297285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1A2C73-1F84-4424-864A-47BCAAC015EC}"/>
              </a:ext>
            </a:extLst>
          </p:cNvPr>
          <p:cNvSpPr/>
          <p:nvPr/>
        </p:nvSpPr>
        <p:spPr>
          <a:xfrm>
            <a:off x="6661616" y="4050733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5493DCD4-20BA-476D-82F1-EE803174BF4D}"/>
              </a:ext>
            </a:extLst>
          </p:cNvPr>
          <p:cNvSpPr/>
          <p:nvPr/>
        </p:nvSpPr>
        <p:spPr>
          <a:xfrm>
            <a:off x="6542553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658774A2-D90F-4D02-BC76-29E43C1DF903}"/>
              </a:ext>
            </a:extLst>
          </p:cNvPr>
          <p:cNvSpPr/>
          <p:nvPr/>
        </p:nvSpPr>
        <p:spPr>
          <a:xfrm>
            <a:off x="6409681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309A7E-040E-4F5D-B933-3AB5220F5A95}"/>
              </a:ext>
            </a:extLst>
          </p:cNvPr>
          <p:cNvCxnSpPr>
            <a:cxnSpLocks/>
          </p:cNvCxnSpPr>
          <p:nvPr/>
        </p:nvCxnSpPr>
        <p:spPr>
          <a:xfrm flipV="1">
            <a:off x="6756867" y="2765411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172B3A8-1C09-4FDE-AC67-99CAD10035A1}"/>
              </a:ext>
            </a:extLst>
          </p:cNvPr>
          <p:cNvSpPr/>
          <p:nvPr/>
        </p:nvSpPr>
        <p:spPr>
          <a:xfrm>
            <a:off x="6694746" y="2719055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CB7587-3408-4F70-8A5D-D0806A513B87}"/>
              </a:ext>
            </a:extLst>
          </p:cNvPr>
          <p:cNvSpPr txBox="1"/>
          <p:nvPr/>
        </p:nvSpPr>
        <p:spPr>
          <a:xfrm>
            <a:off x="5714058" y="4533275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778142-0AA8-41BA-9405-8237E1935E7F}"/>
              </a:ext>
            </a:extLst>
          </p:cNvPr>
          <p:cNvSpPr txBox="1"/>
          <p:nvPr/>
        </p:nvSpPr>
        <p:spPr>
          <a:xfrm>
            <a:off x="5608732" y="2076772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A29CE290-7729-4E8C-9738-2BE3912C5D40}"/>
              </a:ext>
            </a:extLst>
          </p:cNvPr>
          <p:cNvSpPr/>
          <p:nvPr/>
        </p:nvSpPr>
        <p:spPr>
          <a:xfrm>
            <a:off x="8550718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7F86694-DB30-4196-BE70-3B5E3278021A}"/>
              </a:ext>
            </a:extLst>
          </p:cNvPr>
          <p:cNvSpPr/>
          <p:nvPr/>
        </p:nvSpPr>
        <p:spPr>
          <a:xfrm>
            <a:off x="8915049" y="4050733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6115DB5C-D181-48FC-85B7-6C0DCB4951B6}"/>
              </a:ext>
            </a:extLst>
          </p:cNvPr>
          <p:cNvSpPr/>
          <p:nvPr/>
        </p:nvSpPr>
        <p:spPr>
          <a:xfrm>
            <a:off x="8795986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08365D7B-6052-4B01-8C77-1C055E38348B}"/>
              </a:ext>
            </a:extLst>
          </p:cNvPr>
          <p:cNvSpPr/>
          <p:nvPr/>
        </p:nvSpPr>
        <p:spPr>
          <a:xfrm>
            <a:off x="8663114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A97434-70B9-45E8-BC84-F8CB00AAAF4D}"/>
              </a:ext>
            </a:extLst>
          </p:cNvPr>
          <p:cNvCxnSpPr>
            <a:cxnSpLocks/>
          </p:cNvCxnSpPr>
          <p:nvPr/>
        </p:nvCxnSpPr>
        <p:spPr>
          <a:xfrm flipV="1">
            <a:off x="9010300" y="4493169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902CC0C-A0B8-4FF2-8A15-DCEBEE23B351}"/>
              </a:ext>
            </a:extLst>
          </p:cNvPr>
          <p:cNvSpPr/>
          <p:nvPr/>
        </p:nvSpPr>
        <p:spPr>
          <a:xfrm>
            <a:off x="8948179" y="5501423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D63CF6-0F0C-4043-AF50-907858BD63FF}"/>
              </a:ext>
            </a:extLst>
          </p:cNvPr>
          <p:cNvSpPr txBox="1"/>
          <p:nvPr/>
        </p:nvSpPr>
        <p:spPr>
          <a:xfrm>
            <a:off x="7996189" y="3112494"/>
            <a:ext cx="203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090A3B-2A97-456A-ABCC-50C0CBA44D38}"/>
              </a:ext>
            </a:extLst>
          </p:cNvPr>
          <p:cNvSpPr txBox="1"/>
          <p:nvPr/>
        </p:nvSpPr>
        <p:spPr>
          <a:xfrm>
            <a:off x="7967077" y="5753649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8E67CA8-3EB1-4349-80F6-D5198E0A4E0A}"/>
              </a:ext>
            </a:extLst>
          </p:cNvPr>
          <p:cNvCxnSpPr>
            <a:cxnSpLocks/>
          </p:cNvCxnSpPr>
          <p:nvPr/>
        </p:nvCxnSpPr>
        <p:spPr>
          <a:xfrm>
            <a:off x="3578917" y="6363040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A4B5EF-DBAF-4D2F-8AB6-EB341649E83C}"/>
              </a:ext>
            </a:extLst>
          </p:cNvPr>
          <p:cNvCxnSpPr>
            <a:cxnSpLocks/>
          </p:cNvCxnSpPr>
          <p:nvPr/>
        </p:nvCxnSpPr>
        <p:spPr>
          <a:xfrm>
            <a:off x="8058865" y="6363040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C86311A-87DE-49A7-9347-B90889E32A7E}"/>
              </a:ext>
            </a:extLst>
          </p:cNvPr>
          <p:cNvCxnSpPr>
            <a:cxnSpLocks/>
          </p:cNvCxnSpPr>
          <p:nvPr/>
        </p:nvCxnSpPr>
        <p:spPr>
          <a:xfrm>
            <a:off x="5716179" y="1985976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231DD1-22C1-4122-B4C9-C0445DBEACE6}"/>
              </a:ext>
            </a:extLst>
          </p:cNvPr>
          <p:cNvGrpSpPr/>
          <p:nvPr/>
        </p:nvGrpSpPr>
        <p:grpSpPr>
          <a:xfrm>
            <a:off x="4174958" y="369509"/>
            <a:ext cx="5496695" cy="1146629"/>
            <a:chOff x="3200263" y="238883"/>
            <a:chExt cx="5496695" cy="114662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66CB0E-A73B-432E-A3DE-7994E39AE8A3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915C6C8-B5E3-46D1-A2CD-906A252082C4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4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7" grpId="0" animBg="1"/>
      <p:bldP spid="39" grpId="0"/>
      <p:bldP spid="44" grpId="0"/>
      <p:bldP spid="48" grpId="0" animBg="1"/>
      <p:bldP spid="50" grpId="0" animBg="1"/>
      <p:bldP spid="54" grpId="0" animBg="1"/>
      <p:bldP spid="56" grpId="0" animBg="1"/>
      <p:bldP spid="66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8" grpId="0" animBg="1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600429-FB89-4B79-9E39-8C7D9EF63F6D}"/>
              </a:ext>
            </a:extLst>
          </p:cNvPr>
          <p:cNvGrpSpPr/>
          <p:nvPr/>
        </p:nvGrpSpPr>
        <p:grpSpPr>
          <a:xfrm>
            <a:off x="3841131" y="238883"/>
            <a:ext cx="5496695" cy="1146629"/>
            <a:chOff x="3200263" y="238883"/>
            <a:chExt cx="5496695" cy="114662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717A0C-B4F3-4A58-BDFB-8440CE7C8697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Work Process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C2552B-D6AC-4311-8315-201248C2557D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E84C97-1333-4FCB-8F7E-95E637DEF122}"/>
              </a:ext>
            </a:extLst>
          </p:cNvPr>
          <p:cNvGrpSpPr/>
          <p:nvPr/>
        </p:nvGrpSpPr>
        <p:grpSpPr>
          <a:xfrm flipH="1">
            <a:off x="7420236" y="2520226"/>
            <a:ext cx="773683" cy="1311158"/>
            <a:chOff x="1983167" y="2950737"/>
            <a:chExt cx="414099" cy="701773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B25A38-C1F3-47D8-9C03-16EA839496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52C3A74-2B76-4445-BA87-44415EF47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803EFE6D-94EC-486A-BC11-4BD0E5466D73}"/>
              </a:ext>
            </a:extLst>
          </p:cNvPr>
          <p:cNvSpPr/>
          <p:nvPr/>
        </p:nvSpPr>
        <p:spPr>
          <a:xfrm>
            <a:off x="6847149" y="3641945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8F21AC-B292-41C4-81DE-A5C1D3E60207}"/>
              </a:ext>
            </a:extLst>
          </p:cNvPr>
          <p:cNvGrpSpPr/>
          <p:nvPr/>
        </p:nvGrpSpPr>
        <p:grpSpPr>
          <a:xfrm flipH="1" flipV="1">
            <a:off x="8772045" y="5161897"/>
            <a:ext cx="530422" cy="539365"/>
            <a:chOff x="2142648" y="3262589"/>
            <a:chExt cx="530422" cy="5393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6D438CF-0042-4582-95BD-ACEB529D7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A9A152-6030-4CF7-9C0C-67BBF2441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EF57D521-A84C-4873-B4AD-1BEA7AE91599}"/>
              </a:ext>
            </a:extLst>
          </p:cNvPr>
          <p:cNvSpPr/>
          <p:nvPr/>
        </p:nvSpPr>
        <p:spPr>
          <a:xfrm>
            <a:off x="8070725" y="3735604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3D89BFF-AF6D-47C9-843D-7EECAE4A150B}"/>
              </a:ext>
            </a:extLst>
          </p:cNvPr>
          <p:cNvGrpSpPr/>
          <p:nvPr/>
        </p:nvGrpSpPr>
        <p:grpSpPr>
          <a:xfrm>
            <a:off x="4857535" y="1959570"/>
            <a:ext cx="976405" cy="824338"/>
            <a:chOff x="4551111" y="2049196"/>
            <a:chExt cx="976405" cy="82433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DFD0A66-1F3A-445E-8940-61E7E6DD88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7AC5331-77BC-423D-9912-AAB54F359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92B2C9F2-254A-4E4D-9238-351BAA957E7B}"/>
              </a:ext>
            </a:extLst>
          </p:cNvPr>
          <p:cNvSpPr/>
          <p:nvPr/>
        </p:nvSpPr>
        <p:spPr>
          <a:xfrm>
            <a:off x="4730818" y="2571209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28D99F2-F312-43F8-BB7A-A0809D49C62F}"/>
              </a:ext>
            </a:extLst>
          </p:cNvPr>
          <p:cNvGrpSpPr/>
          <p:nvPr/>
        </p:nvGrpSpPr>
        <p:grpSpPr>
          <a:xfrm flipV="1">
            <a:off x="3613118" y="4783153"/>
            <a:ext cx="377465" cy="821078"/>
            <a:chOff x="2277387" y="2945884"/>
            <a:chExt cx="377465" cy="82107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78A5BE8-870F-44CF-8808-2CCAE1E77A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B094EAB-760A-4D52-958F-000663E00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ABD22872-6651-453F-B64F-B43EA60FCC52}"/>
              </a:ext>
            </a:extLst>
          </p:cNvPr>
          <p:cNvSpPr/>
          <p:nvPr/>
        </p:nvSpPr>
        <p:spPr>
          <a:xfrm>
            <a:off x="3242141" y="3496157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442E2FE-6D4D-41A3-AFB4-B7046976EB8F}"/>
              </a:ext>
            </a:extLst>
          </p:cNvPr>
          <p:cNvSpPr/>
          <p:nvPr/>
        </p:nvSpPr>
        <p:spPr>
          <a:xfrm>
            <a:off x="3331381" y="3585397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86F8AFB-ECB1-4FCB-A50D-1099BE94CDF4}"/>
              </a:ext>
            </a:extLst>
          </p:cNvPr>
          <p:cNvSpPr/>
          <p:nvPr/>
        </p:nvSpPr>
        <p:spPr>
          <a:xfrm>
            <a:off x="4832289" y="2672680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905C6C-0EDD-4F5F-AE76-DFD003D9FB6E}"/>
              </a:ext>
            </a:extLst>
          </p:cNvPr>
          <p:cNvSpPr/>
          <p:nvPr/>
        </p:nvSpPr>
        <p:spPr>
          <a:xfrm>
            <a:off x="6933337" y="3728133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544576-C88A-4A1D-8DF0-47498FA32B9E}"/>
              </a:ext>
            </a:extLst>
          </p:cNvPr>
          <p:cNvSpPr/>
          <p:nvPr/>
        </p:nvSpPr>
        <p:spPr>
          <a:xfrm>
            <a:off x="8166506" y="3831385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0D69A3-D388-482E-A211-DD6F78B6DE8F}"/>
              </a:ext>
            </a:extLst>
          </p:cNvPr>
          <p:cNvGrpSpPr/>
          <p:nvPr/>
        </p:nvGrpSpPr>
        <p:grpSpPr>
          <a:xfrm>
            <a:off x="1958205" y="5084215"/>
            <a:ext cx="1666472" cy="1267458"/>
            <a:chOff x="1161927" y="5072730"/>
            <a:chExt cx="1666472" cy="12674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EBB9E3-BF09-4BD5-AB87-ABACEF570933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BC0A79-5C42-428B-BDCB-AE36BDF149D9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75AA67F-0DC7-484B-AE7B-D10599659E8B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1FBA010-4079-4C55-9529-6D27B8F6AC92}"/>
              </a:ext>
            </a:extLst>
          </p:cNvPr>
          <p:cNvGrpSpPr/>
          <p:nvPr/>
        </p:nvGrpSpPr>
        <p:grpSpPr>
          <a:xfrm>
            <a:off x="3155203" y="1443587"/>
            <a:ext cx="1666472" cy="1267458"/>
            <a:chOff x="2766229" y="1552263"/>
            <a:chExt cx="1666472" cy="126745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9904F97-A033-4F77-A26C-9FDAAD785D50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C4931C-6D0E-46B3-995A-21FBC36966C6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6D1522A-B559-497C-9275-F975D6855C7A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FDC33F1-3448-4743-B4AA-9AB3F6AC7C29}"/>
              </a:ext>
            </a:extLst>
          </p:cNvPr>
          <p:cNvGrpSpPr/>
          <p:nvPr/>
        </p:nvGrpSpPr>
        <p:grpSpPr>
          <a:xfrm>
            <a:off x="9291465" y="5169613"/>
            <a:ext cx="1666472" cy="1267458"/>
            <a:chOff x="9146176" y="5273815"/>
            <a:chExt cx="1666472" cy="1267458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513FED6-5AE4-4C43-B387-4B3A6068FB28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ACA60D5-D1A5-4197-8C6A-C6AAAF691287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90CD6A-F42E-47FA-AFE2-6710C4850F8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09C248-F4D7-446E-B44B-F8A60AC0BFA6}"/>
              </a:ext>
            </a:extLst>
          </p:cNvPr>
          <p:cNvGrpSpPr/>
          <p:nvPr/>
        </p:nvGrpSpPr>
        <p:grpSpPr>
          <a:xfrm>
            <a:off x="8223608" y="1996299"/>
            <a:ext cx="1666472" cy="1267458"/>
            <a:chOff x="7840984" y="2085925"/>
            <a:chExt cx="1666472" cy="126745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97AA652-6FA6-4398-B6D2-76C273378523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6E2EDBA-DACD-47EC-808A-A661FBDD3651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20C099D-5E10-4F67-B1D7-CF9BBFC95A57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sp>
        <p:nvSpPr>
          <p:cNvPr id="153" name="AutoShape 46">
            <a:extLst>
              <a:ext uri="{FF2B5EF4-FFF2-40B4-BE49-F238E27FC236}">
                <a16:creationId xmlns:a16="http://schemas.microsoft.com/office/drawing/2014/main" id="{9A35FFE9-BF86-4E84-9240-A5FB74FE3D70}"/>
              </a:ext>
            </a:extLst>
          </p:cNvPr>
          <p:cNvSpPr>
            <a:spLocks/>
          </p:cNvSpPr>
          <p:nvPr/>
        </p:nvSpPr>
        <p:spPr bwMode="auto">
          <a:xfrm>
            <a:off x="8400436" y="4062706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A415717-A6D6-4D03-9DD3-2D7132B3582F}"/>
              </a:ext>
            </a:extLst>
          </p:cNvPr>
          <p:cNvGrpSpPr/>
          <p:nvPr/>
        </p:nvGrpSpPr>
        <p:grpSpPr>
          <a:xfrm>
            <a:off x="7138080" y="3886157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155" name="AutoShape 48">
              <a:extLst>
                <a:ext uri="{FF2B5EF4-FFF2-40B4-BE49-F238E27FC236}">
                  <a16:creationId xmlns:a16="http://schemas.microsoft.com/office/drawing/2014/main" id="{E6479445-AFDA-40EB-8EDE-47F4CD499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6" name="AutoShape 49">
              <a:extLst>
                <a:ext uri="{FF2B5EF4-FFF2-40B4-BE49-F238E27FC236}">
                  <a16:creationId xmlns:a16="http://schemas.microsoft.com/office/drawing/2014/main" id="{25F4374A-A772-45AD-B382-91CA0629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7" name="AutoShape 50">
              <a:extLst>
                <a:ext uri="{FF2B5EF4-FFF2-40B4-BE49-F238E27FC236}">
                  <a16:creationId xmlns:a16="http://schemas.microsoft.com/office/drawing/2014/main" id="{D33CEF53-60E3-494F-986E-E8C1720A1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8" name="AutoShape 51">
              <a:extLst>
                <a:ext uri="{FF2B5EF4-FFF2-40B4-BE49-F238E27FC236}">
                  <a16:creationId xmlns:a16="http://schemas.microsoft.com/office/drawing/2014/main" id="{200806C8-7512-4EEA-B606-1765B820D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7C265CA-4FA1-4FFA-A329-59048140871A}"/>
              </a:ext>
            </a:extLst>
          </p:cNvPr>
          <p:cNvGrpSpPr/>
          <p:nvPr/>
        </p:nvGrpSpPr>
        <p:grpSpPr>
          <a:xfrm>
            <a:off x="3540078" y="3747743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160" name="AutoShape 81">
              <a:extLst>
                <a:ext uri="{FF2B5EF4-FFF2-40B4-BE49-F238E27FC236}">
                  <a16:creationId xmlns:a16="http://schemas.microsoft.com/office/drawing/2014/main" id="{D393A67B-A67A-43E3-9E1F-DA00B175F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1" name="AutoShape 82">
              <a:extLst>
                <a:ext uri="{FF2B5EF4-FFF2-40B4-BE49-F238E27FC236}">
                  <a16:creationId xmlns:a16="http://schemas.microsoft.com/office/drawing/2014/main" id="{39A60FA6-3875-47DC-BF20-ED7A80D5B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84F4D81-4B92-407E-94E7-D52334722E8D}"/>
              </a:ext>
            </a:extLst>
          </p:cNvPr>
          <p:cNvGrpSpPr/>
          <p:nvPr/>
        </p:nvGrpSpPr>
        <p:grpSpPr>
          <a:xfrm>
            <a:off x="5189281" y="3030636"/>
            <a:ext cx="1129330" cy="112740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163" name="AutoShape 84">
              <a:extLst>
                <a:ext uri="{FF2B5EF4-FFF2-40B4-BE49-F238E27FC236}">
                  <a16:creationId xmlns:a16="http://schemas.microsoft.com/office/drawing/2014/main" id="{705BA4A5-0DD2-42C0-968F-B236A1286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4" name="AutoShape 85">
              <a:extLst>
                <a:ext uri="{FF2B5EF4-FFF2-40B4-BE49-F238E27FC236}">
                  <a16:creationId xmlns:a16="http://schemas.microsoft.com/office/drawing/2014/main" id="{78B86C2A-D5D7-4AAB-8A13-0EED7A0DB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5" name="AutoShape 86">
              <a:extLst>
                <a:ext uri="{FF2B5EF4-FFF2-40B4-BE49-F238E27FC236}">
                  <a16:creationId xmlns:a16="http://schemas.microsoft.com/office/drawing/2014/main" id="{70FB672E-8BBB-43FC-95D3-58BEDA6A1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6" name="AutoShape 87">
              <a:extLst>
                <a:ext uri="{FF2B5EF4-FFF2-40B4-BE49-F238E27FC236}">
                  <a16:creationId xmlns:a16="http://schemas.microsoft.com/office/drawing/2014/main" id="{E262E638-28DB-4348-BCDF-75479343A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7" name="AutoShape 88">
              <a:extLst>
                <a:ext uri="{FF2B5EF4-FFF2-40B4-BE49-F238E27FC236}">
                  <a16:creationId xmlns:a16="http://schemas.microsoft.com/office/drawing/2014/main" id="{32257038-9294-4CFD-8446-CA9D30813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8" name="AutoShape 89">
              <a:extLst>
                <a:ext uri="{FF2B5EF4-FFF2-40B4-BE49-F238E27FC236}">
                  <a16:creationId xmlns:a16="http://schemas.microsoft.com/office/drawing/2014/main" id="{FD5C9514-BA5B-40BA-9193-CC3FAA813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9" name="AutoShape 90">
              <a:extLst>
                <a:ext uri="{FF2B5EF4-FFF2-40B4-BE49-F238E27FC236}">
                  <a16:creationId xmlns:a16="http://schemas.microsoft.com/office/drawing/2014/main" id="{805588AD-CA63-453C-B004-57BB1671B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0" name="AutoShape 91">
              <a:extLst>
                <a:ext uri="{FF2B5EF4-FFF2-40B4-BE49-F238E27FC236}">
                  <a16:creationId xmlns:a16="http://schemas.microsoft.com/office/drawing/2014/main" id="{A0DE4F78-D505-4BE1-AE5F-EA430F12E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1" name="AutoShape 92">
              <a:extLst>
                <a:ext uri="{FF2B5EF4-FFF2-40B4-BE49-F238E27FC236}">
                  <a16:creationId xmlns:a16="http://schemas.microsoft.com/office/drawing/2014/main" id="{732EB659-F273-491B-8C6B-16D3CF23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2" name="AutoShape 93">
              <a:extLst>
                <a:ext uri="{FF2B5EF4-FFF2-40B4-BE49-F238E27FC236}">
                  <a16:creationId xmlns:a16="http://schemas.microsoft.com/office/drawing/2014/main" id="{05F19897-BA40-48DF-B6AF-B9C45664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3" name="AutoShape 94">
              <a:extLst>
                <a:ext uri="{FF2B5EF4-FFF2-40B4-BE49-F238E27FC236}">
                  <a16:creationId xmlns:a16="http://schemas.microsoft.com/office/drawing/2014/main" id="{A2C651C8-F8B6-4D15-9A70-EF7912B8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4" name="AutoShape 95">
              <a:extLst>
                <a:ext uri="{FF2B5EF4-FFF2-40B4-BE49-F238E27FC236}">
                  <a16:creationId xmlns:a16="http://schemas.microsoft.com/office/drawing/2014/main" id="{4A7B0C17-0569-45CE-B4BD-4E0C6306F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5" name="AutoShape 96">
              <a:extLst>
                <a:ext uri="{FF2B5EF4-FFF2-40B4-BE49-F238E27FC236}">
                  <a16:creationId xmlns:a16="http://schemas.microsoft.com/office/drawing/2014/main" id="{5C7153AC-93CB-4887-92B5-6437A0F7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05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4" grpId="0" animBg="1"/>
      <p:bldP spid="128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860F08-F37C-4EAB-B841-545DDFB104B5}"/>
              </a:ext>
            </a:extLst>
          </p:cNvPr>
          <p:cNvGrpSpPr/>
          <p:nvPr/>
        </p:nvGrpSpPr>
        <p:grpSpPr>
          <a:xfrm>
            <a:off x="3275083" y="311453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D247E2-DEF5-4005-BE18-A5C94DCEAF4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Team Members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F6ACC7-E0E5-4C79-9CEC-60D45F0CB29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264057-5407-4178-ABAF-42815AEA4262}"/>
              </a:ext>
            </a:extLst>
          </p:cNvPr>
          <p:cNvGrpSpPr/>
          <p:nvPr/>
        </p:nvGrpSpPr>
        <p:grpSpPr>
          <a:xfrm>
            <a:off x="2262085" y="2158925"/>
            <a:ext cx="2017224" cy="2017224"/>
            <a:chOff x="1466851" y="1754971"/>
            <a:chExt cx="2362200" cy="23622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269FC8-7A35-42BF-AC55-47F46593293C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757FBAD-5113-4A4B-8177-B20FD4303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759613-B897-43D9-B556-92C67B48FB0E}"/>
              </a:ext>
            </a:extLst>
          </p:cNvPr>
          <p:cNvGrpSpPr/>
          <p:nvPr/>
        </p:nvGrpSpPr>
        <p:grpSpPr>
          <a:xfrm>
            <a:off x="4959746" y="212986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751A97-095D-4B24-A7B4-7EC7E74B9A24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FE3B5F-966F-493E-B8BB-EEB5D4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96D84-85E3-4422-A125-4E3F5EC7D91F}"/>
              </a:ext>
            </a:extLst>
          </p:cNvPr>
          <p:cNvGrpSpPr/>
          <p:nvPr/>
        </p:nvGrpSpPr>
        <p:grpSpPr>
          <a:xfrm>
            <a:off x="7729179" y="212471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73A251-53B2-4E7C-8755-B7E89989728C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828C618-BA5D-4100-85CF-E306EDB14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3CABD5-DDFD-44A1-813A-F8F3D52F0F46}"/>
              </a:ext>
            </a:extLst>
          </p:cNvPr>
          <p:cNvGrpSpPr/>
          <p:nvPr/>
        </p:nvGrpSpPr>
        <p:grpSpPr>
          <a:xfrm>
            <a:off x="2343172" y="2124711"/>
            <a:ext cx="662608" cy="523220"/>
            <a:chOff x="668600" y="2123782"/>
            <a:chExt cx="662608" cy="5232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558D79-13F8-4F29-B837-88552D290B43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0026C0-351E-4465-8328-4B75C62CAD6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60DF191-4AD0-4144-B9A2-1FB3979C9EC3}"/>
              </a:ext>
            </a:extLst>
          </p:cNvPr>
          <p:cNvGrpSpPr/>
          <p:nvPr/>
        </p:nvGrpSpPr>
        <p:grpSpPr>
          <a:xfrm>
            <a:off x="5030977" y="2124711"/>
            <a:ext cx="662608" cy="523220"/>
            <a:chOff x="662610" y="2123782"/>
            <a:chExt cx="662608" cy="52322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D9C5B-A9B7-445F-A19F-9809C956D73B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5D9712-BEC5-4081-9124-CD1408A395AF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FEA2FAD-2B28-44FD-9027-73F192FD6143}"/>
              </a:ext>
            </a:extLst>
          </p:cNvPr>
          <p:cNvGrpSpPr/>
          <p:nvPr/>
        </p:nvGrpSpPr>
        <p:grpSpPr>
          <a:xfrm>
            <a:off x="7785307" y="2132285"/>
            <a:ext cx="662608" cy="508072"/>
            <a:chOff x="662610" y="2131356"/>
            <a:chExt cx="662608" cy="50807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D5E6508-A73E-41C5-89F0-061EA49263B3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4B31D23-92AB-4AEF-A758-7AE2B4FD607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07BD497-511A-4F9C-A7DF-63B25C9B5E4B}"/>
              </a:ext>
            </a:extLst>
          </p:cNvPr>
          <p:cNvGrpSpPr/>
          <p:nvPr/>
        </p:nvGrpSpPr>
        <p:grpSpPr>
          <a:xfrm>
            <a:off x="1761732" y="4647602"/>
            <a:ext cx="3048141" cy="1452554"/>
            <a:chOff x="264581" y="4416136"/>
            <a:chExt cx="3048141" cy="1452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3E8890-80FA-48FC-BE5B-91EAAE9FB5F7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B6D4346-1251-47B1-831A-73E3DC969CF6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5ADA5AD-0FD2-4565-9351-8E4A2E3D60A5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EF0C78E-8697-4396-A5EA-BBF9A16E48D6}"/>
              </a:ext>
            </a:extLst>
          </p:cNvPr>
          <p:cNvGrpSpPr/>
          <p:nvPr/>
        </p:nvGrpSpPr>
        <p:grpSpPr>
          <a:xfrm>
            <a:off x="4478042" y="4647602"/>
            <a:ext cx="3048141" cy="1452554"/>
            <a:chOff x="3143051" y="4416136"/>
            <a:chExt cx="3048141" cy="1452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D831EB-683C-4038-9237-232707501237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EC630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F6F19E5-9766-4407-BA6E-92867592B1FE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9733DDE-43B1-4024-91DC-5CA3FF548E8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197B0D-CE25-4120-8267-3B701FCB3992}"/>
              </a:ext>
            </a:extLst>
          </p:cNvPr>
          <p:cNvGrpSpPr/>
          <p:nvPr/>
        </p:nvGrpSpPr>
        <p:grpSpPr>
          <a:xfrm>
            <a:off x="7249949" y="4647602"/>
            <a:ext cx="3048141" cy="1452554"/>
            <a:chOff x="6191192" y="4416136"/>
            <a:chExt cx="3048141" cy="145255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166C6C8-89F2-490E-872B-32CA40E48722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C7261A-1A98-474E-8397-1B7C528A182C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C59A10-12D8-4BC5-B74C-EEA5EBEF40D1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12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48792E-1C17-488A-8522-4BEECDAF32C9}"/>
              </a:ext>
            </a:extLst>
          </p:cNvPr>
          <p:cNvGrpSpPr/>
          <p:nvPr/>
        </p:nvGrpSpPr>
        <p:grpSpPr>
          <a:xfrm>
            <a:off x="2868684" y="340481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D7A39-9F11-4EF7-909B-4BFBB6E25816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Our History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E8677-B7E9-40EC-8AF5-67CF093C06AC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1865E68-0306-4BF0-BAD5-46937AF9A172}"/>
              </a:ext>
            </a:extLst>
          </p:cNvPr>
          <p:cNvSpPr txBox="1"/>
          <p:nvPr/>
        </p:nvSpPr>
        <p:spPr>
          <a:xfrm>
            <a:off x="4562824" y="2193834"/>
            <a:ext cx="212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221DA7-9F2B-400E-AF8C-E87D5E396002}"/>
              </a:ext>
            </a:extLst>
          </p:cNvPr>
          <p:cNvCxnSpPr>
            <a:cxnSpLocks/>
          </p:cNvCxnSpPr>
          <p:nvPr/>
        </p:nvCxnSpPr>
        <p:spPr>
          <a:xfrm flipV="1">
            <a:off x="2808011" y="4287439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B816C18-62DE-406B-B140-0C7276ADF9F8}"/>
              </a:ext>
            </a:extLst>
          </p:cNvPr>
          <p:cNvSpPr/>
          <p:nvPr/>
        </p:nvSpPr>
        <p:spPr>
          <a:xfrm>
            <a:off x="2034785" y="2763438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F3D723-24C6-4024-A88B-CF401EB083C1}"/>
              </a:ext>
            </a:extLst>
          </p:cNvPr>
          <p:cNvSpPr/>
          <p:nvPr/>
        </p:nvSpPr>
        <p:spPr>
          <a:xfrm>
            <a:off x="2122891" y="2851544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D21339-AA64-4328-BD50-A2F56ED7DEA5}"/>
              </a:ext>
            </a:extLst>
          </p:cNvPr>
          <p:cNvSpPr/>
          <p:nvPr/>
        </p:nvSpPr>
        <p:spPr>
          <a:xfrm>
            <a:off x="2194329" y="2922982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C8A2A98-A020-49D0-B9BD-A0C91759BAC2}"/>
              </a:ext>
            </a:extLst>
          </p:cNvPr>
          <p:cNvSpPr/>
          <p:nvPr/>
        </p:nvSpPr>
        <p:spPr>
          <a:xfrm rot="8100000">
            <a:off x="1894269" y="262292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07C0F3-E3B8-401D-8AA5-DE2CD21D63FE}"/>
              </a:ext>
            </a:extLst>
          </p:cNvPr>
          <p:cNvSpPr/>
          <p:nvPr/>
        </p:nvSpPr>
        <p:spPr>
          <a:xfrm>
            <a:off x="2763787" y="4600402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A0CA93-0BFB-486A-830D-2B70B527E8D5}"/>
              </a:ext>
            </a:extLst>
          </p:cNvPr>
          <p:cNvSpPr txBox="1"/>
          <p:nvPr/>
        </p:nvSpPr>
        <p:spPr>
          <a:xfrm>
            <a:off x="1631617" y="2201172"/>
            <a:ext cx="235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A3AFF2-7856-4D3D-B2A6-5971A744D49D}"/>
              </a:ext>
            </a:extLst>
          </p:cNvPr>
          <p:cNvSpPr txBox="1"/>
          <p:nvPr/>
        </p:nvSpPr>
        <p:spPr>
          <a:xfrm>
            <a:off x="1649646" y="4794986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69A7E6-FC59-4C64-A984-61A70484B255}"/>
              </a:ext>
            </a:extLst>
          </p:cNvPr>
          <p:cNvCxnSpPr>
            <a:cxnSpLocks/>
          </p:cNvCxnSpPr>
          <p:nvPr/>
        </p:nvCxnSpPr>
        <p:spPr>
          <a:xfrm flipV="1">
            <a:off x="5626619" y="4273930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7D6E716-5EBB-4506-9C8A-F827D573D2CB}"/>
              </a:ext>
            </a:extLst>
          </p:cNvPr>
          <p:cNvSpPr/>
          <p:nvPr/>
        </p:nvSpPr>
        <p:spPr>
          <a:xfrm>
            <a:off x="4853393" y="2749929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156CA2-BB81-4CC3-9DB9-44CAF3A040B9}"/>
              </a:ext>
            </a:extLst>
          </p:cNvPr>
          <p:cNvSpPr/>
          <p:nvPr/>
        </p:nvSpPr>
        <p:spPr>
          <a:xfrm>
            <a:off x="4941499" y="2838035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EAFBB1-A06C-4897-954F-4F801AA016B7}"/>
              </a:ext>
            </a:extLst>
          </p:cNvPr>
          <p:cNvSpPr/>
          <p:nvPr/>
        </p:nvSpPr>
        <p:spPr>
          <a:xfrm>
            <a:off x="5012937" y="2909473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7CE16E0-A251-4E10-A326-C53B17723205}"/>
              </a:ext>
            </a:extLst>
          </p:cNvPr>
          <p:cNvSpPr/>
          <p:nvPr/>
        </p:nvSpPr>
        <p:spPr>
          <a:xfrm rot="8100000">
            <a:off x="4712877" y="2609413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8C6B9B5-08F9-4F73-8E59-1C001A10DE5D}"/>
              </a:ext>
            </a:extLst>
          </p:cNvPr>
          <p:cNvSpPr/>
          <p:nvPr/>
        </p:nvSpPr>
        <p:spPr>
          <a:xfrm>
            <a:off x="5582395" y="4586893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6E82F9-5155-495A-BB68-1E943B11D632}"/>
              </a:ext>
            </a:extLst>
          </p:cNvPr>
          <p:cNvSpPr txBox="1"/>
          <p:nvPr/>
        </p:nvSpPr>
        <p:spPr>
          <a:xfrm>
            <a:off x="4468254" y="4781477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is just a demo text so consider replacing it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7141A3-06A9-46C8-AC24-1ACAA048CB32}"/>
              </a:ext>
            </a:extLst>
          </p:cNvPr>
          <p:cNvCxnSpPr>
            <a:cxnSpLocks/>
          </p:cNvCxnSpPr>
          <p:nvPr/>
        </p:nvCxnSpPr>
        <p:spPr>
          <a:xfrm flipV="1">
            <a:off x="8517457" y="4325539"/>
            <a:ext cx="0" cy="31296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E504ED9-294F-4C9C-8E31-50B84739912F}"/>
              </a:ext>
            </a:extLst>
          </p:cNvPr>
          <p:cNvSpPr/>
          <p:nvPr/>
        </p:nvSpPr>
        <p:spPr>
          <a:xfrm>
            <a:off x="7744231" y="2801538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2B6A90D-3A76-439B-ADF2-8517B9E0A169}"/>
              </a:ext>
            </a:extLst>
          </p:cNvPr>
          <p:cNvSpPr/>
          <p:nvPr/>
        </p:nvSpPr>
        <p:spPr>
          <a:xfrm>
            <a:off x="7832337" y="2889644"/>
            <a:ext cx="1347788" cy="13477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8B0128-9760-479F-A89A-62672D296331}"/>
              </a:ext>
            </a:extLst>
          </p:cNvPr>
          <p:cNvSpPr/>
          <p:nvPr/>
        </p:nvSpPr>
        <p:spPr>
          <a:xfrm>
            <a:off x="7903775" y="2961082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9EAD6CC6-CE11-49E6-AF27-F25D68B68926}"/>
              </a:ext>
            </a:extLst>
          </p:cNvPr>
          <p:cNvSpPr/>
          <p:nvPr/>
        </p:nvSpPr>
        <p:spPr>
          <a:xfrm rot="8100000">
            <a:off x="7603715" y="258482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D679C5-1A60-4993-AAED-4504308779A9}"/>
              </a:ext>
            </a:extLst>
          </p:cNvPr>
          <p:cNvSpPr/>
          <p:nvPr/>
        </p:nvSpPr>
        <p:spPr>
          <a:xfrm>
            <a:off x="8473233" y="4638502"/>
            <a:ext cx="93210" cy="9321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B4527C-A3FD-4A2A-983B-4DB76D710DC2}"/>
              </a:ext>
            </a:extLst>
          </p:cNvPr>
          <p:cNvSpPr txBox="1"/>
          <p:nvPr/>
        </p:nvSpPr>
        <p:spPr>
          <a:xfrm>
            <a:off x="7524447" y="2197729"/>
            <a:ext cx="198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DB842C-932F-4FE0-9092-1D4EC51C8599}"/>
              </a:ext>
            </a:extLst>
          </p:cNvPr>
          <p:cNvSpPr txBox="1"/>
          <p:nvPr/>
        </p:nvSpPr>
        <p:spPr>
          <a:xfrm>
            <a:off x="7359092" y="4833086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C84BDA-5FCD-4641-A335-4ECACD39EFC1}"/>
              </a:ext>
            </a:extLst>
          </p:cNvPr>
          <p:cNvGrpSpPr/>
          <p:nvPr/>
        </p:nvGrpSpPr>
        <p:grpSpPr>
          <a:xfrm>
            <a:off x="5242707" y="3216172"/>
            <a:ext cx="740442" cy="646938"/>
            <a:chOff x="6357938" y="3535363"/>
            <a:chExt cx="465138" cy="406400"/>
          </a:xfrm>
          <a:solidFill>
            <a:srgbClr val="5D7373"/>
          </a:solidFill>
        </p:grpSpPr>
        <p:sp>
          <p:nvSpPr>
            <p:cNvPr id="83" name="AutoShape 43">
              <a:extLst>
                <a:ext uri="{FF2B5EF4-FFF2-40B4-BE49-F238E27FC236}">
                  <a16:creationId xmlns:a16="http://schemas.microsoft.com/office/drawing/2014/main" id="{E7D4D1FD-C64B-466A-85B8-6510E2BE1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44">
              <a:extLst>
                <a:ext uri="{FF2B5EF4-FFF2-40B4-BE49-F238E27FC236}">
                  <a16:creationId xmlns:a16="http://schemas.microsoft.com/office/drawing/2014/main" id="{D1792BAC-09CC-4A6B-962B-89C9BBC50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45">
              <a:extLst>
                <a:ext uri="{FF2B5EF4-FFF2-40B4-BE49-F238E27FC236}">
                  <a16:creationId xmlns:a16="http://schemas.microsoft.com/office/drawing/2014/main" id="{29F00F79-20FF-48DB-A6D6-4C8487788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6" name="AutoShape 59">
            <a:extLst>
              <a:ext uri="{FF2B5EF4-FFF2-40B4-BE49-F238E27FC236}">
                <a16:creationId xmlns:a16="http://schemas.microsoft.com/office/drawing/2014/main" id="{8D8650D0-E2B7-40C2-AD5F-7404A38786FD}"/>
              </a:ext>
            </a:extLst>
          </p:cNvPr>
          <p:cNvSpPr>
            <a:spLocks/>
          </p:cNvSpPr>
          <p:nvPr/>
        </p:nvSpPr>
        <p:spPr bwMode="auto">
          <a:xfrm>
            <a:off x="8137359" y="3252294"/>
            <a:ext cx="634028" cy="632946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95B6D7-E12D-4599-A347-009D0CD928D8}"/>
              </a:ext>
            </a:extLst>
          </p:cNvPr>
          <p:cNvGrpSpPr/>
          <p:nvPr/>
        </p:nvGrpSpPr>
        <p:grpSpPr>
          <a:xfrm>
            <a:off x="2430946" y="3248633"/>
            <a:ext cx="732078" cy="641976"/>
            <a:chOff x="1640798" y="2149003"/>
            <a:chExt cx="464344" cy="407194"/>
          </a:xfrm>
          <a:solidFill>
            <a:srgbClr val="FF5969"/>
          </a:solidFill>
        </p:grpSpPr>
        <p:sp>
          <p:nvSpPr>
            <p:cNvPr id="88" name="AutoShape 147">
              <a:extLst>
                <a:ext uri="{FF2B5EF4-FFF2-40B4-BE49-F238E27FC236}">
                  <a16:creationId xmlns:a16="http://schemas.microsoft.com/office/drawing/2014/main" id="{42005A22-5577-48F3-8243-C1ED9442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148">
              <a:extLst>
                <a:ext uri="{FF2B5EF4-FFF2-40B4-BE49-F238E27FC236}">
                  <a16:creationId xmlns:a16="http://schemas.microsoft.com/office/drawing/2014/main" id="{1900106B-BE9D-40EC-B659-B0C4FFD2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63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750"/>
                            </p:stCondLst>
                            <p:childTnLst>
                              <p:par>
                                <p:cTn id="1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25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9" grpId="0" animBg="1"/>
      <p:bldP spid="44" grpId="0" animBg="1"/>
      <p:bldP spid="48" grpId="0"/>
      <p:bldP spid="50" grpId="0"/>
      <p:bldP spid="56" grpId="0" animBg="1"/>
      <p:bldP spid="61" grpId="0" animBg="1"/>
      <p:bldP spid="66" grpId="0" animBg="1"/>
      <p:bldP spid="71" grpId="0" animBg="1"/>
      <p:bldP spid="72" grpId="0" animBg="1"/>
      <p:bldP spid="73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C3D03E-6D97-4BD9-814D-6627A44B1E19}"/>
              </a:ext>
            </a:extLst>
          </p:cNvPr>
          <p:cNvGrpSpPr/>
          <p:nvPr/>
        </p:nvGrpSpPr>
        <p:grpSpPr>
          <a:xfrm>
            <a:off x="2476802" y="311453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F50BEE-679D-4530-A5E8-532A1ECED0AD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Our Infographics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60F63-655F-4556-8162-3B795279CD63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CC431E-0174-4FE4-A03C-788D35F55C8F}"/>
              </a:ext>
            </a:extLst>
          </p:cNvPr>
          <p:cNvGrpSpPr/>
          <p:nvPr/>
        </p:nvGrpSpPr>
        <p:grpSpPr>
          <a:xfrm>
            <a:off x="6816222" y="2077086"/>
            <a:ext cx="1805441" cy="1894017"/>
            <a:chOff x="6381342" y="2182683"/>
            <a:chExt cx="1805441" cy="1894017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2FC1B8A4-9446-45F6-852E-56A81F0A95B8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0A6A9-A76E-403E-84E6-CFBBE4511FCB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A999AB-9BB4-4083-A8CE-3AAE74D2B118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252CBB-2A2A-4486-8DA2-B843954772C1}"/>
              </a:ext>
            </a:extLst>
          </p:cNvPr>
          <p:cNvGrpSpPr/>
          <p:nvPr/>
        </p:nvGrpSpPr>
        <p:grpSpPr>
          <a:xfrm>
            <a:off x="4319345" y="2077086"/>
            <a:ext cx="1805441" cy="1894017"/>
            <a:chOff x="3884465" y="2182683"/>
            <a:chExt cx="1805441" cy="1894017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844E6B2-A02B-4229-AF67-C1C0D3C002C1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4E3B4B-1EBB-4A79-A8E2-5C6762D4B2EF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EA2A45-3B6D-4C0A-B9EC-C63089952BBA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961FB8-5FD4-424C-8CB8-468A4B4DFA3B}"/>
              </a:ext>
            </a:extLst>
          </p:cNvPr>
          <p:cNvGrpSpPr/>
          <p:nvPr/>
        </p:nvGrpSpPr>
        <p:grpSpPr>
          <a:xfrm>
            <a:off x="1822468" y="2077086"/>
            <a:ext cx="1805441" cy="1894017"/>
            <a:chOff x="1387588" y="2182683"/>
            <a:chExt cx="1805441" cy="1894017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76CCA91B-6545-42C3-851A-AA05E149C4DC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5517D0-3248-4178-B81C-21744A1B41ED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1BB2B5-D462-46B3-A160-200A92D2B797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7A2160D-AB05-4ED4-9C70-A64BB0B99704}"/>
              </a:ext>
            </a:extLst>
          </p:cNvPr>
          <p:cNvSpPr/>
          <p:nvPr/>
        </p:nvSpPr>
        <p:spPr>
          <a:xfrm flipV="1">
            <a:off x="1929398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17A87B5-D650-4CD5-966C-9DDA74D56488}"/>
              </a:ext>
            </a:extLst>
          </p:cNvPr>
          <p:cNvSpPr/>
          <p:nvPr/>
        </p:nvSpPr>
        <p:spPr>
          <a:xfrm flipV="1">
            <a:off x="4426275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0EA588C-A819-4EED-B94C-886A9B4B7021}"/>
              </a:ext>
            </a:extLst>
          </p:cNvPr>
          <p:cNvSpPr/>
          <p:nvPr/>
        </p:nvSpPr>
        <p:spPr>
          <a:xfrm flipV="1">
            <a:off x="6923152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4A64A3-242C-4E9A-AB09-3AF14F3D9AC9}"/>
              </a:ext>
            </a:extLst>
          </p:cNvPr>
          <p:cNvGrpSpPr/>
          <p:nvPr/>
        </p:nvGrpSpPr>
        <p:grpSpPr>
          <a:xfrm>
            <a:off x="1923729" y="3731845"/>
            <a:ext cx="1591582" cy="832605"/>
            <a:chOff x="1488849" y="3837442"/>
            <a:chExt cx="1591582" cy="83260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42E37B-6303-46BD-A53F-E4B4841AB9A6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E3C3074-0CCA-4B47-8E4B-74E50D23EE3A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1931E08-48BC-42E2-A55A-215F832F4394}"/>
              </a:ext>
            </a:extLst>
          </p:cNvPr>
          <p:cNvGrpSpPr/>
          <p:nvPr/>
        </p:nvGrpSpPr>
        <p:grpSpPr>
          <a:xfrm>
            <a:off x="4412554" y="3731845"/>
            <a:ext cx="1591582" cy="832605"/>
            <a:chOff x="3977674" y="3837442"/>
            <a:chExt cx="1591582" cy="83260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D125DD-5FA7-4C3C-86D4-BECA4FA30FE7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F3BAA0-159F-48B1-BA69-3D91DAAEBE46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EAB543-A4DC-4533-B9E1-8F1AE2DAFA98}"/>
              </a:ext>
            </a:extLst>
          </p:cNvPr>
          <p:cNvGrpSpPr/>
          <p:nvPr/>
        </p:nvGrpSpPr>
        <p:grpSpPr>
          <a:xfrm>
            <a:off x="6923152" y="3731845"/>
            <a:ext cx="1591582" cy="832605"/>
            <a:chOff x="6488272" y="3837442"/>
            <a:chExt cx="1591582" cy="83260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AACC87-3E40-4341-8762-3F9AD20353E0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E4911D8-6C61-46F8-87DD-4C2510C4D5C1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4ADE1784-3D4F-41BA-9601-5A6C8EFC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11" y="4814888"/>
            <a:ext cx="894354" cy="8943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99947DB-6684-436C-9341-0F54964F4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99" y="4814975"/>
            <a:ext cx="897858" cy="89785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63A48D2-5F3F-499F-A375-4A12EFC99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26" y="4814888"/>
            <a:ext cx="907482" cy="90748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61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2991829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5A8577-084D-48CC-86BC-A2E382512CE1}"/>
              </a:ext>
            </a:extLst>
          </p:cNvPr>
          <p:cNvGrpSpPr/>
          <p:nvPr/>
        </p:nvGrpSpPr>
        <p:grpSpPr>
          <a:xfrm>
            <a:off x="4331667" y="2105561"/>
            <a:ext cx="4408966" cy="2646878"/>
            <a:chOff x="4136103" y="2121039"/>
            <a:chExt cx="4408966" cy="264687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CA7E1E-DE16-46D2-BC77-FB0E0384FE83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with great patience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D13C0BD-FBA6-4D61-AC3D-AD4CA64761D4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D5DD1B5-C577-410C-8754-00EE7A0C74A6}"/>
              </a:ext>
            </a:extLst>
          </p:cNvPr>
          <p:cNvSpPr/>
          <p:nvPr/>
        </p:nvSpPr>
        <p:spPr>
          <a:xfrm>
            <a:off x="92359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25827AA-E6B9-41BE-96AF-12F91A058F78}"/>
              </a:ext>
            </a:extLst>
          </p:cNvPr>
          <p:cNvSpPr/>
          <p:nvPr/>
        </p:nvSpPr>
        <p:spPr>
          <a:xfrm>
            <a:off x="126255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B5536C9-7588-4870-9DD9-4F254AE8AB6B}"/>
              </a:ext>
            </a:extLst>
          </p:cNvPr>
          <p:cNvSpPr/>
          <p:nvPr/>
        </p:nvSpPr>
        <p:spPr>
          <a:xfrm>
            <a:off x="147871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1475635-5C19-4C8E-A6D5-BAB90B4FF769}"/>
              </a:ext>
            </a:extLst>
          </p:cNvPr>
          <p:cNvGrpSpPr/>
          <p:nvPr/>
        </p:nvGrpSpPr>
        <p:grpSpPr>
          <a:xfrm>
            <a:off x="182904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384E0B6-4D87-467A-85C2-63414DB26248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02" name="Freeform 176">
                <a:extLst>
                  <a:ext uri="{FF2B5EF4-FFF2-40B4-BE49-F238E27FC236}">
                    <a16:creationId xmlns:a16="http://schemas.microsoft.com/office/drawing/2014/main" id="{84C5C757-C9D2-477F-885A-48320462D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77">
                <a:extLst>
                  <a:ext uri="{FF2B5EF4-FFF2-40B4-BE49-F238E27FC236}">
                    <a16:creationId xmlns:a16="http://schemas.microsoft.com/office/drawing/2014/main" id="{D71436F3-3F94-4E32-AF05-5A7717431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78">
                <a:extLst>
                  <a:ext uri="{FF2B5EF4-FFF2-40B4-BE49-F238E27FC236}">
                    <a16:creationId xmlns:a16="http://schemas.microsoft.com/office/drawing/2014/main" id="{F7D815C3-5B5B-44CD-8B9C-C9ABDDD49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79">
                <a:extLst>
                  <a:ext uri="{FF2B5EF4-FFF2-40B4-BE49-F238E27FC236}">
                    <a16:creationId xmlns:a16="http://schemas.microsoft.com/office/drawing/2014/main" id="{244B3926-C4A6-476B-85E7-64B001C46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80">
                <a:extLst>
                  <a:ext uri="{FF2B5EF4-FFF2-40B4-BE49-F238E27FC236}">
                    <a16:creationId xmlns:a16="http://schemas.microsoft.com/office/drawing/2014/main" id="{EF5BAC2B-4601-44CF-B169-5A8B2064B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81">
                <a:extLst>
                  <a:ext uri="{FF2B5EF4-FFF2-40B4-BE49-F238E27FC236}">
                    <a16:creationId xmlns:a16="http://schemas.microsoft.com/office/drawing/2014/main" id="{730260FA-375F-4218-A55E-3F3E338C6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82">
                <a:extLst>
                  <a:ext uri="{FF2B5EF4-FFF2-40B4-BE49-F238E27FC236}">
                    <a16:creationId xmlns:a16="http://schemas.microsoft.com/office/drawing/2014/main" id="{A01C372B-A571-4E50-9348-A1DC5069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83">
                <a:extLst>
                  <a:ext uri="{FF2B5EF4-FFF2-40B4-BE49-F238E27FC236}">
                    <a16:creationId xmlns:a16="http://schemas.microsoft.com/office/drawing/2014/main" id="{AE1B4E7B-F220-489B-B114-0FA32D083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84">
                <a:extLst>
                  <a:ext uri="{FF2B5EF4-FFF2-40B4-BE49-F238E27FC236}">
                    <a16:creationId xmlns:a16="http://schemas.microsoft.com/office/drawing/2014/main" id="{2F2B47BC-0487-4AC2-93FE-B346B99BA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85">
                <a:extLst>
                  <a:ext uri="{FF2B5EF4-FFF2-40B4-BE49-F238E27FC236}">
                    <a16:creationId xmlns:a16="http://schemas.microsoft.com/office/drawing/2014/main" id="{C9CF08A4-D81A-4970-B8C5-ECF721192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86">
                <a:extLst>
                  <a:ext uri="{FF2B5EF4-FFF2-40B4-BE49-F238E27FC236}">
                    <a16:creationId xmlns:a16="http://schemas.microsoft.com/office/drawing/2014/main" id="{CCD12B4F-AB84-4AE1-90AE-6E06F7861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87">
                <a:extLst>
                  <a:ext uri="{FF2B5EF4-FFF2-40B4-BE49-F238E27FC236}">
                    <a16:creationId xmlns:a16="http://schemas.microsoft.com/office/drawing/2014/main" id="{CC87DE13-D340-472F-9DE2-0F3E7074D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8" name="Circle: Hollow 97">
              <a:extLst>
                <a:ext uri="{FF2B5EF4-FFF2-40B4-BE49-F238E27FC236}">
                  <a16:creationId xmlns:a16="http://schemas.microsoft.com/office/drawing/2014/main" id="{9F10A9FE-4E63-4039-B6F7-7A9E0D3803DA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Circle: Hollow 98">
              <a:extLst>
                <a:ext uri="{FF2B5EF4-FFF2-40B4-BE49-F238E27FC236}">
                  <a16:creationId xmlns:a16="http://schemas.microsoft.com/office/drawing/2014/main" id="{647EE586-F35F-4635-996F-4F286CF523D5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: Top Corners Rounded 99">
              <a:extLst>
                <a:ext uri="{FF2B5EF4-FFF2-40B4-BE49-F238E27FC236}">
                  <a16:creationId xmlns:a16="http://schemas.microsoft.com/office/drawing/2014/main" id="{8E32B826-D331-4A49-B93F-AACF7F854117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2D36E3B4-3DF4-4E31-BE76-59CF1D20B669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23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550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Gill Sans</vt:lpstr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Mr. Zaman</cp:lastModifiedBy>
  <cp:revision>6</cp:revision>
  <dcterms:created xsi:type="dcterms:W3CDTF">2020-09-29T10:58:38Z</dcterms:created>
  <dcterms:modified xsi:type="dcterms:W3CDTF">2020-09-29T15:13:35Z</dcterms:modified>
</cp:coreProperties>
</file>