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D7373"/>
    <a:srgbClr val="FF5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52" d="100"/>
          <a:sy n="52" d="100"/>
        </p:scale>
        <p:origin x="89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C8AD-91C7-47B2-9C25-C2AC04355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845B0-25C5-49C0-B083-C1E89A1AB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A49A-834B-49BD-B41D-B8FD89C3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AEB9-7AC4-42D9-80DA-9E654F51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6010B-364D-436F-939B-36C1AF58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F12B-E8FE-4A3A-A6C7-1D48D3E2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FA57B-6AAC-4C99-A72D-8DF923163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9B346-5B1D-49A2-A053-2041E0A3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A575-2D49-4600-B9E2-66760E8C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E44C-54DB-4F9C-9CE3-04EC0A98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FE72F-8C81-4A6C-B727-70577B83F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6ED36-3203-4117-828D-3D0F73966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DEBA3-70E5-41D7-A4A8-5F3F8ADE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27FC-774E-4662-B354-FDAB88DD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5C7A-0231-4B01-A67B-2AB8B03B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F2C0-9A16-4F63-BB74-9565AF38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5718-1965-4F4D-BD1C-9CBEFF2E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7870F-D3D6-4A85-8933-3C3DB6D2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43320-0420-4621-897D-FE0AA16E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066A-B128-4142-A179-B634A877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00BA-FB6E-4EDB-86D7-2ADF5B7F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F4C3-ADAF-428B-9320-4F7D0435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7262-2DE2-47A7-8C2E-671F245B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33569-2D91-4AF8-8106-509A4B84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C36A-CDD3-495D-9967-EE4885E7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6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0CC7-9C30-494B-9A90-AE76B5F1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8A33-4EB4-448C-92F1-A400E2DA2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ED81-DFFC-4F25-8176-E6A8661EA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4DEC7-43C1-4E96-8688-ADC1B9E4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1D4B-D0CB-4AAC-9BFC-9F22482D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8D635-4918-40F2-BA7C-A2C6C7DD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A797-BA73-453B-AC4D-50A8C480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FE12F-15CF-4AC3-B0BA-2CAD51A2F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6A064-1CA3-4D9F-9E27-5746DDDD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A4D72-8455-459A-94ED-B032FAAD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9CA84-7ED2-4860-B261-B4F3B93EA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1B698-D04C-4761-A84E-6E866920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46424-66B4-404F-A07B-8E5463F6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46D3B-0394-4140-BF35-B732EF5F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49D3-6A98-42EF-9D29-B2F3FE2C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2AAF6-4855-4CB6-87E9-99E50710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DE46A-A312-4232-9D2E-664BAABD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475C3-31A5-43D1-B8C3-9A27560E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B1EB-D967-48C9-A5C8-3A087791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CB29-FB54-47F8-BC5C-4AD4D7A3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7AA7D-5537-46B7-A0C2-B62246AF0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C0F21-868E-4F93-B96A-2009AB96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1C6A-50E1-48D7-B4D4-B780A518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7E59F-CC76-44C1-A5D5-A449B976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91E7-9F46-47F5-8EA6-03F7533E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02785-4990-4283-90C3-9A6C2EFFF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4AE49-1FE6-47DD-929A-17F657AFB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ABDF-FBDC-4B40-B49F-1F20E213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11A30-F9B2-4948-8EB9-ABD30856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6D539-22AC-4923-A292-67E2C1D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9D87C6-0DB4-4D81-A2B6-8EC078CBD6AB}"/>
              </a:ext>
            </a:extLst>
          </p:cNvPr>
          <p:cNvGrpSpPr/>
          <p:nvPr/>
        </p:nvGrpSpPr>
        <p:grpSpPr>
          <a:xfrm>
            <a:off x="2497129" y="2105561"/>
            <a:ext cx="4408966" cy="2646878"/>
            <a:chOff x="4136103" y="2121039"/>
            <a:chExt cx="4408966" cy="26468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81CF26-B69A-4843-B839-025456366DE2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Welcome to Our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Today’s PowerPoint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Template File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39D203-7482-4732-866B-9EAA25858763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Subtitle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7F7177A6-EB32-4683-8FE0-85D9872ABE0E}"/>
              </a:ext>
            </a:extLst>
          </p:cNvPr>
          <p:cNvSpPr/>
          <p:nvPr/>
        </p:nvSpPr>
        <p:spPr>
          <a:xfrm>
            <a:off x="6994804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69BEAD-0758-454D-9034-992C9DDBAD69}"/>
              </a:ext>
            </a:extLst>
          </p:cNvPr>
          <p:cNvSpPr/>
          <p:nvPr/>
        </p:nvSpPr>
        <p:spPr>
          <a:xfrm>
            <a:off x="7333765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C480D-7974-43A5-9F4D-9EDA048CA587}"/>
              </a:ext>
            </a:extLst>
          </p:cNvPr>
          <p:cNvSpPr/>
          <p:nvPr/>
        </p:nvSpPr>
        <p:spPr>
          <a:xfrm>
            <a:off x="7549930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6AA7E0-D5FA-42E6-9CF1-DB28C0CDD2F3}"/>
              </a:ext>
            </a:extLst>
          </p:cNvPr>
          <p:cNvGrpSpPr/>
          <p:nvPr/>
        </p:nvGrpSpPr>
        <p:grpSpPr>
          <a:xfrm>
            <a:off x="7900257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6FA03B-6EBC-4A03-B21F-C4E0CE393E36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4" name="Freeform 176">
                <a:extLst>
                  <a:ext uri="{FF2B5EF4-FFF2-40B4-BE49-F238E27FC236}">
                    <a16:creationId xmlns:a16="http://schemas.microsoft.com/office/drawing/2014/main" id="{4D24BAA1-10F9-4F35-8E7A-C3325512F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77">
                <a:extLst>
                  <a:ext uri="{FF2B5EF4-FFF2-40B4-BE49-F238E27FC236}">
                    <a16:creationId xmlns:a16="http://schemas.microsoft.com/office/drawing/2014/main" id="{5CD4A9BE-BBF9-4A63-B941-C3426FEE6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8">
                <a:extLst>
                  <a:ext uri="{FF2B5EF4-FFF2-40B4-BE49-F238E27FC236}">
                    <a16:creationId xmlns:a16="http://schemas.microsoft.com/office/drawing/2014/main" id="{F9F151F9-A34D-4166-B769-C43967695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9">
                <a:extLst>
                  <a:ext uri="{FF2B5EF4-FFF2-40B4-BE49-F238E27FC236}">
                    <a16:creationId xmlns:a16="http://schemas.microsoft.com/office/drawing/2014/main" id="{0FE31DC0-5460-4E7E-BA03-6529E2F8F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80">
                <a:extLst>
                  <a:ext uri="{FF2B5EF4-FFF2-40B4-BE49-F238E27FC236}">
                    <a16:creationId xmlns:a16="http://schemas.microsoft.com/office/drawing/2014/main" id="{45C5EC2F-59E5-41DB-8392-D65933BBB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761B32DD-F2B2-4F0E-9541-F2A125513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82">
                <a:extLst>
                  <a:ext uri="{FF2B5EF4-FFF2-40B4-BE49-F238E27FC236}">
                    <a16:creationId xmlns:a16="http://schemas.microsoft.com/office/drawing/2014/main" id="{920E0E74-87E0-49FF-8047-18BC6DBBD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3">
                <a:extLst>
                  <a:ext uri="{FF2B5EF4-FFF2-40B4-BE49-F238E27FC236}">
                    <a16:creationId xmlns:a16="http://schemas.microsoft.com/office/drawing/2014/main" id="{9BA46961-F11C-4516-B7FB-F1269178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4">
                <a:extLst>
                  <a:ext uri="{FF2B5EF4-FFF2-40B4-BE49-F238E27FC236}">
                    <a16:creationId xmlns:a16="http://schemas.microsoft.com/office/drawing/2014/main" id="{B75E097C-13D1-4EA5-A3E6-0F0AE08EC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5">
                <a:extLst>
                  <a:ext uri="{FF2B5EF4-FFF2-40B4-BE49-F238E27FC236}">
                    <a16:creationId xmlns:a16="http://schemas.microsoft.com/office/drawing/2014/main" id="{21B2D9A2-180B-48F3-8156-15DF33021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86">
                <a:extLst>
                  <a:ext uri="{FF2B5EF4-FFF2-40B4-BE49-F238E27FC236}">
                    <a16:creationId xmlns:a16="http://schemas.microsoft.com/office/drawing/2014/main" id="{684B8A2F-E13C-4B0C-B49E-47CF6BCD8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87">
                <a:extLst>
                  <a:ext uri="{FF2B5EF4-FFF2-40B4-BE49-F238E27FC236}">
                    <a16:creationId xmlns:a16="http://schemas.microsoft.com/office/drawing/2014/main" id="{98471B3E-0489-4B91-A087-1AB3C9374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E53742D0-E5F3-4A18-BCE5-FFC36B7B44AC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E7B92A74-5B21-4959-B4B6-1A223A319783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40549C97-17BD-488D-A497-EE9ED7E416CB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38AAC12A-59E4-4B46-B493-4B7472352CE2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765B53-719A-42C8-87E8-CEE3E5FE4B7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2244" y="4015357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27BBED-89CE-431D-9E55-7F8335C3BFF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738811" y="4015357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7D6FB44A-05D9-4FFD-ACD5-FAF874F517F4}"/>
              </a:ext>
            </a:extLst>
          </p:cNvPr>
          <p:cNvSpPr/>
          <p:nvPr/>
        </p:nvSpPr>
        <p:spPr>
          <a:xfrm>
            <a:off x="3231502" y="355577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36D080-22C9-461F-8997-7A715997FA93}"/>
              </a:ext>
            </a:extLst>
          </p:cNvPr>
          <p:cNvSpPr/>
          <p:nvPr/>
        </p:nvSpPr>
        <p:spPr>
          <a:xfrm>
            <a:off x="3595833" y="3920107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37E23B3-B40E-4988-850C-C2BB2D78001F}"/>
              </a:ext>
            </a:extLst>
          </p:cNvPr>
          <p:cNvSpPr/>
          <p:nvPr/>
        </p:nvSpPr>
        <p:spPr>
          <a:xfrm>
            <a:off x="3476770" y="3801044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4CCF2841-6EE2-4032-9283-B1F4AFACA5D3}"/>
              </a:ext>
            </a:extLst>
          </p:cNvPr>
          <p:cNvSpPr/>
          <p:nvPr/>
        </p:nvSpPr>
        <p:spPr>
          <a:xfrm>
            <a:off x="3343898" y="366817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B7A63D-BF3A-4436-B6DC-68AF682E63A3}"/>
              </a:ext>
            </a:extLst>
          </p:cNvPr>
          <p:cNvCxnSpPr>
            <a:cxnSpLocks/>
          </p:cNvCxnSpPr>
          <p:nvPr/>
        </p:nvCxnSpPr>
        <p:spPr>
          <a:xfrm flipV="1">
            <a:off x="3691084" y="4362543"/>
            <a:ext cx="0" cy="10333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A3BDCF-C4B5-4EC9-9823-EFDC3C28FD34}"/>
              </a:ext>
            </a:extLst>
          </p:cNvPr>
          <p:cNvSpPr/>
          <p:nvPr/>
        </p:nvSpPr>
        <p:spPr>
          <a:xfrm>
            <a:off x="3628963" y="5370797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92ECE-290C-4E70-B447-89DDE821C0B6}"/>
              </a:ext>
            </a:extLst>
          </p:cNvPr>
          <p:cNvSpPr txBox="1"/>
          <p:nvPr/>
        </p:nvSpPr>
        <p:spPr>
          <a:xfrm>
            <a:off x="2636515" y="2981868"/>
            <a:ext cx="210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52C9BD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E25F0-ACBB-4F49-AA9E-9EC109F55E9F}"/>
              </a:ext>
            </a:extLst>
          </p:cNvPr>
          <p:cNvSpPr txBox="1"/>
          <p:nvPr/>
        </p:nvSpPr>
        <p:spPr>
          <a:xfrm>
            <a:off x="2647861" y="5623023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C39907-368D-4E85-857A-A59F104DFEFC}"/>
              </a:ext>
            </a:extLst>
          </p:cNvPr>
          <p:cNvSpPr/>
          <p:nvPr/>
        </p:nvSpPr>
        <p:spPr>
          <a:xfrm rot="5400000">
            <a:off x="5469980" y="355577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B48444-F712-4FC3-A9C1-2909AC66AAFB}"/>
              </a:ext>
            </a:extLst>
          </p:cNvPr>
          <p:cNvSpPr/>
          <p:nvPr/>
        </p:nvSpPr>
        <p:spPr>
          <a:xfrm>
            <a:off x="5834311" y="3920107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FC2C1C56-9841-45E2-99B3-3EA9BBD45444}"/>
              </a:ext>
            </a:extLst>
          </p:cNvPr>
          <p:cNvSpPr/>
          <p:nvPr/>
        </p:nvSpPr>
        <p:spPr>
          <a:xfrm>
            <a:off x="5715248" y="3801044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04335EDA-E118-4CC0-A600-FFEA7CF75033}"/>
              </a:ext>
            </a:extLst>
          </p:cNvPr>
          <p:cNvSpPr/>
          <p:nvPr/>
        </p:nvSpPr>
        <p:spPr>
          <a:xfrm>
            <a:off x="5582376" y="366817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A601E7-BF87-4436-B35D-2AEB9EC3A862}"/>
              </a:ext>
            </a:extLst>
          </p:cNvPr>
          <p:cNvCxnSpPr>
            <a:cxnSpLocks/>
          </p:cNvCxnSpPr>
          <p:nvPr/>
        </p:nvCxnSpPr>
        <p:spPr>
          <a:xfrm flipV="1">
            <a:off x="5929562" y="2634785"/>
            <a:ext cx="0" cy="1033387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682304E-3409-4859-BCA1-90C08E5C8C0A}"/>
              </a:ext>
            </a:extLst>
          </p:cNvPr>
          <p:cNvSpPr/>
          <p:nvPr/>
        </p:nvSpPr>
        <p:spPr>
          <a:xfrm>
            <a:off x="5867441" y="2588429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52C26-EDD2-44F6-B16E-958F7B292CE6}"/>
              </a:ext>
            </a:extLst>
          </p:cNvPr>
          <p:cNvSpPr txBox="1"/>
          <p:nvPr/>
        </p:nvSpPr>
        <p:spPr>
          <a:xfrm>
            <a:off x="4886753" y="4402649"/>
            <a:ext cx="209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EC630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B4EBC-12BE-43C3-B846-9E55C14ACADA}"/>
              </a:ext>
            </a:extLst>
          </p:cNvPr>
          <p:cNvSpPr txBox="1"/>
          <p:nvPr/>
        </p:nvSpPr>
        <p:spPr>
          <a:xfrm>
            <a:off x="4781427" y="1946146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7F61C6F-56B2-4134-8CC2-F589003C8B35}"/>
              </a:ext>
            </a:extLst>
          </p:cNvPr>
          <p:cNvSpPr/>
          <p:nvPr/>
        </p:nvSpPr>
        <p:spPr>
          <a:xfrm>
            <a:off x="7723413" y="355577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7E0961-DB3E-417A-9099-B225E438FF5A}"/>
              </a:ext>
            </a:extLst>
          </p:cNvPr>
          <p:cNvSpPr/>
          <p:nvPr/>
        </p:nvSpPr>
        <p:spPr>
          <a:xfrm>
            <a:off x="8087744" y="3920107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1FED528-B973-4BDD-8044-51E5C78A0ADA}"/>
              </a:ext>
            </a:extLst>
          </p:cNvPr>
          <p:cNvSpPr/>
          <p:nvPr/>
        </p:nvSpPr>
        <p:spPr>
          <a:xfrm>
            <a:off x="7968681" y="3801044"/>
            <a:ext cx="428626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6C4275E4-79BE-40FE-8519-879B697E5C94}"/>
              </a:ext>
            </a:extLst>
          </p:cNvPr>
          <p:cNvSpPr/>
          <p:nvPr/>
        </p:nvSpPr>
        <p:spPr>
          <a:xfrm>
            <a:off x="7835809" y="366817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A196CE-36A3-4644-B038-CAD55312BF83}"/>
              </a:ext>
            </a:extLst>
          </p:cNvPr>
          <p:cNvCxnSpPr>
            <a:cxnSpLocks/>
          </p:cNvCxnSpPr>
          <p:nvPr/>
        </p:nvCxnSpPr>
        <p:spPr>
          <a:xfrm flipV="1">
            <a:off x="8182995" y="4362543"/>
            <a:ext cx="0" cy="103338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A758655-DBF9-422F-8E26-A451DF1D93E5}"/>
              </a:ext>
            </a:extLst>
          </p:cNvPr>
          <p:cNvSpPr/>
          <p:nvPr/>
        </p:nvSpPr>
        <p:spPr>
          <a:xfrm>
            <a:off x="8120874" y="5370797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84A9C-5FE9-4004-8AB4-15B39167F27F}"/>
              </a:ext>
            </a:extLst>
          </p:cNvPr>
          <p:cNvSpPr txBox="1"/>
          <p:nvPr/>
        </p:nvSpPr>
        <p:spPr>
          <a:xfrm>
            <a:off x="7168884" y="2981868"/>
            <a:ext cx="203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5969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18FE2B-7A0A-4D17-A6DC-37978FFD62A1}"/>
              </a:ext>
            </a:extLst>
          </p:cNvPr>
          <p:cNvSpPr txBox="1"/>
          <p:nvPr/>
        </p:nvSpPr>
        <p:spPr>
          <a:xfrm>
            <a:off x="7139772" y="5623023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3A6C3D-D9C7-4E8D-8333-6C869276FE3C}"/>
              </a:ext>
            </a:extLst>
          </p:cNvPr>
          <p:cNvCxnSpPr>
            <a:cxnSpLocks/>
          </p:cNvCxnSpPr>
          <p:nvPr/>
        </p:nvCxnSpPr>
        <p:spPr>
          <a:xfrm>
            <a:off x="2751612" y="6232414"/>
            <a:ext cx="2048865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ADEBDE-B1A5-4374-A9CD-274CBC2593A9}"/>
              </a:ext>
            </a:extLst>
          </p:cNvPr>
          <p:cNvCxnSpPr>
            <a:cxnSpLocks/>
          </p:cNvCxnSpPr>
          <p:nvPr/>
        </p:nvCxnSpPr>
        <p:spPr>
          <a:xfrm>
            <a:off x="7231560" y="6232414"/>
            <a:ext cx="2048865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924056-D310-443C-9A97-82A565EA71E3}"/>
              </a:ext>
            </a:extLst>
          </p:cNvPr>
          <p:cNvCxnSpPr>
            <a:cxnSpLocks/>
          </p:cNvCxnSpPr>
          <p:nvPr/>
        </p:nvCxnSpPr>
        <p:spPr>
          <a:xfrm>
            <a:off x="4888874" y="1855350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Timeline Slide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7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7" grpId="0" animBg="1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Timeline Slide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D12FEB-7B09-44F5-B888-CA9CC180E4E2}"/>
              </a:ext>
            </a:extLst>
          </p:cNvPr>
          <p:cNvGrpSpPr/>
          <p:nvPr/>
        </p:nvGrpSpPr>
        <p:grpSpPr>
          <a:xfrm flipH="1">
            <a:off x="6926758" y="2520226"/>
            <a:ext cx="773683" cy="1311158"/>
            <a:chOff x="1983167" y="2950737"/>
            <a:chExt cx="414099" cy="70177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7D54D86-B09C-4EDD-B150-BA43A1514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7"/>
              <a:ext cx="152595" cy="701773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EC1F93B-6C54-4FB6-9F2E-842D5B031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965802C5-C011-4B90-861F-F9FDD8F01A0D}"/>
              </a:ext>
            </a:extLst>
          </p:cNvPr>
          <p:cNvSpPr/>
          <p:nvPr/>
        </p:nvSpPr>
        <p:spPr>
          <a:xfrm>
            <a:off x="6353671" y="3641945"/>
            <a:ext cx="1107918" cy="11079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60CDB7-9060-4CE4-BA9E-66286AC53E7A}"/>
              </a:ext>
            </a:extLst>
          </p:cNvPr>
          <p:cNvGrpSpPr/>
          <p:nvPr/>
        </p:nvGrpSpPr>
        <p:grpSpPr>
          <a:xfrm flipH="1" flipV="1">
            <a:off x="8278567" y="5161897"/>
            <a:ext cx="530422" cy="539365"/>
            <a:chOff x="2142648" y="3262589"/>
            <a:chExt cx="530422" cy="53936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2025F4-7C24-4A63-B086-7B7A3CE29C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1D7F59-8120-483E-BAA3-42B1492ED7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2648" y="3264970"/>
              <a:ext cx="259116" cy="0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27DFBCFD-05DB-485F-A2A4-FC004836CFC5}"/>
              </a:ext>
            </a:extLst>
          </p:cNvPr>
          <p:cNvSpPr/>
          <p:nvPr/>
        </p:nvSpPr>
        <p:spPr>
          <a:xfrm>
            <a:off x="7577247" y="3735604"/>
            <a:ext cx="1563164" cy="15631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39BEED-40F3-4977-9142-2ED6692725F1}"/>
              </a:ext>
            </a:extLst>
          </p:cNvPr>
          <p:cNvGrpSpPr/>
          <p:nvPr/>
        </p:nvGrpSpPr>
        <p:grpSpPr>
          <a:xfrm>
            <a:off x="4364057" y="1959570"/>
            <a:ext cx="976405" cy="824338"/>
            <a:chOff x="4551111" y="2049196"/>
            <a:chExt cx="976405" cy="82433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305195-F7F0-4A8A-8608-55C8591F21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E7CFC-F6D1-4EFB-8D91-245216983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8E9C06D-0907-4D89-A614-7EA24AF8EF67}"/>
              </a:ext>
            </a:extLst>
          </p:cNvPr>
          <p:cNvSpPr/>
          <p:nvPr/>
        </p:nvSpPr>
        <p:spPr>
          <a:xfrm>
            <a:off x="4237340" y="2571209"/>
            <a:ext cx="2046256" cy="20462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EA49C4-D99F-4697-97CC-6322441DDEFF}"/>
              </a:ext>
            </a:extLst>
          </p:cNvPr>
          <p:cNvGrpSpPr/>
          <p:nvPr/>
        </p:nvGrpSpPr>
        <p:grpSpPr>
          <a:xfrm flipV="1">
            <a:off x="3119640" y="4783153"/>
            <a:ext cx="377465" cy="821078"/>
            <a:chOff x="2277387" y="2945884"/>
            <a:chExt cx="377465" cy="82107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160602-C6E9-4B46-8C58-88A7DB6830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64972-300C-43E4-8E00-8749F13403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7387" y="2947977"/>
              <a:ext cx="184485" cy="0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19449476-CB68-42A9-AFD6-14D2AC064660}"/>
              </a:ext>
            </a:extLst>
          </p:cNvPr>
          <p:cNvSpPr/>
          <p:nvPr/>
        </p:nvSpPr>
        <p:spPr>
          <a:xfrm>
            <a:off x="2748663" y="3496157"/>
            <a:ext cx="1399494" cy="13994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5CADFD-8017-4893-B9CB-5AA1E9DE9BDA}"/>
              </a:ext>
            </a:extLst>
          </p:cNvPr>
          <p:cNvSpPr/>
          <p:nvPr/>
        </p:nvSpPr>
        <p:spPr>
          <a:xfrm>
            <a:off x="2837903" y="3585397"/>
            <a:ext cx="1221014" cy="122101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85D462-84BE-4105-824A-1133AFE1B4D7}"/>
              </a:ext>
            </a:extLst>
          </p:cNvPr>
          <p:cNvSpPr/>
          <p:nvPr/>
        </p:nvSpPr>
        <p:spPr>
          <a:xfrm>
            <a:off x="4338811" y="2672680"/>
            <a:ext cx="1843314" cy="1843314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A4C12F-977F-466F-A980-7E066FEF8BC2}"/>
              </a:ext>
            </a:extLst>
          </p:cNvPr>
          <p:cNvSpPr/>
          <p:nvPr/>
        </p:nvSpPr>
        <p:spPr>
          <a:xfrm>
            <a:off x="6439859" y="3728133"/>
            <a:ext cx="935542" cy="93554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D0361B8-57E3-447D-9164-938302E67D0B}"/>
              </a:ext>
            </a:extLst>
          </p:cNvPr>
          <p:cNvSpPr/>
          <p:nvPr/>
        </p:nvSpPr>
        <p:spPr>
          <a:xfrm>
            <a:off x="7673028" y="3831385"/>
            <a:ext cx="1371602" cy="137160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D01F9B9-A3B0-460A-9EE5-B4B6AFB2001D}"/>
              </a:ext>
            </a:extLst>
          </p:cNvPr>
          <p:cNvGrpSpPr/>
          <p:nvPr/>
        </p:nvGrpSpPr>
        <p:grpSpPr>
          <a:xfrm>
            <a:off x="1464727" y="5084215"/>
            <a:ext cx="1666472" cy="1267458"/>
            <a:chOff x="1161927" y="5072730"/>
            <a:chExt cx="1666472" cy="126745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419A2DC-A39C-4938-9411-A23B31827402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2AC61C-73BF-434B-BE7B-48A8842A8669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2D5763-264A-4305-82C6-54C73CE308DE}"/>
                </a:ext>
              </a:extLst>
            </p:cNvPr>
            <p:cNvSpPr txBox="1"/>
            <p:nvPr/>
          </p:nvSpPr>
          <p:spPr>
            <a:xfrm>
              <a:off x="1161927" y="5693857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82785F-17A8-4F63-A246-DC27778D71F2}"/>
              </a:ext>
            </a:extLst>
          </p:cNvPr>
          <p:cNvGrpSpPr/>
          <p:nvPr/>
        </p:nvGrpSpPr>
        <p:grpSpPr>
          <a:xfrm>
            <a:off x="2661725" y="1443587"/>
            <a:ext cx="1666472" cy="1267458"/>
            <a:chOff x="2766229" y="1552263"/>
            <a:chExt cx="1666472" cy="126745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32FC506-28E6-46D7-A00D-D86D7F6EDD50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9FFFE8-8D88-4BBF-98CC-C9B6F745AB53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9B974E-1169-4BAD-A383-DC0674174B57}"/>
                </a:ext>
              </a:extLst>
            </p:cNvPr>
            <p:cNvSpPr txBox="1"/>
            <p:nvPr/>
          </p:nvSpPr>
          <p:spPr>
            <a:xfrm>
              <a:off x="2766229" y="2173390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920AF4-EAD1-4BCA-8960-E881F6DE36E0}"/>
              </a:ext>
            </a:extLst>
          </p:cNvPr>
          <p:cNvGrpSpPr/>
          <p:nvPr/>
        </p:nvGrpSpPr>
        <p:grpSpPr>
          <a:xfrm>
            <a:off x="8797987" y="5169613"/>
            <a:ext cx="1666472" cy="1267458"/>
            <a:chOff x="9146176" y="5273815"/>
            <a:chExt cx="1666472" cy="126745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1C8987-71B1-49C8-BB20-C67221478D23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2F8744-533D-486A-B369-5F770CB4FF48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EE3D4E-38B3-40AD-B728-92A77A0B6123}"/>
                </a:ext>
              </a:extLst>
            </p:cNvPr>
            <p:cNvSpPr txBox="1"/>
            <p:nvPr/>
          </p:nvSpPr>
          <p:spPr>
            <a:xfrm>
              <a:off x="9146176" y="5894942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9C5F08A-1600-4E7C-BDCE-3A3C7A5B13B6}"/>
              </a:ext>
            </a:extLst>
          </p:cNvPr>
          <p:cNvGrpSpPr/>
          <p:nvPr/>
        </p:nvGrpSpPr>
        <p:grpSpPr>
          <a:xfrm>
            <a:off x="7730130" y="1996299"/>
            <a:ext cx="1666472" cy="1267458"/>
            <a:chOff x="7840984" y="2085925"/>
            <a:chExt cx="1666472" cy="126745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B3A842-3BB4-45A8-BD3E-342AEA2D865C}"/>
                </a:ext>
              </a:extLst>
            </p:cNvPr>
            <p:cNvSpPr txBox="1"/>
            <p:nvPr/>
          </p:nvSpPr>
          <p:spPr>
            <a:xfrm>
              <a:off x="7840984" y="208592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07DF5E3-03EE-4D53-99E9-B7B0F98BF394}"/>
                </a:ext>
              </a:extLst>
            </p:cNvPr>
            <p:cNvSpPr txBox="1"/>
            <p:nvPr/>
          </p:nvSpPr>
          <p:spPr>
            <a:xfrm>
              <a:off x="7846935" y="240569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5FF0567-0077-40B3-9E70-E08A7F471D46}"/>
                </a:ext>
              </a:extLst>
            </p:cNvPr>
            <p:cNvSpPr txBox="1"/>
            <p:nvPr/>
          </p:nvSpPr>
          <p:spPr>
            <a:xfrm>
              <a:off x="7840984" y="2707052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sp>
        <p:nvSpPr>
          <p:cNvPr id="73" name="AutoShape 46">
            <a:extLst>
              <a:ext uri="{FF2B5EF4-FFF2-40B4-BE49-F238E27FC236}">
                <a16:creationId xmlns:a16="http://schemas.microsoft.com/office/drawing/2014/main" id="{FC6B282D-3527-4FD4-BD47-3545AB602883}"/>
              </a:ext>
            </a:extLst>
          </p:cNvPr>
          <p:cNvSpPr>
            <a:spLocks/>
          </p:cNvSpPr>
          <p:nvPr/>
        </p:nvSpPr>
        <p:spPr bwMode="auto">
          <a:xfrm>
            <a:off x="7906958" y="4062706"/>
            <a:ext cx="903742" cy="903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34D49A-14E9-4954-84B6-9E8BB98E7192}"/>
              </a:ext>
            </a:extLst>
          </p:cNvPr>
          <p:cNvGrpSpPr/>
          <p:nvPr/>
        </p:nvGrpSpPr>
        <p:grpSpPr>
          <a:xfrm>
            <a:off x="6644602" y="3886157"/>
            <a:ext cx="536202" cy="612654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75" name="AutoShape 48">
              <a:extLst>
                <a:ext uri="{FF2B5EF4-FFF2-40B4-BE49-F238E27FC236}">
                  <a16:creationId xmlns:a16="http://schemas.microsoft.com/office/drawing/2014/main" id="{46D4944E-F46C-4108-A60B-CC9804417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49">
              <a:extLst>
                <a:ext uri="{FF2B5EF4-FFF2-40B4-BE49-F238E27FC236}">
                  <a16:creationId xmlns:a16="http://schemas.microsoft.com/office/drawing/2014/main" id="{86B0ECCF-C843-47F4-951A-919AE1780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7" name="AutoShape 50">
              <a:extLst>
                <a:ext uri="{FF2B5EF4-FFF2-40B4-BE49-F238E27FC236}">
                  <a16:creationId xmlns:a16="http://schemas.microsoft.com/office/drawing/2014/main" id="{487D0A67-EF9A-42FC-A6D6-C40A80907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8" name="AutoShape 51">
              <a:extLst>
                <a:ext uri="{FF2B5EF4-FFF2-40B4-BE49-F238E27FC236}">
                  <a16:creationId xmlns:a16="http://schemas.microsoft.com/office/drawing/2014/main" id="{49F8D5CC-B291-48DE-935E-B0471969A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92DF3DF-4303-4D04-B563-EE08DB102601}"/>
              </a:ext>
            </a:extLst>
          </p:cNvPr>
          <p:cNvGrpSpPr/>
          <p:nvPr/>
        </p:nvGrpSpPr>
        <p:grpSpPr>
          <a:xfrm>
            <a:off x="3046600" y="3747743"/>
            <a:ext cx="803620" cy="803620"/>
            <a:chOff x="8204317" y="2115665"/>
            <a:chExt cx="464344" cy="464344"/>
          </a:xfrm>
          <a:solidFill>
            <a:schemeClr val="bg1"/>
          </a:solidFill>
        </p:grpSpPr>
        <p:sp>
          <p:nvSpPr>
            <p:cNvPr id="80" name="AutoShape 81">
              <a:extLst>
                <a:ext uri="{FF2B5EF4-FFF2-40B4-BE49-F238E27FC236}">
                  <a16:creationId xmlns:a16="http://schemas.microsoft.com/office/drawing/2014/main" id="{94B01636-15A8-4BDF-9799-0055C92F8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82">
              <a:extLst>
                <a:ext uri="{FF2B5EF4-FFF2-40B4-BE49-F238E27FC236}">
                  <a16:creationId xmlns:a16="http://schemas.microsoft.com/office/drawing/2014/main" id="{3CEE57C5-B933-42AF-936D-74DA0FD89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FF7388-853D-4BAE-9B3F-1238F9FD40B6}"/>
              </a:ext>
            </a:extLst>
          </p:cNvPr>
          <p:cNvGrpSpPr/>
          <p:nvPr/>
        </p:nvGrpSpPr>
        <p:grpSpPr>
          <a:xfrm>
            <a:off x="4695803" y="3030636"/>
            <a:ext cx="1129330" cy="1127402"/>
            <a:chOff x="6357938" y="1647825"/>
            <a:chExt cx="465138" cy="464344"/>
          </a:xfrm>
          <a:solidFill>
            <a:schemeClr val="bg1"/>
          </a:solidFill>
        </p:grpSpPr>
        <p:sp>
          <p:nvSpPr>
            <p:cNvPr id="83" name="AutoShape 84">
              <a:extLst>
                <a:ext uri="{FF2B5EF4-FFF2-40B4-BE49-F238E27FC236}">
                  <a16:creationId xmlns:a16="http://schemas.microsoft.com/office/drawing/2014/main" id="{8D43C11D-6742-4C90-BBD7-7549C788A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647825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85">
              <a:extLst>
                <a:ext uri="{FF2B5EF4-FFF2-40B4-BE49-F238E27FC236}">
                  <a16:creationId xmlns:a16="http://schemas.microsoft.com/office/drawing/2014/main" id="{A26BD7F7-3EB6-4965-B7B7-D63ACAF5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821657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86">
              <a:extLst>
                <a:ext uri="{FF2B5EF4-FFF2-40B4-BE49-F238E27FC236}">
                  <a16:creationId xmlns:a16="http://schemas.microsoft.com/office/drawing/2014/main" id="{3EE91EDA-60C9-43D7-BED8-8557EAC1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78000"/>
              <a:ext cx="130175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6" name="AutoShape 87">
              <a:extLst>
                <a:ext uri="{FF2B5EF4-FFF2-40B4-BE49-F238E27FC236}">
                  <a16:creationId xmlns:a16="http://schemas.microsoft.com/office/drawing/2014/main" id="{BC03ED35-0F72-48F4-8E29-CB0DB533E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34344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7" name="AutoShape 88">
              <a:extLst>
                <a:ext uri="{FF2B5EF4-FFF2-40B4-BE49-F238E27FC236}">
                  <a16:creationId xmlns:a16="http://schemas.microsoft.com/office/drawing/2014/main" id="{481352CE-6427-4E10-AB0E-C67B9DA00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89">
              <a:extLst>
                <a:ext uri="{FF2B5EF4-FFF2-40B4-BE49-F238E27FC236}">
                  <a16:creationId xmlns:a16="http://schemas.microsoft.com/office/drawing/2014/main" id="{D9074565-4711-4C3E-B74E-C6E6373B7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9" name="AutoShape 90">
              <a:extLst>
                <a:ext uri="{FF2B5EF4-FFF2-40B4-BE49-F238E27FC236}">
                  <a16:creationId xmlns:a16="http://schemas.microsoft.com/office/drawing/2014/main" id="{DA4407F7-3EEF-4B66-92D8-01DD9094D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0" name="AutoShape 91">
              <a:extLst>
                <a:ext uri="{FF2B5EF4-FFF2-40B4-BE49-F238E27FC236}">
                  <a16:creationId xmlns:a16="http://schemas.microsoft.com/office/drawing/2014/main" id="{158AEF6F-F386-4847-9A29-5EDC6FEA1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1" name="AutoShape 92">
              <a:extLst>
                <a:ext uri="{FF2B5EF4-FFF2-40B4-BE49-F238E27FC236}">
                  <a16:creationId xmlns:a16="http://schemas.microsoft.com/office/drawing/2014/main" id="{C569D69B-7641-4556-B93F-B36F9D291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2" name="AutoShape 93">
              <a:extLst>
                <a:ext uri="{FF2B5EF4-FFF2-40B4-BE49-F238E27FC236}">
                  <a16:creationId xmlns:a16="http://schemas.microsoft.com/office/drawing/2014/main" id="{2527D4D3-3D84-4E15-B3A3-65C7C1A7D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3" name="AutoShape 94">
              <a:extLst>
                <a:ext uri="{FF2B5EF4-FFF2-40B4-BE49-F238E27FC236}">
                  <a16:creationId xmlns:a16="http://schemas.microsoft.com/office/drawing/2014/main" id="{91B7F00F-05BE-433D-844C-6DE0593D2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865313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4" name="AutoShape 95">
              <a:extLst>
                <a:ext uri="{FF2B5EF4-FFF2-40B4-BE49-F238E27FC236}">
                  <a16:creationId xmlns:a16="http://schemas.microsoft.com/office/drawing/2014/main" id="{5A32C491-2E89-48D3-BC76-92BCEF9B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08969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5" name="AutoShape 96">
              <a:extLst>
                <a:ext uri="{FF2B5EF4-FFF2-40B4-BE49-F238E27FC236}">
                  <a16:creationId xmlns:a16="http://schemas.microsoft.com/office/drawing/2014/main" id="{5D8ADDAF-4F4B-461A-8E0A-3401A47A7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705769"/>
              <a:ext cx="130175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71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6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2343808" y="238883"/>
            <a:ext cx="9038896" cy="1146629"/>
            <a:chOff x="2196418" y="238883"/>
            <a:chExt cx="9038896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2196418" y="238883"/>
              <a:ext cx="9038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L’etiquette</a:t>
              </a:r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à </a:t>
              </a:r>
              <a:r>
                <a:rPr lang="en-US" sz="36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encre</a:t>
              </a:r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électronnique</a:t>
              </a:r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de </a:t>
              </a:r>
              <a:r>
                <a:rPr lang="en-US" sz="36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Netcost</a:t>
              </a:r>
              <a:endParaRPr lang="en-US" sz="36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C0B0F4D-A5A0-43EC-8308-999E4021D361}"/>
              </a:ext>
            </a:extLst>
          </p:cNvPr>
          <p:cNvGrpSpPr/>
          <p:nvPr/>
        </p:nvGrpSpPr>
        <p:grpSpPr>
          <a:xfrm>
            <a:off x="2417547" y="2041242"/>
            <a:ext cx="3723411" cy="1113751"/>
            <a:chOff x="764723" y="2142394"/>
            <a:chExt cx="3723411" cy="111375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F44B02E-0CCF-4A05-9EDF-FA9CB77F21EE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C49B411-EF76-4868-8CE8-E8D6610FB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A5BC45-AD6F-4C40-AA34-522E85D726CD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Histoire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: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D1119B-6B78-47DB-A704-9F2663569540}"/>
                </a:ext>
              </a:extLst>
            </p:cNvPr>
            <p:cNvSpPr txBox="1"/>
            <p:nvPr/>
          </p:nvSpPr>
          <p:spPr>
            <a:xfrm>
              <a:off x="1435199" y="2425148"/>
              <a:ext cx="30529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C99E548-FD11-4055-B5C5-3C4E210DC381}"/>
              </a:ext>
            </a:extLst>
          </p:cNvPr>
          <p:cNvGrpSpPr/>
          <p:nvPr/>
        </p:nvGrpSpPr>
        <p:grpSpPr>
          <a:xfrm>
            <a:off x="2417547" y="3414513"/>
            <a:ext cx="3320635" cy="1359972"/>
            <a:chOff x="764723" y="3420415"/>
            <a:chExt cx="3320635" cy="135997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F6E421D-2175-446E-B709-2CD15F9302B5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6F65BE7-B675-43A6-AFA8-76F2F7E0DC6B}"/>
                </a:ext>
              </a:extLst>
            </p:cNvPr>
            <p:cNvSpPr txBox="1"/>
            <p:nvPr/>
          </p:nvSpPr>
          <p:spPr>
            <a:xfrm>
              <a:off x="1435200" y="3420415"/>
              <a:ext cx="265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La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technologie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: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C4779B9-C6CE-4C14-A5A1-5D1C9A357CF0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BF173C0-B1E1-4563-8271-D5F292F9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03731E1-649F-4BEC-91F1-B397F02E222F}"/>
              </a:ext>
            </a:extLst>
          </p:cNvPr>
          <p:cNvGrpSpPr/>
          <p:nvPr/>
        </p:nvGrpSpPr>
        <p:grpSpPr>
          <a:xfrm>
            <a:off x="2417547" y="4981612"/>
            <a:ext cx="3739903" cy="1113751"/>
            <a:chOff x="764723" y="4698436"/>
            <a:chExt cx="3739903" cy="111375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3CB6BE9-1A41-4AC4-9F70-878CD480C833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5920A7A-9713-42C8-977B-D9C1BB0AB145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72B7C-8CBA-4853-933B-ADCF996610C8}"/>
                </a:ext>
              </a:extLst>
            </p:cNvPr>
            <p:cNvSpPr txBox="1"/>
            <p:nvPr/>
          </p:nvSpPr>
          <p:spPr>
            <a:xfrm>
              <a:off x="1435199" y="4981190"/>
              <a:ext cx="30694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AEB718E-7396-47E6-8A4E-73221836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E603AE1-4E60-43B3-8E01-B1629E7FF6EE}"/>
              </a:ext>
            </a:extLst>
          </p:cNvPr>
          <p:cNvGrpSpPr/>
          <p:nvPr/>
        </p:nvGrpSpPr>
        <p:grpSpPr>
          <a:xfrm>
            <a:off x="6271751" y="3414513"/>
            <a:ext cx="3723411" cy="1113751"/>
            <a:chOff x="4504627" y="3420415"/>
            <a:chExt cx="3723411" cy="1113751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EC7A10B-385E-4CEF-BB21-576E0BDFDE84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6F791A9-916F-4533-9AC4-CB66E4B8935D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DF9E64-6E40-44BD-8A21-28CB6CFC7210}"/>
                </a:ext>
              </a:extLst>
            </p:cNvPr>
            <p:cNvSpPr txBox="1"/>
            <p:nvPr/>
          </p:nvSpPr>
          <p:spPr>
            <a:xfrm>
              <a:off x="5175104" y="3703169"/>
              <a:ext cx="305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CBADE1C-7B38-4536-9A18-40299A0F7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A20E7A6-425D-4EA0-9154-2DDA92C414DC}"/>
              </a:ext>
            </a:extLst>
          </p:cNvPr>
          <p:cNvGrpSpPr/>
          <p:nvPr/>
        </p:nvGrpSpPr>
        <p:grpSpPr>
          <a:xfrm>
            <a:off x="6271751" y="4981612"/>
            <a:ext cx="3739903" cy="1113751"/>
            <a:chOff x="4504627" y="4698436"/>
            <a:chExt cx="3739903" cy="111375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17D7A37-51C9-4A69-9EC2-6630A55F8E19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43520DF-7C9B-4645-9E35-951E41506B3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8CF9D1A-8E6F-478D-8050-BCBE1C2C7429}"/>
                </a:ext>
              </a:extLst>
            </p:cNvPr>
            <p:cNvSpPr txBox="1"/>
            <p:nvPr/>
          </p:nvSpPr>
          <p:spPr>
            <a:xfrm>
              <a:off x="5175103" y="4981190"/>
              <a:ext cx="30694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AEC4A0BD-E52C-40D0-B192-2348D55F4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53C32BD-207F-4145-8795-FAF2E2159D50}"/>
              </a:ext>
            </a:extLst>
          </p:cNvPr>
          <p:cNvGrpSpPr/>
          <p:nvPr/>
        </p:nvGrpSpPr>
        <p:grpSpPr>
          <a:xfrm>
            <a:off x="6271751" y="2041242"/>
            <a:ext cx="3723411" cy="1113751"/>
            <a:chOff x="4504627" y="2142394"/>
            <a:chExt cx="3723411" cy="111375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2F10B3D-0C8C-4DC7-90F9-0A5F46030A4F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566C459-66F4-4B69-8BBF-A5B428191664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Le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coût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: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5CF737C-9837-4C29-82C4-2B9CDB774712}"/>
                </a:ext>
              </a:extLst>
            </p:cNvPr>
            <p:cNvSpPr txBox="1"/>
            <p:nvPr/>
          </p:nvSpPr>
          <p:spPr>
            <a:xfrm>
              <a:off x="5175104" y="2425148"/>
              <a:ext cx="305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BA65063D-30F4-4079-9845-A11A82F47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2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2035987" y="76018"/>
            <a:ext cx="8514348" cy="1309494"/>
            <a:chOff x="1888597" y="76018"/>
            <a:chExt cx="8514348" cy="130949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1888597" y="76018"/>
              <a:ext cx="851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Pourquoi</a:t>
              </a:r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utilizer </a:t>
              </a:r>
              <a:r>
                <a:rPr lang="en-US" sz="36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l’etiquette</a:t>
              </a:r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électonnique</a:t>
              </a:r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B62EA9-421B-4F4B-95AF-BFA1A1EF4166}"/>
              </a:ext>
            </a:extLst>
          </p:cNvPr>
          <p:cNvGrpSpPr/>
          <p:nvPr/>
        </p:nvGrpSpPr>
        <p:grpSpPr>
          <a:xfrm>
            <a:off x="2334655" y="2086355"/>
            <a:ext cx="2017224" cy="2017224"/>
            <a:chOff x="1466851" y="1754971"/>
            <a:chExt cx="2362200" cy="23622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419D82-EA21-4411-802A-8B36650EECA7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957CFB7-FFE6-4F71-9A95-53AB15B1E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B2F32C-77FC-4168-8478-62813B72F8E5}"/>
              </a:ext>
            </a:extLst>
          </p:cNvPr>
          <p:cNvGrpSpPr/>
          <p:nvPr/>
        </p:nvGrpSpPr>
        <p:grpSpPr>
          <a:xfrm>
            <a:off x="5032316" y="205729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335C36-9C81-4AA4-B3DD-273877B39015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F298673-68D4-493B-9A4B-E2B4C5833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F9FE75-4E23-4F48-BB22-24FA526AA30F}"/>
              </a:ext>
            </a:extLst>
          </p:cNvPr>
          <p:cNvGrpSpPr/>
          <p:nvPr/>
        </p:nvGrpSpPr>
        <p:grpSpPr>
          <a:xfrm>
            <a:off x="7801749" y="205214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D934D4A-2716-428E-9DE7-ADEDE132D760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2B340F2-63F7-45BD-A546-ECE728C60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A5D21F-895F-4387-8E47-E68523517CDC}"/>
              </a:ext>
            </a:extLst>
          </p:cNvPr>
          <p:cNvGrpSpPr/>
          <p:nvPr/>
        </p:nvGrpSpPr>
        <p:grpSpPr>
          <a:xfrm>
            <a:off x="2415742" y="2052141"/>
            <a:ext cx="662608" cy="523220"/>
            <a:chOff x="668600" y="2123782"/>
            <a:chExt cx="662608" cy="5232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A4223F1-E101-492B-9722-844FE65B75B0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2DBA30-84AA-43D2-BA4C-80816E379B8E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B110F3-9ED9-42E3-9F60-2A0FC810D514}"/>
              </a:ext>
            </a:extLst>
          </p:cNvPr>
          <p:cNvGrpSpPr/>
          <p:nvPr/>
        </p:nvGrpSpPr>
        <p:grpSpPr>
          <a:xfrm>
            <a:off x="5103547" y="2052141"/>
            <a:ext cx="662608" cy="523220"/>
            <a:chOff x="662610" y="2123782"/>
            <a:chExt cx="662608" cy="5232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121618-74C4-409A-8707-32F513B2BD75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4F6D28-E667-430D-8E06-5DBA876623A6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2F3C21-0532-45CD-B896-1B6FF5CD1CE1}"/>
              </a:ext>
            </a:extLst>
          </p:cNvPr>
          <p:cNvGrpSpPr/>
          <p:nvPr/>
        </p:nvGrpSpPr>
        <p:grpSpPr>
          <a:xfrm>
            <a:off x="7857877" y="2059715"/>
            <a:ext cx="662608" cy="508072"/>
            <a:chOff x="662610" y="2131356"/>
            <a:chExt cx="662608" cy="50807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D64D81F-6AE3-43AB-8610-3C31C1715E9F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2BBCD6-4E47-4CCB-ABC0-4B228B6AF32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8B470A-7129-4729-8F93-85A21AFD7BF1}"/>
              </a:ext>
            </a:extLst>
          </p:cNvPr>
          <p:cNvGrpSpPr/>
          <p:nvPr/>
        </p:nvGrpSpPr>
        <p:grpSpPr>
          <a:xfrm>
            <a:off x="1834302" y="4575032"/>
            <a:ext cx="3048141" cy="1452554"/>
            <a:chOff x="264581" y="4416136"/>
            <a:chExt cx="3048141" cy="145255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FA4544-A295-4E95-BDAB-D76418E7E324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1-Meilleur </a:t>
              </a:r>
              <a:r>
                <a:rPr lang="en-US" sz="24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suivi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992E9B-CA66-4D99-9431-D3658E342534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B1F17F-4BC7-457E-B974-F2BA6D068587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AA0CE1-7B62-477E-951C-09CA180C487F}"/>
              </a:ext>
            </a:extLst>
          </p:cNvPr>
          <p:cNvGrpSpPr/>
          <p:nvPr/>
        </p:nvGrpSpPr>
        <p:grpSpPr>
          <a:xfrm>
            <a:off x="4550612" y="4575032"/>
            <a:ext cx="3048141" cy="1452554"/>
            <a:chOff x="3143051" y="4416136"/>
            <a:chExt cx="3048141" cy="145255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8A6261-2A21-474B-BDA9-AF12248632D9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2-Plus </a:t>
              </a:r>
              <a:r>
                <a:rPr lang="en-US" sz="2400" dirty="0" err="1">
                  <a:solidFill>
                    <a:srgbClr val="03A1A4"/>
                  </a:solidFill>
                  <a:latin typeface="Tw Cen MT" panose="020B0602020104020603" pitchFamily="34" charset="0"/>
                </a:rPr>
                <a:t>sécurisé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9193043-2B73-4B6D-8537-EF75D3E069A7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894AD9-690B-444F-91C7-5430298A6D4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401B19-351A-4837-933B-4C3AD891E775}"/>
              </a:ext>
            </a:extLst>
          </p:cNvPr>
          <p:cNvGrpSpPr/>
          <p:nvPr/>
        </p:nvGrpSpPr>
        <p:grpSpPr>
          <a:xfrm>
            <a:off x="7301436" y="4566037"/>
            <a:ext cx="4207392" cy="1461549"/>
            <a:chOff x="6170109" y="4407141"/>
            <a:chExt cx="4207392" cy="146154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CBC039-98F8-497D-A7B1-649F2271B2EC}"/>
                </a:ext>
              </a:extLst>
            </p:cNvPr>
            <p:cNvSpPr txBox="1"/>
            <p:nvPr/>
          </p:nvSpPr>
          <p:spPr>
            <a:xfrm>
              <a:off x="6170109" y="4407141"/>
              <a:ext cx="420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3-Meilleur pour la </a:t>
              </a:r>
              <a:r>
                <a:rPr lang="en-US" sz="2400" dirty="0" err="1">
                  <a:solidFill>
                    <a:srgbClr val="00B050"/>
                  </a:solidFill>
                  <a:latin typeface="Tw Cen MT" panose="020B0602020104020603" pitchFamily="34" charset="0"/>
                </a:rPr>
                <a:t>planète</a:t>
              </a:r>
              <a:endParaRPr lang="en-US" sz="2400" dirty="0">
                <a:solidFill>
                  <a:srgbClr val="00B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158C543-8E5C-41EF-9B03-9683F6923C5C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BBD0FFA-0A1A-4B45-8124-D9FB1BA3DA61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0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Our History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1A03016-91D5-4C01-80B0-AB887E66C535}"/>
              </a:ext>
            </a:extLst>
          </p:cNvPr>
          <p:cNvSpPr txBox="1"/>
          <p:nvPr/>
        </p:nvSpPr>
        <p:spPr>
          <a:xfrm>
            <a:off x="5041793" y="2092236"/>
            <a:ext cx="212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506B162-56BF-4063-95FA-8D5F3DE5A625}"/>
              </a:ext>
            </a:extLst>
          </p:cNvPr>
          <p:cNvCxnSpPr>
            <a:cxnSpLocks/>
          </p:cNvCxnSpPr>
          <p:nvPr/>
        </p:nvCxnSpPr>
        <p:spPr>
          <a:xfrm flipV="1">
            <a:off x="3286980" y="4185841"/>
            <a:ext cx="0" cy="312963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F8DCFF3-46DB-41AB-A76A-9CE3B265E79E}"/>
              </a:ext>
            </a:extLst>
          </p:cNvPr>
          <p:cNvSpPr/>
          <p:nvPr/>
        </p:nvSpPr>
        <p:spPr>
          <a:xfrm>
            <a:off x="2513754" y="2661840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AD694AD-69DB-474C-AA56-823E72A87DB4}"/>
              </a:ext>
            </a:extLst>
          </p:cNvPr>
          <p:cNvSpPr/>
          <p:nvPr/>
        </p:nvSpPr>
        <p:spPr>
          <a:xfrm>
            <a:off x="2601860" y="2749946"/>
            <a:ext cx="1347788" cy="134778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7C6AB96-7595-4EF4-8B45-D3B1C8554DE9}"/>
              </a:ext>
            </a:extLst>
          </p:cNvPr>
          <p:cNvSpPr/>
          <p:nvPr/>
        </p:nvSpPr>
        <p:spPr>
          <a:xfrm>
            <a:off x="2673298" y="2821384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F422A958-8DF6-4B4B-95D3-FDA7816D087A}"/>
              </a:ext>
            </a:extLst>
          </p:cNvPr>
          <p:cNvSpPr/>
          <p:nvPr/>
        </p:nvSpPr>
        <p:spPr>
          <a:xfrm rot="8100000">
            <a:off x="2373238" y="2521324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C48DDC4-B402-4CC0-95EE-E58201F5CFA9}"/>
              </a:ext>
            </a:extLst>
          </p:cNvPr>
          <p:cNvSpPr/>
          <p:nvPr/>
        </p:nvSpPr>
        <p:spPr>
          <a:xfrm>
            <a:off x="3242756" y="4498804"/>
            <a:ext cx="93210" cy="93210"/>
          </a:xfrm>
          <a:prstGeom prst="ellipse">
            <a:avLst/>
          </a:prstGeom>
          <a:noFill/>
          <a:ln w="1905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D31FF4-A88C-47E2-AC96-015921797175}"/>
              </a:ext>
            </a:extLst>
          </p:cNvPr>
          <p:cNvSpPr txBox="1"/>
          <p:nvPr/>
        </p:nvSpPr>
        <p:spPr>
          <a:xfrm>
            <a:off x="2110586" y="2099574"/>
            <a:ext cx="235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E2EA3E-2F8E-4132-A2C3-B59FF75BEAE3}"/>
              </a:ext>
            </a:extLst>
          </p:cNvPr>
          <p:cNvSpPr txBox="1"/>
          <p:nvPr/>
        </p:nvSpPr>
        <p:spPr>
          <a:xfrm>
            <a:off x="2128615" y="4693388"/>
            <a:ext cx="231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This is just a demo text so consider replacing it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89577CF-8E84-4236-8074-0234229554CB}"/>
              </a:ext>
            </a:extLst>
          </p:cNvPr>
          <p:cNvCxnSpPr>
            <a:cxnSpLocks/>
          </p:cNvCxnSpPr>
          <p:nvPr/>
        </p:nvCxnSpPr>
        <p:spPr>
          <a:xfrm flipV="1">
            <a:off x="6105588" y="4172332"/>
            <a:ext cx="0" cy="312963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09BCB95-E2FD-45FC-9AFD-DF8B95F4A817}"/>
              </a:ext>
            </a:extLst>
          </p:cNvPr>
          <p:cNvSpPr/>
          <p:nvPr/>
        </p:nvSpPr>
        <p:spPr>
          <a:xfrm>
            <a:off x="5332362" y="2648331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2A548EE-3150-482E-AE40-A3DC81950928}"/>
              </a:ext>
            </a:extLst>
          </p:cNvPr>
          <p:cNvSpPr/>
          <p:nvPr/>
        </p:nvSpPr>
        <p:spPr>
          <a:xfrm>
            <a:off x="5420468" y="2736437"/>
            <a:ext cx="1347788" cy="134778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50033A6-C09E-4F44-B50D-13D746B3C242}"/>
              </a:ext>
            </a:extLst>
          </p:cNvPr>
          <p:cNvSpPr/>
          <p:nvPr/>
        </p:nvSpPr>
        <p:spPr>
          <a:xfrm>
            <a:off x="5458908" y="2724532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5123D73-5365-4528-AC33-0461312A9E0A}"/>
              </a:ext>
            </a:extLst>
          </p:cNvPr>
          <p:cNvSpPr/>
          <p:nvPr/>
        </p:nvSpPr>
        <p:spPr>
          <a:xfrm rot="8100000">
            <a:off x="5191846" y="2507815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A3606C1-FE83-40F4-80E6-42F86D05D9C9}"/>
              </a:ext>
            </a:extLst>
          </p:cNvPr>
          <p:cNvSpPr/>
          <p:nvPr/>
        </p:nvSpPr>
        <p:spPr>
          <a:xfrm>
            <a:off x="6061364" y="4485295"/>
            <a:ext cx="93210" cy="93210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64F5AC-A900-439B-935A-22095516012E}"/>
              </a:ext>
            </a:extLst>
          </p:cNvPr>
          <p:cNvSpPr txBox="1"/>
          <p:nvPr/>
        </p:nvSpPr>
        <p:spPr>
          <a:xfrm>
            <a:off x="4947223" y="4679879"/>
            <a:ext cx="231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This is just a demo text so consider replacing it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1C46ED0-4123-4895-9BF7-24301E52FA0C}"/>
              </a:ext>
            </a:extLst>
          </p:cNvPr>
          <p:cNvCxnSpPr>
            <a:cxnSpLocks/>
          </p:cNvCxnSpPr>
          <p:nvPr/>
        </p:nvCxnSpPr>
        <p:spPr>
          <a:xfrm flipV="1">
            <a:off x="8996426" y="4223941"/>
            <a:ext cx="0" cy="312963"/>
          </a:xfrm>
          <a:prstGeom prst="line">
            <a:avLst/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EBC6EB0-3C4C-497A-8D54-4B424AE5FB41}"/>
              </a:ext>
            </a:extLst>
          </p:cNvPr>
          <p:cNvSpPr/>
          <p:nvPr/>
        </p:nvSpPr>
        <p:spPr>
          <a:xfrm>
            <a:off x="8223200" y="2699940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380D8CC-EB9B-4BC1-9B1A-86339C48C1BA}"/>
              </a:ext>
            </a:extLst>
          </p:cNvPr>
          <p:cNvSpPr/>
          <p:nvPr/>
        </p:nvSpPr>
        <p:spPr>
          <a:xfrm>
            <a:off x="8311306" y="2788046"/>
            <a:ext cx="1347788" cy="1347788"/>
          </a:xfrm>
          <a:prstGeom prst="ellips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3E5CE27-E84D-4502-B34F-1EFE543F856F}"/>
              </a:ext>
            </a:extLst>
          </p:cNvPr>
          <p:cNvSpPr/>
          <p:nvPr/>
        </p:nvSpPr>
        <p:spPr>
          <a:xfrm>
            <a:off x="8382744" y="2859484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8EF910A0-CD6C-4B95-945C-870D61036944}"/>
              </a:ext>
            </a:extLst>
          </p:cNvPr>
          <p:cNvSpPr/>
          <p:nvPr/>
        </p:nvSpPr>
        <p:spPr>
          <a:xfrm rot="8100000">
            <a:off x="8082684" y="2483224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99F16EC-46F4-4B5B-BB49-79E6F3863675}"/>
              </a:ext>
            </a:extLst>
          </p:cNvPr>
          <p:cNvSpPr/>
          <p:nvPr/>
        </p:nvSpPr>
        <p:spPr>
          <a:xfrm>
            <a:off x="8952202" y="4536904"/>
            <a:ext cx="93210" cy="93210"/>
          </a:xfrm>
          <a:prstGeom prst="ellipse">
            <a:avLst/>
          </a:prstGeom>
          <a:noFill/>
          <a:ln w="19050">
            <a:solidFill>
              <a:srgbClr val="05E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4B8600-171D-48A1-B367-C4946CE76623}"/>
              </a:ext>
            </a:extLst>
          </p:cNvPr>
          <p:cNvSpPr txBox="1"/>
          <p:nvPr/>
        </p:nvSpPr>
        <p:spPr>
          <a:xfrm>
            <a:off x="8003416" y="2096131"/>
            <a:ext cx="1986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5E1E7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234661-70F6-4B9E-9945-C43049F893F1}"/>
              </a:ext>
            </a:extLst>
          </p:cNvPr>
          <p:cNvSpPr txBox="1"/>
          <p:nvPr/>
        </p:nvSpPr>
        <p:spPr>
          <a:xfrm>
            <a:off x="7838061" y="4731488"/>
            <a:ext cx="231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This is just a demo text so consider replacing it</a:t>
            </a:r>
          </a:p>
        </p:txBody>
      </p:sp>
      <p:sp>
        <p:nvSpPr>
          <p:cNvPr id="97" name="AutoShape 59">
            <a:extLst>
              <a:ext uri="{FF2B5EF4-FFF2-40B4-BE49-F238E27FC236}">
                <a16:creationId xmlns:a16="http://schemas.microsoft.com/office/drawing/2014/main" id="{709DF6C2-482A-47AE-A2E9-CBDDCAF6C01F}"/>
              </a:ext>
            </a:extLst>
          </p:cNvPr>
          <p:cNvSpPr>
            <a:spLocks/>
          </p:cNvSpPr>
          <p:nvPr/>
        </p:nvSpPr>
        <p:spPr bwMode="auto">
          <a:xfrm>
            <a:off x="8616328" y="3150696"/>
            <a:ext cx="634028" cy="632946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05E1E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1EBD161-A629-43A8-B7A3-EB919D0352E5}"/>
              </a:ext>
            </a:extLst>
          </p:cNvPr>
          <p:cNvGrpSpPr/>
          <p:nvPr/>
        </p:nvGrpSpPr>
        <p:grpSpPr>
          <a:xfrm>
            <a:off x="2909915" y="3147035"/>
            <a:ext cx="732078" cy="641976"/>
            <a:chOff x="1640798" y="2149003"/>
            <a:chExt cx="464344" cy="407194"/>
          </a:xfrm>
          <a:solidFill>
            <a:srgbClr val="FF5969"/>
          </a:solidFill>
        </p:grpSpPr>
        <p:sp>
          <p:nvSpPr>
            <p:cNvPr id="99" name="AutoShape 147">
              <a:extLst>
                <a:ext uri="{FF2B5EF4-FFF2-40B4-BE49-F238E27FC236}">
                  <a16:creationId xmlns:a16="http://schemas.microsoft.com/office/drawing/2014/main" id="{8FD9F510-754F-44D3-B985-0C77FDF27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0" name="AutoShape 148">
              <a:extLst>
                <a:ext uri="{FF2B5EF4-FFF2-40B4-BE49-F238E27FC236}">
                  <a16:creationId xmlns:a16="http://schemas.microsoft.com/office/drawing/2014/main" id="{380A53DA-1838-4E72-AE69-6EED744C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5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75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2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250"/>
                            </p:stCondLst>
                            <p:childTnLst>
                              <p:par>
                                <p:cTn id="1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Our Infographics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060226-DC0D-47A6-8606-FC16CEDED031}"/>
              </a:ext>
            </a:extLst>
          </p:cNvPr>
          <p:cNvGrpSpPr/>
          <p:nvPr/>
        </p:nvGrpSpPr>
        <p:grpSpPr>
          <a:xfrm>
            <a:off x="7687073" y="2004516"/>
            <a:ext cx="1805441" cy="1894017"/>
            <a:chOff x="6381342" y="2182683"/>
            <a:chExt cx="1805441" cy="1894017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9CFDFC23-10B9-4748-8E47-765667A8D5B3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5D7A78-93C3-4417-AE03-08D834009F33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21CE42-19A6-4FCC-8701-7ACC7065971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47D591-EED8-4AC8-9A50-F447369DCED6}"/>
              </a:ext>
            </a:extLst>
          </p:cNvPr>
          <p:cNvGrpSpPr/>
          <p:nvPr/>
        </p:nvGrpSpPr>
        <p:grpSpPr>
          <a:xfrm>
            <a:off x="5190197" y="1940742"/>
            <a:ext cx="1805441" cy="1894017"/>
            <a:chOff x="3884465" y="2182683"/>
            <a:chExt cx="1805441" cy="1894017"/>
          </a:xfrm>
        </p:grpSpPr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59AB9F3E-B8EA-45BA-9522-51EE29C10C34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465C60-D36B-46CA-9B44-B973FCBFCEA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434B3A9-A8F3-479A-920B-0F1631517BF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DBEE7C-A6ED-4A4E-A269-1F29FF515218}"/>
              </a:ext>
            </a:extLst>
          </p:cNvPr>
          <p:cNvGrpSpPr/>
          <p:nvPr/>
        </p:nvGrpSpPr>
        <p:grpSpPr>
          <a:xfrm>
            <a:off x="2679599" y="1972073"/>
            <a:ext cx="1805441" cy="1894017"/>
            <a:chOff x="1387588" y="2182683"/>
            <a:chExt cx="1805441" cy="1894017"/>
          </a:xfrm>
        </p:grpSpPr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B0C435C7-D494-47FF-B7BF-D19C429B20EE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DE1841-336A-4E27-A44A-994F4338D122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150DED-21F2-4E67-BB99-DB125410B1D9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7241529-E6EF-4CC5-8011-62F620D172C1}"/>
              </a:ext>
            </a:extLst>
          </p:cNvPr>
          <p:cNvSpPr/>
          <p:nvPr/>
        </p:nvSpPr>
        <p:spPr>
          <a:xfrm flipV="1">
            <a:off x="2800249" y="296508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A171A0C-530A-4C9F-A958-068CCD8366F2}"/>
              </a:ext>
            </a:extLst>
          </p:cNvPr>
          <p:cNvSpPr/>
          <p:nvPr/>
        </p:nvSpPr>
        <p:spPr>
          <a:xfrm flipV="1">
            <a:off x="5297126" y="296508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B750E8D-14D4-4084-83F4-DD558618C82A}"/>
              </a:ext>
            </a:extLst>
          </p:cNvPr>
          <p:cNvSpPr/>
          <p:nvPr/>
        </p:nvSpPr>
        <p:spPr>
          <a:xfrm flipV="1">
            <a:off x="7794003" y="2893515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1DEBF6-14B2-4415-B03F-93345A74C2A9}"/>
              </a:ext>
            </a:extLst>
          </p:cNvPr>
          <p:cNvGrpSpPr/>
          <p:nvPr/>
        </p:nvGrpSpPr>
        <p:grpSpPr>
          <a:xfrm>
            <a:off x="2794580" y="3659275"/>
            <a:ext cx="1591582" cy="832605"/>
            <a:chOff x="1488849" y="3837442"/>
            <a:chExt cx="1591582" cy="83260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02B8C7-B1D2-4216-BBC7-6DB5E6AB6653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Idée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0B783E-F63E-4988-A9FA-CA74FC26D83B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6AFD2F8-15A6-4B69-92DC-09A6EC18A13E}"/>
              </a:ext>
            </a:extLst>
          </p:cNvPr>
          <p:cNvGrpSpPr/>
          <p:nvPr/>
        </p:nvGrpSpPr>
        <p:grpSpPr>
          <a:xfrm>
            <a:off x="5283405" y="3659275"/>
            <a:ext cx="1591582" cy="832605"/>
            <a:chOff x="3977674" y="3837442"/>
            <a:chExt cx="1591582" cy="83260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824FFFA-6F87-4632-9259-7ABC40DE8181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Recherches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B96DD7-5DD2-4C3C-B8C7-4A1B41721DFF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6CC5C02-95F4-4DC1-B6D5-CAA02FD89E77}"/>
              </a:ext>
            </a:extLst>
          </p:cNvPr>
          <p:cNvGrpSpPr/>
          <p:nvPr/>
        </p:nvGrpSpPr>
        <p:grpSpPr>
          <a:xfrm>
            <a:off x="7794003" y="3659275"/>
            <a:ext cx="1591582" cy="832605"/>
            <a:chOff x="6488272" y="3837442"/>
            <a:chExt cx="1591582" cy="8326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0B09D23-F802-4775-A845-C7570F769D09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Présentation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86235A-330D-41D0-8530-A38FB8759B3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AFC24FA1-3361-4300-B142-27AF7D7A9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62" y="4742318"/>
            <a:ext cx="894354" cy="894352"/>
          </a:xfrm>
          <a:prstGeom prst="rect">
            <a:avLst/>
          </a:prstGeom>
        </p:spPr>
      </p:pic>
      <p:grpSp>
        <p:nvGrpSpPr>
          <p:cNvPr id="2" name="Group 92">
            <a:extLst>
              <a:ext uri="{FF2B5EF4-FFF2-40B4-BE49-F238E27FC236}">
                <a16:creationId xmlns:a16="http://schemas.microsoft.com/office/drawing/2014/main" id="{56287DD8-DAD6-274C-37E2-0CFD4A9E19CD}"/>
              </a:ext>
            </a:extLst>
          </p:cNvPr>
          <p:cNvGrpSpPr/>
          <p:nvPr/>
        </p:nvGrpSpPr>
        <p:grpSpPr>
          <a:xfrm>
            <a:off x="8144128" y="4989732"/>
            <a:ext cx="740442" cy="646938"/>
            <a:chOff x="6357938" y="3535363"/>
            <a:chExt cx="465138" cy="406400"/>
          </a:xfrm>
          <a:solidFill>
            <a:srgbClr val="5D7373"/>
          </a:solidFill>
        </p:grpSpPr>
        <p:sp>
          <p:nvSpPr>
            <p:cNvPr id="3" name="AutoShape 43">
              <a:extLst>
                <a:ext uri="{FF2B5EF4-FFF2-40B4-BE49-F238E27FC236}">
                  <a16:creationId xmlns:a16="http://schemas.microsoft.com/office/drawing/2014/main" id="{41E81002-94E5-B0B7-97B8-9FFF1D729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" name="AutoShape 44">
              <a:extLst>
                <a:ext uri="{FF2B5EF4-FFF2-40B4-BE49-F238E27FC236}">
                  <a16:creationId xmlns:a16="http://schemas.microsoft.com/office/drawing/2014/main" id="{6B187B71-A40B-ADDE-96F2-E4DEF10B4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" name="AutoShape 45">
              <a:extLst>
                <a:ext uri="{FF2B5EF4-FFF2-40B4-BE49-F238E27FC236}">
                  <a16:creationId xmlns:a16="http://schemas.microsoft.com/office/drawing/2014/main" id="{0312B6F1-379C-09E2-9710-AB610EA3D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6" name="Picture 114">
            <a:extLst>
              <a:ext uri="{FF2B5EF4-FFF2-40B4-BE49-F238E27FC236}">
                <a16:creationId xmlns:a16="http://schemas.microsoft.com/office/drawing/2014/main" id="{667FAB8F-4AB9-8121-CDF6-76B760613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92" y="4406617"/>
            <a:ext cx="1200274" cy="1200274"/>
          </a:xfrm>
          <a:prstGeom prst="rect">
            <a:avLst/>
          </a:prstGeom>
        </p:spPr>
      </p:pic>
      <p:sp>
        <p:nvSpPr>
          <p:cNvPr id="8" name="Rectangle: Top Corners Rounded 41">
            <a:extLst>
              <a:ext uri="{FF2B5EF4-FFF2-40B4-BE49-F238E27FC236}">
                <a16:creationId xmlns:a16="http://schemas.microsoft.com/office/drawing/2014/main" id="{FA47F86B-347C-A53F-BB08-59A08901570C}"/>
              </a:ext>
            </a:extLst>
          </p:cNvPr>
          <p:cNvSpPr/>
          <p:nvPr/>
        </p:nvSpPr>
        <p:spPr>
          <a:xfrm rot="10800000">
            <a:off x="5190197" y="4270928"/>
            <a:ext cx="1644449" cy="1808775"/>
          </a:xfrm>
          <a:prstGeom prst="round2SameRect">
            <a:avLst>
              <a:gd name="adj1" fmla="val 12063"/>
              <a:gd name="adj2" fmla="val 0"/>
            </a:avLst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75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0C9E84-B7A2-4283-8BB0-8E114906E398}"/>
              </a:ext>
            </a:extLst>
          </p:cNvPr>
          <p:cNvGrpSpPr/>
          <p:nvPr/>
        </p:nvGrpSpPr>
        <p:grpSpPr>
          <a:xfrm>
            <a:off x="5759631" y="2105561"/>
            <a:ext cx="4408966" cy="2646878"/>
            <a:chOff x="4136103" y="2121039"/>
            <a:chExt cx="4408966" cy="26468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5E9610-264D-4451-A712-C7C2E83D9C85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Merci de </a:t>
              </a:r>
              <a:r>
                <a:rPr lang="en-US" sz="4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m’avoir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4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écouté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avec attention.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E4CA4D-7BF0-40A9-9D65-6D058496089D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Subtitle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7D60E91-209D-4CBF-8DF6-B3DF8FCDF71C}"/>
              </a:ext>
            </a:extLst>
          </p:cNvPr>
          <p:cNvSpPr/>
          <p:nvPr/>
        </p:nvSpPr>
        <p:spPr>
          <a:xfrm>
            <a:off x="2351556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40EED6-8763-41F4-BE96-42FF881BFC09}"/>
              </a:ext>
            </a:extLst>
          </p:cNvPr>
          <p:cNvSpPr/>
          <p:nvPr/>
        </p:nvSpPr>
        <p:spPr>
          <a:xfrm>
            <a:off x="2690517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D71FFA-1603-40C8-A30C-B1D85CA8BC6C}"/>
              </a:ext>
            </a:extLst>
          </p:cNvPr>
          <p:cNvSpPr/>
          <p:nvPr/>
        </p:nvSpPr>
        <p:spPr>
          <a:xfrm>
            <a:off x="2906682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24FB86-6B1E-463D-B166-E89774306D61}"/>
              </a:ext>
            </a:extLst>
          </p:cNvPr>
          <p:cNvGrpSpPr/>
          <p:nvPr/>
        </p:nvGrpSpPr>
        <p:grpSpPr>
          <a:xfrm>
            <a:off x="3257009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9B77B7-3F5E-484A-A697-8F531BDD20A1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4" name="Freeform 176">
                <a:extLst>
                  <a:ext uri="{FF2B5EF4-FFF2-40B4-BE49-F238E27FC236}">
                    <a16:creationId xmlns:a16="http://schemas.microsoft.com/office/drawing/2014/main" id="{7C7BEFD9-73F0-4B38-9BF6-48651AF5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77">
                <a:extLst>
                  <a:ext uri="{FF2B5EF4-FFF2-40B4-BE49-F238E27FC236}">
                    <a16:creationId xmlns:a16="http://schemas.microsoft.com/office/drawing/2014/main" id="{30414753-D679-4727-A2BD-899E4A254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8">
                <a:extLst>
                  <a:ext uri="{FF2B5EF4-FFF2-40B4-BE49-F238E27FC236}">
                    <a16:creationId xmlns:a16="http://schemas.microsoft.com/office/drawing/2014/main" id="{6C1D87C7-737B-4EA5-B411-A1A1D9F42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9">
                <a:extLst>
                  <a:ext uri="{FF2B5EF4-FFF2-40B4-BE49-F238E27FC236}">
                    <a16:creationId xmlns:a16="http://schemas.microsoft.com/office/drawing/2014/main" id="{E0301570-1380-4656-BAF8-2DDCE254E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80">
                <a:extLst>
                  <a:ext uri="{FF2B5EF4-FFF2-40B4-BE49-F238E27FC236}">
                    <a16:creationId xmlns:a16="http://schemas.microsoft.com/office/drawing/2014/main" id="{89E702EA-9772-4331-BDFC-BB4EA5E42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7754D6B6-3A8A-4867-B93C-DBCF8532B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82">
                <a:extLst>
                  <a:ext uri="{FF2B5EF4-FFF2-40B4-BE49-F238E27FC236}">
                    <a16:creationId xmlns:a16="http://schemas.microsoft.com/office/drawing/2014/main" id="{034EB82A-5905-4EBF-995E-0B1E73E19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3">
                <a:extLst>
                  <a:ext uri="{FF2B5EF4-FFF2-40B4-BE49-F238E27FC236}">
                    <a16:creationId xmlns:a16="http://schemas.microsoft.com/office/drawing/2014/main" id="{EE052770-E1B2-4D52-AA16-5E85BB97E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4">
                <a:extLst>
                  <a:ext uri="{FF2B5EF4-FFF2-40B4-BE49-F238E27FC236}">
                    <a16:creationId xmlns:a16="http://schemas.microsoft.com/office/drawing/2014/main" id="{05223539-5AF5-442F-97FC-3F27E41D6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5">
                <a:extLst>
                  <a:ext uri="{FF2B5EF4-FFF2-40B4-BE49-F238E27FC236}">
                    <a16:creationId xmlns:a16="http://schemas.microsoft.com/office/drawing/2014/main" id="{D3EAC41E-59F0-446A-8706-3E938FEE4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86">
                <a:extLst>
                  <a:ext uri="{FF2B5EF4-FFF2-40B4-BE49-F238E27FC236}">
                    <a16:creationId xmlns:a16="http://schemas.microsoft.com/office/drawing/2014/main" id="{61D8F673-2194-4498-BA6D-50F7CCED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87">
                <a:extLst>
                  <a:ext uri="{FF2B5EF4-FFF2-40B4-BE49-F238E27FC236}">
                    <a16:creationId xmlns:a16="http://schemas.microsoft.com/office/drawing/2014/main" id="{B37DB4C1-D3CD-405D-9ACD-46321D4B0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79C764B2-3377-4639-A7EB-005C69D9BB5F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5A46154B-9A3A-4F83-A8CA-33A5DE09885C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F9FD4C3E-8B5F-4896-BA7A-E3A4F195054C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12A8577C-9ADA-4735-849A-F5C9660CB24C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444</Words>
  <Application>Microsoft Office PowerPoint</Application>
  <PresentationFormat>Grand écran</PresentationFormat>
  <Paragraphs>79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Gill Sans</vt:lpstr>
      <vt:lpstr>Tw Cen MT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Jérémy Sabadie</cp:lastModifiedBy>
  <cp:revision>8</cp:revision>
  <dcterms:created xsi:type="dcterms:W3CDTF">2020-09-29T11:03:18Z</dcterms:created>
  <dcterms:modified xsi:type="dcterms:W3CDTF">2022-09-09T09:09:52Z</dcterms:modified>
</cp:coreProperties>
</file>