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62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4ECA"/>
    <a:srgbClr val="000000"/>
    <a:srgbClr val="99FF99"/>
    <a:srgbClr val="FF19E9"/>
    <a:srgbClr val="70AD47"/>
    <a:srgbClr val="5B9BD5"/>
    <a:srgbClr val="440154"/>
    <a:srgbClr val="FF0000"/>
    <a:srgbClr val="FFC000"/>
    <a:srgbClr val="3F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7377" autoAdjust="0"/>
  </p:normalViewPr>
  <p:slideViewPr>
    <p:cSldViewPr snapToGrid="0">
      <p:cViewPr varScale="1">
        <p:scale>
          <a:sx n="105" d="100"/>
          <a:sy n="105" d="100"/>
        </p:scale>
        <p:origin x="78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CE571-1433-41F7-B96F-249D10D280D6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2F1A8-F3B2-4F54-9EDD-28CA230115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91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2BA7-A56C-4C2C-9FEE-082D14CE853C}" type="datetime1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D83131A-728D-4658-9152-480D287F3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83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913A-2686-4FAA-B060-01CDCF5F3DE3}" type="datetime1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31A-728D-4658-9152-480D287F3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6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B1F7-9F6E-4266-A195-9AF0657D4CEB}" type="datetime1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31A-728D-4658-9152-480D287F3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763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21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6439-DC59-4F80-8FD0-CFBE183EF4AB}" type="datetime1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31A-728D-4658-9152-480D287F3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349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36AB-A8CE-4280-9EC8-73B9771BB790}" type="datetime1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31A-728D-4658-9152-480D287F3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95B5-CD97-4E7C-8442-38F8A7316DBB}" type="datetime1">
              <a:rPr lang="fr-FR" smtClean="0"/>
              <a:t>16/11/2018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31A-728D-4658-9152-480D287F3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679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FC82-7B85-4299-9C0F-B5688391123B}" type="datetime1">
              <a:rPr lang="fr-FR" smtClean="0"/>
              <a:t>16/11/2018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31A-728D-4658-9152-480D287F3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48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7F3A-647F-412C-96B3-9CA97FA0A1FD}" type="datetime1">
              <a:rPr lang="fr-FR" smtClean="0"/>
              <a:t>16/11/2018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31A-728D-4658-9152-480D287F3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4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8815-64F9-4F8D-940D-DCAA07F09253}" type="datetime1">
              <a:rPr lang="fr-FR" smtClean="0"/>
              <a:t>16/11/2018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31A-728D-4658-9152-480D287F3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96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6569-61C6-4C6C-9D2A-DB18E665CE2B}" type="datetime1">
              <a:rPr lang="fr-FR" smtClean="0"/>
              <a:t>16/11/2018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31A-728D-4658-9152-480D287F3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79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38FE-17D0-454F-A4E2-302F3582135F}" type="datetime1">
              <a:rPr lang="fr-FR" smtClean="0"/>
              <a:t>16/11/2018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31A-728D-4658-9152-480D287F3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47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9BEF-602E-425C-A6C0-B2F153FAE52E}" type="datetime1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131A-728D-4658-9152-480D287F3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3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0" y="0"/>
            <a:ext cx="12192000" cy="5519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131A-728D-4658-9152-480D287F3D9B}" type="slidenum">
              <a:rPr lang="fr-FR" smtClean="0"/>
              <a:t>1</a:t>
            </a:fld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65018" y="0"/>
            <a:ext cx="10861964" cy="5670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Comparaison algorithmes de recouvrement de phase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57" y="1566312"/>
            <a:ext cx="3204214" cy="240224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/>
          <a:stretch/>
        </p:blipFill>
        <p:spPr>
          <a:xfrm>
            <a:off x="4221699" y="1565356"/>
            <a:ext cx="2811503" cy="24022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1"/>
          <a:stretch/>
        </p:blipFill>
        <p:spPr>
          <a:xfrm>
            <a:off x="6916261" y="1565356"/>
            <a:ext cx="2808156" cy="24022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r="7386"/>
          <a:stretch/>
        </p:blipFill>
        <p:spPr>
          <a:xfrm>
            <a:off x="9604444" y="1565641"/>
            <a:ext cx="2577829" cy="24022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57" y="4207412"/>
            <a:ext cx="3204214" cy="24022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/>
          <a:stretch/>
        </p:blipFill>
        <p:spPr>
          <a:xfrm>
            <a:off x="4221699" y="4207412"/>
            <a:ext cx="2811503" cy="24022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/>
          <a:stretch/>
        </p:blipFill>
        <p:spPr>
          <a:xfrm>
            <a:off x="6916261" y="4206456"/>
            <a:ext cx="2817883" cy="240224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r="7084"/>
          <a:stretch/>
        </p:blipFill>
        <p:spPr>
          <a:xfrm>
            <a:off x="9604443" y="4206456"/>
            <a:ext cx="2587557" cy="2402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98081" y="604042"/>
                <a:ext cx="1432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/>
                  <a:t>Emetteurs :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𝟑𝟔</m:t>
                    </m:r>
                  </m:oMath>
                </a14:m>
                <a:endParaRPr lang="en-US" sz="1200" b="1" dirty="0" smtClean="0"/>
              </a:p>
              <a:p>
                <a:r>
                  <a:rPr lang="fr-FR" sz="1200" b="1" dirty="0" smtClean="0"/>
                  <a:t>Détecteurs :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81" y="604042"/>
                <a:ext cx="1432252" cy="461665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ZoneTexte 201"/>
              <p:cNvSpPr txBox="1"/>
              <p:nvPr/>
            </p:nvSpPr>
            <p:spPr>
              <a:xfrm>
                <a:off x="2339333" y="604042"/>
                <a:ext cx="3655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/>
                  <a:t>Bruit mesure :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fr-FR" sz="1200" b="1" dirty="0" smtClean="0"/>
                  <a:t> (intensité)</a:t>
                </a:r>
              </a:p>
              <a:p>
                <a:r>
                  <a:rPr lang="fr-FR" sz="1200" b="1" dirty="0" smtClean="0"/>
                  <a:t>Bruit matrice :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200" b="1" dirty="0" smtClean="0"/>
                  <a:t> (</a:t>
                </a:r>
                <a:r>
                  <a:rPr lang="en-US" sz="1200" b="1" dirty="0" err="1" smtClean="0"/>
                  <a:t>partie</a:t>
                </a:r>
                <a:r>
                  <a:rPr lang="en-US" sz="1200" b="1" dirty="0" smtClean="0"/>
                  <a:t> </a:t>
                </a:r>
                <a:r>
                  <a:rPr lang="en-US" sz="1200" b="1" dirty="0" err="1" smtClean="0"/>
                  <a:t>réelle</a:t>
                </a:r>
                <a:r>
                  <a:rPr lang="en-US" sz="1200" b="1" dirty="0" smtClean="0"/>
                  <a:t> et </a:t>
                </a:r>
                <a:r>
                  <a:rPr lang="en-US" sz="1200" b="1" dirty="0" err="1" smtClean="0"/>
                  <a:t>partie</a:t>
                </a:r>
                <a:r>
                  <a:rPr lang="en-US" sz="1200" b="1" dirty="0" smtClean="0"/>
                  <a:t> </a:t>
                </a:r>
                <a:r>
                  <a:rPr lang="en-US" sz="1200" b="1" dirty="0" err="1" smtClean="0"/>
                  <a:t>imaginaire</a:t>
                </a:r>
                <a:r>
                  <a:rPr lang="en-US" sz="1200" b="1" dirty="0" smtClean="0"/>
                  <a:t>)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202" name="ZoneTexte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333" y="604042"/>
                <a:ext cx="3655681" cy="461665"/>
              </a:xfrm>
              <a:prstGeom prst="rect">
                <a:avLst/>
              </a:prstGeom>
              <a:blipFill>
                <a:blip r:embed="rId11"/>
                <a:stretch>
                  <a:fillRect l="-16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ZoneTexte 202"/>
          <p:cNvSpPr txBox="1"/>
          <p:nvPr/>
        </p:nvSpPr>
        <p:spPr>
          <a:xfrm>
            <a:off x="6304014" y="604042"/>
            <a:ext cx="5331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Matrice aléatoire complexe</a:t>
            </a:r>
          </a:p>
          <a:p>
            <a:r>
              <a:rPr lang="fr-FR" sz="1200" b="1" dirty="0" err="1" smtClean="0"/>
              <a:t>Moyennage</a:t>
            </a:r>
            <a:r>
              <a:rPr lang="fr-FR" sz="1200" b="1" dirty="0" smtClean="0"/>
              <a:t> sur 20 jeux de phase initiales aléatoires (communes aux algorithmes)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45427" y="1250131"/>
                <a:ext cx="10472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27" y="1250131"/>
                <a:ext cx="1047274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/>
              <p:cNvSpPr/>
              <p:nvPr/>
            </p:nvSpPr>
            <p:spPr>
              <a:xfrm>
                <a:off x="4955284" y="1250131"/>
                <a:ext cx="10472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4" name="Rectangle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84" y="1250131"/>
                <a:ext cx="1047274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/>
              <p:cNvSpPr/>
              <p:nvPr/>
            </p:nvSpPr>
            <p:spPr>
              <a:xfrm>
                <a:off x="7665141" y="1250131"/>
                <a:ext cx="10472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5" name="Rectangle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41" y="1250131"/>
                <a:ext cx="1047274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/>
              <p:cNvSpPr/>
              <p:nvPr/>
            </p:nvSpPr>
            <p:spPr>
              <a:xfrm>
                <a:off x="10235047" y="1250131"/>
                <a:ext cx="11707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047" y="1250131"/>
                <a:ext cx="1170705" cy="338554"/>
              </a:xfrm>
              <a:prstGeom prst="rect">
                <a:avLst/>
              </a:prstGeom>
              <a:blipFill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Rectangle 206"/>
          <p:cNvSpPr/>
          <p:nvPr/>
        </p:nvSpPr>
        <p:spPr>
          <a:xfrm>
            <a:off x="11570" y="2474090"/>
            <a:ext cx="12724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/>
              <a:t>Initialisation aléatoire</a:t>
            </a:r>
            <a:endParaRPr lang="en-US" sz="1600" b="1" dirty="0"/>
          </a:p>
        </p:txBody>
      </p:sp>
      <p:sp>
        <p:nvSpPr>
          <p:cNvPr id="208" name="Rectangle 207"/>
          <p:cNvSpPr/>
          <p:nvPr/>
        </p:nvSpPr>
        <p:spPr>
          <a:xfrm>
            <a:off x="11570" y="5115190"/>
            <a:ext cx="12724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/>
              <a:t>Initialisation </a:t>
            </a:r>
            <a:r>
              <a:rPr lang="fr-FR" sz="1600" b="1" dirty="0" err="1" smtClean="0"/>
              <a:t>Wirtinger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674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37280</TotalTime>
  <Words>75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 saucourt</dc:creator>
  <cp:lastModifiedBy>jeremy saucourt</cp:lastModifiedBy>
  <cp:revision>4307</cp:revision>
  <dcterms:created xsi:type="dcterms:W3CDTF">2016-10-13T09:09:43Z</dcterms:created>
  <dcterms:modified xsi:type="dcterms:W3CDTF">2018-11-16T15:21:27Z</dcterms:modified>
</cp:coreProperties>
</file>