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18c0cbd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a18c0cbd4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18c0cbd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a18c0cbd4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18c0cb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a18c0cbd4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a18c0cb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a18c0cbd4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18c0c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a18c0cbd4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18c0cbd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a18c0cbd4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a18c0cbd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a18c0cbd4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a18c0cbd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a18c0cbd4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18c0cb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a18c0cbd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a18c0cb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a18c0cbd4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18c0cb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a18c0cbd4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a18c0cb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a18c0cbd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18c0cb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a18c0cbd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a18c0cb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a18c0cbd4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18c0cbd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a18c0cbd4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18c0cbd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a18c0cbd4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a18c0cb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a18c0cbd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981200" y="-5334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57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8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keg.cs.tsinghua.edu.cn/jietang/publications/kdd18_yutao-AMiner-Name-Disambiguation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youtu.be/0EWWrrIVta4" TargetMode="External"/><Relationship Id="rId4" Type="http://schemas.openxmlformats.org/officeDocument/2006/relationships/hyperlink" Target="https://youtu.be/zYKnljbv9z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/>
              <a:t>‹#›</a:t>
            </a:fld>
            <a:endParaRPr b="1" sz="1600"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647700" y="1143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/>
            </a:br>
            <a:r>
              <a:rPr lang="en-US" sz="2400"/>
              <a:t>Final Project</a:t>
            </a:r>
            <a:br>
              <a:rPr lang="en-US" sz="3200"/>
            </a:br>
            <a:r>
              <a:rPr lang="en-US" sz="3200"/>
              <a:t> </a:t>
            </a:r>
            <a:r>
              <a:rPr lang="en-US" sz="3200"/>
              <a:t>Detection &amp; Disambiguation in Free Text Using GDELT Data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3200"/>
            </a:br>
            <a:br>
              <a:rPr b="1" lang="en-US" sz="3200"/>
            </a:br>
            <a:endParaRPr b="1" sz="32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333500" y="24384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17365D"/>
                </a:solidFill>
              </a:rPr>
              <a:t>Johns</a:t>
            </a:r>
            <a:r>
              <a:rPr lang="en-US" sz="2400">
                <a:solidFill>
                  <a:srgbClr val="17365D"/>
                </a:solidFill>
              </a:rPr>
              <a:t>, Michael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494429"/>
              </a:solidFill>
            </a:endParaRPr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CSCI E-89 Deep Learning, Spring  2019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Harvard University Extension School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Prof. Zoran B. Djordjević</a:t>
            </a:r>
            <a:endParaRPr b="0" i="0" sz="16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05-Finalize GDELT Data (cont.)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457200" y="4939075"/>
            <a:ext cx="82296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AutoNum type="arabicPeriod"/>
            </a:pPr>
            <a:r>
              <a:rPr lang="en-US"/>
              <a:t>...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Parsed GKGRECORDID and V2SOURCECOMMON NAME from Crawl DataFrame Filenames which allowed it to be joined with MetadataDF as a Master DataFrame </a:t>
            </a:r>
            <a:endParaRPr b="1"/>
          </a:p>
        </p:txBody>
      </p:sp>
      <p:sp>
        <p:nvSpPr>
          <p:cNvPr id="180" name="Google Shape;18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124" y="989150"/>
            <a:ext cx="5462900" cy="39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06-Doc Model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57200" y="3925325"/>
            <a:ext cx="82296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Built and Trained Word2Vec Model with Gensim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Built custom functions around W2V Vocab / Vectors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Used built-in functions for word similarities and distance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Ran t-SNE analysis with  Scikit Learn against Vectors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top 1000 / bottom 1000 words)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Built and Trained custom Keras model to predict top_k words based on input word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Calculated and plotted accuracy for predicted vs actual results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top 20 / bottom 20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Libraries (Spark 2.4 + Gensim + Scikit Learn + Keras </a:t>
            </a:r>
            <a:r>
              <a:rPr b="1" lang="en-US"/>
              <a:t>on GPU Hardware</a:t>
            </a:r>
            <a:r>
              <a:rPr lang="en-US"/>
              <a:t>)</a:t>
            </a:r>
            <a:endParaRPr/>
          </a:p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6172200" y="640412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200" y="120650"/>
            <a:ext cx="5548526" cy="37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06-GDELT Doc Model (cont.)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457200" y="5497225"/>
            <a:ext cx="82296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Built and Trained Word2Vec Model with Gensim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Used built-in functions for word similarities and distance</a:t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AutoNum type="arabicPeriod"/>
            </a:pPr>
            <a:r>
              <a:rPr lang="en-US"/>
              <a:t>...</a:t>
            </a:r>
            <a:endParaRPr/>
          </a:p>
        </p:txBody>
      </p:sp>
      <p:sp>
        <p:nvSpPr>
          <p:cNvPr id="198" name="Google Shape;198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075" y="869425"/>
            <a:ext cx="6703848" cy="44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06-GDELT Doc Model (cont.)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457200" y="4851975"/>
            <a:ext cx="82296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Built and Trained Word2Vec Model with Gensim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Used built-in functions for word similarities and distance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Ran t-SNE analysis with  Scikit Learn against Vectors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/>
              <a:t>top 1000 words (results in a very tight clustering of words in the middle with a sprawl of words around, indicating strong vector distances for top words)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bottom 1000 words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AutoNum type="arabicPeriod"/>
            </a:pPr>
            <a:r>
              <a:rPr lang="en-US"/>
              <a:t>...</a:t>
            </a:r>
            <a:endParaRPr/>
          </a:p>
        </p:txBody>
      </p:sp>
      <p:sp>
        <p:nvSpPr>
          <p:cNvPr id="207" name="Google Shape;207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41" y="760550"/>
            <a:ext cx="6137106" cy="409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06-GDELT Doc Model (cont.)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457200" y="4763525"/>
            <a:ext cx="82296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Built and Trained Word2Vec Model with Gensim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Used built-in functions for word similarities and distance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Ran t-SNE analysis with  Scikit Learn against Vectors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top 1000 words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/>
              <a:t>bottom 1000 words (</a:t>
            </a:r>
            <a:r>
              <a:rPr b="1" i="1" lang="en-US"/>
              <a:t>result in wider clustering of words in the middle with a sprawl of words around</a:t>
            </a:r>
            <a:r>
              <a:rPr b="1" lang="en-US"/>
              <a:t>)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...</a:t>
            </a:r>
            <a:endParaRPr/>
          </a:p>
        </p:txBody>
      </p:sp>
      <p:sp>
        <p:nvSpPr>
          <p:cNvPr id="216" name="Google Shape;216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116" y="912950"/>
            <a:ext cx="5653770" cy="37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06-GDELT Doc Model (cont.)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457200" y="5272650"/>
            <a:ext cx="8229600" cy="8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AutoNum type="arabicPeriod" startAt="3"/>
            </a:pPr>
            <a:r>
              <a:rPr lang="en-US"/>
              <a:t>...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b="1" lang="en-US"/>
              <a:t>Built and Trained custom Keras model to predict top_k words based on input word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/>
              <a:t>Only similar word calculation from output shown for brevity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US"/>
              <a:t>...</a:t>
            </a:r>
            <a:endParaRPr/>
          </a:p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00" y="836750"/>
            <a:ext cx="5654499" cy="44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06-GDELT Doc Model (cont.)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457200" y="5163350"/>
            <a:ext cx="8229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US"/>
              <a:t>...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b="1" lang="en-US"/>
              <a:t>Calculated and plotted accuracy for predicted vs actual results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/>
              <a:t>top 20 words -- 100% exact match in first result; notice how strong first top_k vectors are of a match (compare to bottom 20 next).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bottom 20 words</a:t>
            </a:r>
            <a:endParaRPr/>
          </a:p>
        </p:txBody>
      </p:sp>
      <p:sp>
        <p:nvSpPr>
          <p:cNvPr id="234" name="Google Shape;234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9150"/>
            <a:ext cx="5438299" cy="37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875" y="1617912"/>
            <a:ext cx="5345575" cy="35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06-GDELT Doc Model (cont.)</a:t>
            </a:r>
            <a:endParaRPr/>
          </a:p>
        </p:txBody>
      </p:sp>
      <p:sp>
        <p:nvSpPr>
          <p:cNvPr id="243" name="Google Shape;243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50" y="912950"/>
            <a:ext cx="5643117" cy="387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575" y="1213725"/>
            <a:ext cx="5218654" cy="387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457200" y="5010950"/>
            <a:ext cx="8229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US"/>
              <a:t>...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b="1" lang="en-US"/>
              <a:t>Calculated and plotted accuracy for predicted vs actual results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top 20 words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/>
              <a:t>bottom 20 words -- </a:t>
            </a:r>
            <a:r>
              <a:rPr b="1" i="1" lang="en-US"/>
              <a:t>Notice accuracy drops to `.85` (wrt exact matching) indicating the latter part of the vocab is not as strongly connected (also, notice how cosine similarity scores are generally lower).</a:t>
            </a:r>
            <a:endParaRPr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00000"/>
                </a:solidFill>
              </a:rPr>
              <a:t>Assess sentences (versus docs) with existing Word2Vec &amp; Keras models to see how vectors can be improved.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00000"/>
                </a:solidFill>
              </a:rPr>
              <a:t>A follow on effort to build another Keras Model that can predict on the labeled data from the Metadata DataFrame: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lang="en-US" sz="2400">
                <a:solidFill>
                  <a:srgbClr val="000000"/>
                </a:solidFill>
              </a:rPr>
              <a:t>Using PCA or LDA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lang="en-US" sz="2400">
                <a:solidFill>
                  <a:srgbClr val="000000"/>
                </a:solidFill>
              </a:rPr>
              <a:t>Using generative, context-aware style model such as RNNs / LSTM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Arial"/>
              <a:buChar char="■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Could follow-on with additional techniques to disambiguate classic problems such as names and addresses in data. For example, extend approach on different data set, e.g. t-SNE for clustering of names in AMiner dataset (</a:t>
            </a:r>
            <a:r>
              <a:rPr lang="en-U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paper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).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54" name="Google Shape;254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98"/>
            <a:ext cx="9143999" cy="478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054175"/>
            <a:ext cx="8229600" cy="5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en-US" sz="3600"/>
              <a:t>6 Notebooks</a:t>
            </a:r>
            <a:endParaRPr sz="36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01-Introduction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02-GDELT Metadata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03-Crawl GDELT Data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04-Normalize GDELT Data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05-Finalize GDELT Data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06-GDELT Doc Model</a:t>
            </a:r>
            <a:endParaRPr sz="30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en-US" sz="3600"/>
              <a:t>Assessment &amp; Next Steps</a:t>
            </a:r>
            <a:endParaRPr sz="3600"/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YouTube URLs, Last Page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/>
              <a:t>Two minute (short): </a:t>
            </a:r>
            <a:r>
              <a:rPr lang="en-US" u="sng">
                <a:solidFill>
                  <a:srgbClr val="4A86E8"/>
                </a:solidFill>
                <a:hlinkClick r:id="rId3"/>
              </a:rPr>
              <a:t>https://youtu.be/0EWWrrIVta4</a:t>
            </a:r>
            <a:r>
              <a:rPr lang="en-US">
                <a:solidFill>
                  <a:srgbClr val="4A86E8"/>
                </a:solidFill>
              </a:rPr>
              <a:t> </a:t>
            </a:r>
            <a:endParaRPr>
              <a:solidFill>
                <a:srgbClr val="4A86E8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/>
              <a:t>15 minutes (long): </a:t>
            </a:r>
            <a:r>
              <a:rPr lang="en-US" u="sng">
                <a:solidFill>
                  <a:srgbClr val="4A86E8"/>
                </a:solidFill>
                <a:highlight>
                  <a:srgbClr val="FFFFFF"/>
                </a:highlight>
                <a:hlinkClick r:id="rId4"/>
              </a:rPr>
              <a:t>https://youtu.be/zYKnljbv9zM</a:t>
            </a:r>
            <a:r>
              <a:rPr lang="en-US">
                <a:solidFill>
                  <a:srgbClr val="4A86E8"/>
                </a:solidFill>
              </a:rPr>
              <a:t> 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69" name="Google Shape;26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01-Introduction</a:t>
            </a:r>
            <a:endParaRPr/>
          </a:p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63" y="836631"/>
            <a:ext cx="8176827" cy="543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02-GDELT Metadata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4536225"/>
            <a:ext cx="82296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AutoNum type="arabicPeriod"/>
            </a:pPr>
            <a:r>
              <a:rPr b="1" lang="en-US"/>
              <a:t>Obtained Global Knowledge Graph data around the Manchester Attack (22-24 MAR 2017) -- 1M documents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Filtered to entries containing Location = ‘Manchester, UK’ -- 82K documents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Gathered list of urls to crawl from the subset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Libraries (Spark 2.4 on CPU Hardware)</a:t>
            </a:r>
            <a:endParaRPr/>
          </a:p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88" y="989151"/>
            <a:ext cx="7131619" cy="339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524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03-Crawl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57200" y="4004025"/>
            <a:ext cx="82296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Crawled the URLS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Cleaned up the content (resulted in drops based on criteria)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Libraries (Spark 2.4 on CPU Hardware)</a:t>
            </a:r>
            <a:endParaRPr/>
          </a:p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600" y="120649"/>
            <a:ext cx="6786702" cy="380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048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04-Normalize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57200" y="4066150"/>
            <a:ext cx="8229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Applied apply Spark-NLP Document Assembler, Sentence Detector, Tokenizer, Stemmer, Normalizer, and Finisher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Handled Doc Skew (small number with extremely high # sentences)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Handled Stop Words &amp; Text2Vec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Also, did a number of additional operations such as PCA on “label” data that could be used in a future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Libraries (Spark 2.4 + Spark-NLP on CPU Hardware)</a:t>
            </a:r>
            <a:endParaRPr/>
          </a:p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35241" t="0"/>
          <a:stretch/>
        </p:blipFill>
        <p:spPr>
          <a:xfrm>
            <a:off x="2941175" y="120650"/>
            <a:ext cx="5086072" cy="383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24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04-Normalize (cont.)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57200" y="4980550"/>
            <a:ext cx="8229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Applied apply Spark-NLP Document Assembler, Sentence Detector, Tokenizer, Stemmer, Normalizer, and Finisher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Handled Doc Skew (small number with extremely high # sentences)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...</a:t>
            </a:r>
            <a:endParaRPr/>
          </a:p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17" y="836750"/>
            <a:ext cx="6849756" cy="39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048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04-Normalize (cont.)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57200" y="4742825"/>
            <a:ext cx="82296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Applied apply Spark-NLP Document Assembler, Sentence Detector, Tokenizer, Stemmer, Normalizer, and Finisher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Handled Doc Skew (small number with extremely high # sentences)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Handled Stop Words &amp; Text2Vec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...</a:t>
            </a:r>
            <a:endParaRPr/>
          </a:p>
        </p:txBody>
      </p:sp>
      <p:sp>
        <p:nvSpPr>
          <p:cNvPr id="162" name="Google Shape;162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6" y="1152987"/>
            <a:ext cx="7161348" cy="327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05-Finalize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457200" y="3772925"/>
            <a:ext cx="82296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AutoNum type="arabicPeriod"/>
            </a:pPr>
            <a:r>
              <a:rPr b="1" lang="en-US"/>
              <a:t>To have labeled data, looked back at the Metatdata DataFrame and analyzed highly occurring entities (4000+ times) in the corpus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/>
              <a:t>Found 2M themes, 300K persons, 80K organizations, and 4K sources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/>
              <a:t>Focused on top ~150 themes and derived 10 categories based on those (using PCA)  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/>
              <a:t>Joined to Metadata DF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Parsed GKGRECORDID and V2SOURCECOMMON NAME from Crawl DataFrame Filenames which allowed it to be joined with MetadataDF as a Master DataFrame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Libraries (Spark 2.4 on CPU Hardware)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Michael Johns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450" y="171425"/>
            <a:ext cx="6247350" cy="35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