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8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71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2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6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8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8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9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62FCE-16AB-B9DE-DBEE-2CFD0841C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2" b="75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6C141-A645-396B-C9BC-0DC62DD95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7101" y="2886438"/>
            <a:ext cx="4379512" cy="1606163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Proyecto final</a:t>
            </a:r>
            <a:br>
              <a:rPr lang="es-ES" sz="4000" dirty="0"/>
            </a:br>
            <a:r>
              <a:rPr lang="es-ES" sz="4000" dirty="0"/>
              <a:t>Fundamentos de Base de Datos</a:t>
            </a:r>
            <a:endParaRPr lang="es-EC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2B8B1-F3FC-86EB-D0EC-BA693F098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4553983"/>
            <a:ext cx="3665550" cy="775494"/>
          </a:xfrm>
        </p:spPr>
        <p:txBody>
          <a:bodyPr>
            <a:normAutofit/>
          </a:bodyPr>
          <a:lstStyle/>
          <a:p>
            <a:r>
              <a:rPr lang="es-ES" dirty="0"/>
              <a:t>Jeremy jaramillo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57047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623F8-4B38-E5CD-1C67-31C10F93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Gracias</a:t>
            </a:r>
          </a:p>
        </p:txBody>
      </p:sp>
      <p:pic>
        <p:nvPicPr>
          <p:cNvPr id="7" name="Graphic 6" descr="Right Double Quote">
            <a:extLst>
              <a:ext uri="{FF2B5EF4-FFF2-40B4-BE49-F238E27FC236}">
                <a16:creationId xmlns:a16="http://schemas.microsoft.com/office/drawing/2014/main" id="{550C250F-9F8A-8EE2-EEAA-8A9CECEC6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1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2245F03-66D5-45EC-A0B5-90E656B11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D08DE-9D4B-9E99-8D4D-E54E37EF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76" y="5391084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i="1" dirty="0" err="1"/>
              <a:t>Modelo</a:t>
            </a:r>
            <a:r>
              <a:rPr lang="en-US" sz="4800" i="1" dirty="0"/>
              <a:t> Conceptual y </a:t>
            </a:r>
            <a:r>
              <a:rPr lang="en-US" sz="4800" i="1" dirty="0" err="1"/>
              <a:t>Lógico</a:t>
            </a:r>
            <a:endParaRPr lang="en-US" sz="4800" i="1" dirty="0"/>
          </a:p>
        </p:txBody>
      </p:sp>
      <p:pic>
        <p:nvPicPr>
          <p:cNvPr id="4" name="Imagen 2" descr="Image">
            <a:extLst>
              <a:ext uri="{FF2B5EF4-FFF2-40B4-BE49-F238E27FC236}">
                <a16:creationId xmlns:a16="http://schemas.microsoft.com/office/drawing/2014/main" id="{1922B4C0-B73E-E804-0A2A-89F1576A6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11" y="594648"/>
            <a:ext cx="6543098" cy="4661958"/>
          </a:xfrm>
          <a:prstGeom prst="rect">
            <a:avLst/>
          </a:prstGeom>
          <a:noFill/>
        </p:spPr>
      </p:pic>
      <p:pic>
        <p:nvPicPr>
          <p:cNvPr id="5" name="Imagen 5" descr="Image">
            <a:extLst>
              <a:ext uri="{FF2B5EF4-FFF2-40B4-BE49-F238E27FC236}">
                <a16:creationId xmlns:a16="http://schemas.microsoft.com/office/drawing/2014/main" id="{3E92BEC1-CA7A-39DF-AD95-56763579F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2531" y="594648"/>
            <a:ext cx="5435056" cy="47964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333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2205-1BCB-DE3D-ABCB-E56156BF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la Base de datos y tablas</a:t>
            </a:r>
            <a:endParaRPr lang="es-EC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9610C-4851-E688-5D6F-F01251DA3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537413"/>
            <a:ext cx="6477000" cy="4758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B32B79-3F98-DCBB-20FE-64919B2DC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209" y="1762125"/>
            <a:ext cx="5148666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4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742D5284-B167-8561-BB3E-17D0F9B1D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0" y="1047751"/>
            <a:ext cx="3853900" cy="1580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83C2E4-D34B-DA19-ABE3-B2A86311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93" y="1437753"/>
            <a:ext cx="3743538" cy="3982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08BC69-C2C7-ADD0-976C-BCD91E687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799" y="1047751"/>
            <a:ext cx="3870673" cy="1954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AE2807-8B26-BCC5-DCCB-A62980401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91" y="4533900"/>
            <a:ext cx="3834269" cy="1504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FB3873-5888-4B13-DA06-0D11A82D3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6799" y="4002253"/>
            <a:ext cx="3842637" cy="203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2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16310F5-1F5A-43EA-8B7F-A8485461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505F40-D149-43ED-AF99-35E23BCA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D6A1D-AA91-FBB9-E6FB-CB0B5EED5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758" y="276224"/>
            <a:ext cx="4086042" cy="3738729"/>
          </a:xfrm>
          <a:prstGeom prst="rect">
            <a:avLst/>
          </a:pr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8A53F-58AE-0699-E956-CD12E076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3422"/>
            <a:ext cx="6810944" cy="17543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Tablas Temporales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CAF8D1-33B5-07F0-FF1D-1D4D94678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710" y="4014953"/>
            <a:ext cx="3069915" cy="25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5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23D7670-57E0-4E32-9E11-B899314D3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rgbClr val="A8A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3AF92-134C-35C9-814A-A4CCCE7C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7" y="224826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1" dirty="0">
                <a:solidFill>
                  <a:srgbClr val="FFFFFF"/>
                </a:solidFill>
              </a:rPr>
              <a:t>Procedure </a:t>
            </a:r>
            <a:br>
              <a:rPr lang="en-US" i="1" dirty="0">
                <a:solidFill>
                  <a:srgbClr val="FFFFFF"/>
                </a:solidFill>
              </a:rPr>
            </a:br>
            <a:r>
              <a:rPr lang="en-US" i="1" dirty="0">
                <a:solidFill>
                  <a:srgbClr val="FFFFFF"/>
                </a:solidFill>
              </a:rPr>
              <a:t>de Movie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CA0EA-085E-FC87-0C7C-1ED260D60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46" y="123653"/>
            <a:ext cx="3570762" cy="4505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8B9623-CB84-B1BB-CC85-39FE3BB78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846" y="4629350"/>
            <a:ext cx="8063077" cy="149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2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2F414-9678-5838-F8A3-70A6AE84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8"/>
            <a:ext cx="8081433" cy="8710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dirty="0" err="1"/>
              <a:t>Pocedure</a:t>
            </a:r>
            <a:r>
              <a:rPr lang="en-US" sz="4800" i="1" dirty="0"/>
              <a:t> - </a:t>
            </a:r>
            <a:r>
              <a:rPr lang="en-US" sz="4800" i="1" dirty="0" err="1"/>
              <a:t>Tabla</a:t>
            </a:r>
            <a:r>
              <a:rPr lang="en-US" sz="4800" i="1" dirty="0"/>
              <a:t> Directors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DEF6E51-7421-1BE5-F1D7-325959E2CA5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377" y="1951667"/>
            <a:ext cx="7574816" cy="44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4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7D96-CC7A-D572-2938-ECDD5C97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spokenLenguages</a:t>
            </a:r>
            <a:r>
              <a:rPr lang="es-ES" dirty="0"/>
              <a:t> - </a:t>
            </a:r>
            <a:r>
              <a:rPr lang="es-ES" dirty="0" err="1"/>
              <a:t>Procedure</a:t>
            </a:r>
            <a:r>
              <a:rPr lang="es-ES" dirty="0"/>
              <a:t> de JSON</a:t>
            </a:r>
            <a:endParaRPr lang="es-EC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4C83241-8275-B669-90A7-77D6AF5AD26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162" y="1886239"/>
            <a:ext cx="8143425" cy="42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2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CFEB-7A85-925B-403F-A1A59B68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LOOP &amp;  </a:t>
            </a:r>
            <a:r>
              <a:rPr lang="es-ES" dirty="0" err="1"/>
              <a:t>While</a:t>
            </a:r>
            <a:r>
              <a:rPr lang="es-ES" dirty="0"/>
              <a:t> - JSON Data </a:t>
            </a:r>
            <a:endParaRPr lang="es-EC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BCBA8C0-81F5-B3AA-19F4-745B71FA8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096" y="1535527"/>
            <a:ext cx="6151832" cy="3786945"/>
          </a:xfrm>
          <a:prstGeom prst="rect">
            <a:avLst/>
          </a:prstGeom>
        </p:spPr>
      </p:pic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79EB201C-B545-0C2B-5405-E2BB69A4568A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140" y="4369481"/>
            <a:ext cx="6568612" cy="23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0800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302E1B"/>
      </a:dk2>
      <a:lt2>
        <a:srgbClr val="F0F1F3"/>
      </a:lt2>
      <a:accent1>
        <a:srgbClr val="A8A15F"/>
      </a:accent1>
      <a:accent2>
        <a:srgbClr val="C6976B"/>
      </a:accent2>
      <a:accent3>
        <a:srgbClr val="96A86F"/>
      </a:accent3>
      <a:accent4>
        <a:srgbClr val="62AD90"/>
      </a:accent4>
      <a:accent5>
        <a:srgbClr val="71AAAB"/>
      </a:accent5>
      <a:accent6>
        <a:srgbClr val="71A1C8"/>
      </a:accent6>
      <a:hlink>
        <a:srgbClr val="6B72A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44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BrushVTI</vt:lpstr>
      <vt:lpstr>Proyecto final Fundamentos de Base de Datos</vt:lpstr>
      <vt:lpstr>Modelo Conceptual y Lógico</vt:lpstr>
      <vt:lpstr>Creación de la Base de datos y tablas</vt:lpstr>
      <vt:lpstr>PowerPoint Presentation</vt:lpstr>
      <vt:lpstr>Tablas Temporales</vt:lpstr>
      <vt:lpstr>Procedure  de Movie</vt:lpstr>
      <vt:lpstr>Pocedure - Tabla Directors</vt:lpstr>
      <vt:lpstr>spokenLenguages - Procedure de JSON</vt:lpstr>
      <vt:lpstr>LOOP &amp;  While - JSON Data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Fundamentos de Base de Datos</dc:title>
  <dc:creator>JEREMY FABRICIO JARAMILLO PEÑA</dc:creator>
  <cp:lastModifiedBy>JEREMY FABRICIO JARAMILLO PEÑA</cp:lastModifiedBy>
  <cp:revision>1</cp:revision>
  <dcterms:created xsi:type="dcterms:W3CDTF">2023-02-10T03:53:49Z</dcterms:created>
  <dcterms:modified xsi:type="dcterms:W3CDTF">2023-02-10T04:21:57Z</dcterms:modified>
</cp:coreProperties>
</file>