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64" r:id="rId5"/>
    <p:sldId id="258" r:id="rId6"/>
    <p:sldId id="261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8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8B66-16A1-C247-BB99-CA706E676594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8E57-313D-BD4D-A71C-5A7586BABC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51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8E57-313D-BD4D-A71C-5A7586BABC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17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8E57-313D-BD4D-A71C-5A7586BABC7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8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7136-B6CD-154F-9F42-C87153C7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48533-00F9-7246-8700-5C0FEC7EA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A9A06-63B7-684C-9E7E-F6A53810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714E6-B546-8E43-B6C9-51E1ACF2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247110-4605-0E4B-AB8B-0B827D2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D7EA-E610-5242-B20E-28AD149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0E9778F-8CF6-6541-9705-D5311E24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DF02B-6BD0-4D46-B246-78545616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23D17-B249-1548-BDCC-8938653E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831725-E9E7-EB40-BAB2-0BBBC626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8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9F907-630A-184C-812C-08905ED2B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B14C6F9-AAB9-0047-A217-D148CA24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6D35-6C6B-D14E-950D-64222A1A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56B07-132E-9A48-9D0B-E763DCE7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DF12012-CC7E-BD48-BA68-5D7E4A26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3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83F94-7278-F748-BA34-007F3665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B4EA-6808-A14C-AAE8-EB08E21B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787E4-2005-7E4E-9D82-FC2A5FCB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1696E-8833-334C-8219-C3E9B53A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56D6C3-3F1A-ED45-AB7B-CB2BB46A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26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0F50-AD99-9047-85F0-2D98632B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229B6-7B11-3E46-9B91-75F144CE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86E83-4102-1441-84B2-0BC8B66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BABCE-70B6-9748-82F1-DFD83532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272BB85-B7E6-424E-A7DD-04886D2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3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C9203-0EEA-CD43-A3A4-E1FD8CFA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3E54F-3A14-ED4F-BD6D-A3A2C108E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73564-0267-034A-B584-1E2880F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573AC-B35B-3A4D-8CC4-DD54EA99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7B621-2434-8E4F-88F9-C79ABF7B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E8BB6B1-16EA-2E41-ACB4-18241CFA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1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D2D91-BD5F-DA41-8980-9BD38D36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0FC74-8E98-1E4B-AC96-EF8514EC0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B13A5-DDC5-A949-9D77-1E8E999E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CD531B-D0C5-CD42-A400-772ABFB08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3952F-68CD-5A44-97CD-EDAF3DDB8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0E8F99-526C-AC4B-A18B-263ECDF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2D008-6B72-B64E-87AE-C93494B9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636D43CD-CA15-AB47-A61F-2AA55A29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6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F90E-72FA-FB4A-9D92-E8F9188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C916E-DF5E-994D-BABA-8BF62B3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2F817D-2FDC-554C-BB38-4BA061F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4B599F0-D6F7-A646-B391-4E54B3A7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3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8E56C-5B1D-4142-B401-853C0C6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716E48-6D4F-3A4D-B23D-A6A0C162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CEE9609-DF88-8648-973B-744DC390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866BA-9C07-E643-941C-3364BF98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C4452-4A29-C14B-B987-A79CB2D1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3E6FB-F8C8-2043-973B-21247555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0FEC6-3093-054A-8AA6-4F3597BB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47E7E-5BCA-9C4B-9AF9-F1D34777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853FE50-9A37-354E-AEB7-1814574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9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C3FD-01DA-504A-822F-8AD29B54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89319-BDC5-0E46-BB92-EB2AE5A9C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4B5FF-5D9B-E647-8E12-64C12C35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3BF86-12FC-1042-ABF2-578B8F54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B5250-2313-CF4E-BD7B-CD799B4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6E4CD83-B8C3-7B4A-B1A7-8295983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73167-8AC4-2742-A7B0-B236D7DE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51997-876B-384E-B8D2-40B2A46A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CFA71-178E-A645-A6B1-140E0E21C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7363-4B22-0646-99A2-6727DEDE1200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07B34-9241-8644-8C5F-98CE36D59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DCAEFBB-68A6-B440-997D-A6658DD4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8112-6F04-4B45-978A-495E3DEF8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0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(null)"/><Relationship Id="rId5" Type="http://schemas.openxmlformats.org/officeDocument/2006/relationships/image" Target="../media/image7.(null)"/><Relationship Id="rId4" Type="http://schemas.openxmlformats.org/officeDocument/2006/relationships/image" Target="../media/image6.(null)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(null)"/><Relationship Id="rId4" Type="http://schemas.openxmlformats.org/officeDocument/2006/relationships/image" Target="../media/image11.(null)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(null)"/><Relationship Id="rId2" Type="http://schemas.openxmlformats.org/officeDocument/2006/relationships/image" Target="../media/image14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(null)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0C785-7D21-2C4E-8EEF-3DBB54DB7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Main figure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C73657-EDC3-C742-8022-D5470A59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7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542C2A9-D550-8D48-B856-28465E207662}"/>
              </a:ext>
            </a:extLst>
          </p:cNvPr>
          <p:cNvGrpSpPr/>
          <p:nvPr/>
        </p:nvGrpSpPr>
        <p:grpSpPr>
          <a:xfrm>
            <a:off x="189929" y="0"/>
            <a:ext cx="9913351" cy="3614870"/>
            <a:chOff x="189929" y="0"/>
            <a:chExt cx="9913351" cy="361487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79C1BE3-02F5-7044-BD15-7FAFDEB1686E}"/>
                </a:ext>
              </a:extLst>
            </p:cNvPr>
            <p:cNvGrpSpPr/>
            <p:nvPr/>
          </p:nvGrpSpPr>
          <p:grpSpPr>
            <a:xfrm>
              <a:off x="189929" y="0"/>
              <a:ext cx="6016139" cy="3614870"/>
              <a:chOff x="851111" y="277711"/>
              <a:chExt cx="6016139" cy="3614870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FED4BB4-E39D-DE46-BACD-B637DFB25A5B}"/>
                  </a:ext>
                </a:extLst>
              </p:cNvPr>
              <p:cNvGrpSpPr/>
              <p:nvPr/>
            </p:nvGrpSpPr>
            <p:grpSpPr>
              <a:xfrm>
                <a:off x="948242" y="277711"/>
                <a:ext cx="5919008" cy="3614870"/>
                <a:chOff x="924391" y="267607"/>
                <a:chExt cx="5919008" cy="3614870"/>
              </a:xfrm>
            </p:grpSpPr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67E268A-C7AE-684F-A62A-F0EA8609F92F}"/>
                    </a:ext>
                  </a:extLst>
                </p:cNvPr>
                <p:cNvSpPr txBox="1"/>
                <p:nvPr/>
              </p:nvSpPr>
              <p:spPr>
                <a:xfrm>
                  <a:off x="924391" y="267607"/>
                  <a:ext cx="1011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/>
                    <a:t>a</a:t>
                  </a:r>
                  <a:endParaRPr kumimoji="1" lang="zh-CN" altLang="en-US" b="1" dirty="0"/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ED6ECB-0E47-3E4D-BD99-6DD81C9FFC31}"/>
                    </a:ext>
                  </a:extLst>
                </p:cNvPr>
                <p:cNvSpPr txBox="1"/>
                <p:nvPr/>
              </p:nvSpPr>
              <p:spPr>
                <a:xfrm>
                  <a:off x="5832017" y="334442"/>
                  <a:ext cx="1011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/>
                    <a:t>b</a:t>
                  </a:r>
                  <a:endParaRPr kumimoji="1" lang="zh-CN" altLang="en-US" b="1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7E197C2-0E8B-8146-8A43-082DF0E2537D}"/>
                    </a:ext>
                  </a:extLst>
                </p:cNvPr>
                <p:cNvSpPr txBox="1"/>
                <p:nvPr/>
              </p:nvSpPr>
              <p:spPr>
                <a:xfrm>
                  <a:off x="4441310" y="3513145"/>
                  <a:ext cx="1011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/>
                    <a:t>d</a:t>
                  </a:r>
                  <a:endParaRPr kumimoji="1" lang="zh-CN" altLang="en-US" b="1" dirty="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9ACA136-FA2A-2043-BA1D-2B42C4003D16}"/>
                  </a:ext>
                </a:extLst>
              </p:cNvPr>
              <p:cNvSpPr/>
              <p:nvPr/>
            </p:nvSpPr>
            <p:spPr>
              <a:xfrm>
                <a:off x="851111" y="3433182"/>
                <a:ext cx="293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/>
                  <a:t>c</a:t>
                </a:r>
                <a:endParaRPr kumimoji="1" lang="zh-CN" altLang="en-US" b="1" dirty="0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9ADD055-CB57-B543-B112-6B9CD5D42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79"/>
            <a:stretch/>
          </p:blipFill>
          <p:spPr>
            <a:xfrm>
              <a:off x="5660571" y="423394"/>
              <a:ext cx="4442709" cy="2778969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8385B648-E1E7-A249-8552-516EEB5D8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141" y="3575832"/>
            <a:ext cx="6014920" cy="300746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404B721-2942-4047-8137-EF97337643F5}"/>
              </a:ext>
            </a:extLst>
          </p:cNvPr>
          <p:cNvSpPr txBox="1"/>
          <p:nvPr/>
        </p:nvSpPr>
        <p:spPr>
          <a:xfrm>
            <a:off x="6459081" y="6584148"/>
            <a:ext cx="21130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Insertion time (Mya)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606F12-390E-E441-8DDD-4C675C8D0B69}"/>
              </a:ext>
            </a:extLst>
          </p:cNvPr>
          <p:cNvSpPr/>
          <p:nvPr/>
        </p:nvSpPr>
        <p:spPr>
          <a:xfrm>
            <a:off x="1039855" y="6546778"/>
            <a:ext cx="231986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Physical position (Mb)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41CD41-E845-264B-BCBA-3882F99DFB55}"/>
              </a:ext>
            </a:extLst>
          </p:cNvPr>
          <p:cNvSpPr/>
          <p:nvPr/>
        </p:nvSpPr>
        <p:spPr>
          <a:xfrm rot="16200000">
            <a:off x="3466985" y="4866712"/>
            <a:ext cx="12650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TE number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2301F7-D6DF-9342-AF25-93536819CC2F}"/>
              </a:ext>
            </a:extLst>
          </p:cNvPr>
          <p:cNvSpPr/>
          <p:nvPr/>
        </p:nvSpPr>
        <p:spPr>
          <a:xfrm rot="16200000">
            <a:off x="-347874" y="4878726"/>
            <a:ext cx="12650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TE number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4F371D-0D04-8A48-B1D6-D3708EA390C4}"/>
              </a:ext>
            </a:extLst>
          </p:cNvPr>
          <p:cNvSpPr/>
          <p:nvPr/>
        </p:nvSpPr>
        <p:spPr>
          <a:xfrm rot="16200000">
            <a:off x="4302792" y="1350625"/>
            <a:ext cx="231653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FlLTR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percentage (%)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4A0741-40FD-5F4A-8CCE-3FF309D1C9BC}"/>
              </a:ext>
            </a:extLst>
          </p:cNvPr>
          <p:cNvSpPr/>
          <p:nvPr/>
        </p:nvSpPr>
        <p:spPr>
          <a:xfrm rot="16200000">
            <a:off x="-456146" y="1300679"/>
            <a:ext cx="1702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Percentage (%)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A7F0F78-0462-A744-9A08-F9F3B0BB1965}"/>
              </a:ext>
            </a:extLst>
          </p:cNvPr>
          <p:cNvSpPr/>
          <p:nvPr/>
        </p:nvSpPr>
        <p:spPr>
          <a:xfrm>
            <a:off x="675061" y="3508206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RLG_famc8.3 (1A)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C1A5A-EE88-5D49-9DA3-33CC01B9247B}"/>
              </a:ext>
            </a:extLst>
          </p:cNvPr>
          <p:cNvSpPr/>
          <p:nvPr/>
        </p:nvSpPr>
        <p:spPr>
          <a:xfrm>
            <a:off x="1798342" y="3096146"/>
            <a:ext cx="13580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Family name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4E2418-F18D-0843-A824-08B7EE1B2F15}"/>
              </a:ext>
            </a:extLst>
          </p:cNvPr>
          <p:cNvSpPr/>
          <p:nvPr/>
        </p:nvSpPr>
        <p:spPr>
          <a:xfrm>
            <a:off x="6955338" y="3096146"/>
            <a:ext cx="13580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Family name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04F67-4AE9-E941-84CF-E83B62DB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4" y="3842916"/>
            <a:ext cx="3206151" cy="2671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3CFA84-4EA8-F646-BE35-D3ED5FD210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9"/>
          <a:stretch/>
        </p:blipFill>
        <p:spPr>
          <a:xfrm>
            <a:off x="617580" y="276441"/>
            <a:ext cx="4602446" cy="28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AB2F543-AC6B-8F49-B17F-E7B39C52A465}"/>
              </a:ext>
            </a:extLst>
          </p:cNvPr>
          <p:cNvSpPr txBox="1"/>
          <p:nvPr/>
        </p:nvSpPr>
        <p:spPr>
          <a:xfrm>
            <a:off x="6004525" y="343989"/>
            <a:ext cx="110445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345A15-3CE4-274A-AF8F-F4CF4476D64E}"/>
              </a:ext>
            </a:extLst>
          </p:cNvPr>
          <p:cNvSpPr/>
          <p:nvPr/>
        </p:nvSpPr>
        <p:spPr>
          <a:xfrm>
            <a:off x="5520267" y="338193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</a:t>
            </a:r>
            <a:endParaRPr kumimoji="1"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FC7970-8EFC-AE47-99D0-76AC2625DB1B}"/>
              </a:ext>
            </a:extLst>
          </p:cNvPr>
          <p:cNvSpPr txBox="1"/>
          <p:nvPr/>
        </p:nvSpPr>
        <p:spPr>
          <a:xfrm>
            <a:off x="1210172" y="3381933"/>
            <a:ext cx="110445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05A8C3-EDF3-FE4F-A9C8-0C598DB1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9" y="3701201"/>
            <a:ext cx="3361310" cy="29878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57AF092-87A5-8446-A804-C9E50F8B2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7"/>
          <a:stretch/>
        </p:blipFill>
        <p:spPr>
          <a:xfrm>
            <a:off x="6476349" y="658226"/>
            <a:ext cx="2906709" cy="24755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49DB1B-668A-F24E-8FA1-C36CFA400BFA}"/>
              </a:ext>
            </a:extLst>
          </p:cNvPr>
          <p:cNvSpPr txBox="1"/>
          <p:nvPr/>
        </p:nvSpPr>
        <p:spPr>
          <a:xfrm>
            <a:off x="1147154" y="34399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a</a:t>
            </a:r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B58D64-0B19-3243-993C-AD7E571AE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074" y="3727103"/>
            <a:ext cx="3978610" cy="2983958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4CDFE97-FF73-D84A-A7AF-BB8C3380D071}"/>
              </a:ext>
            </a:extLst>
          </p:cNvPr>
          <p:cNvCxnSpPr>
            <a:cxnSpLocks/>
          </p:cNvCxnSpPr>
          <p:nvPr/>
        </p:nvCxnSpPr>
        <p:spPr>
          <a:xfrm flipH="1">
            <a:off x="2866826" y="5011320"/>
            <a:ext cx="65606" cy="2282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420C754-90D3-F543-B7DA-E9029CE54C5F}"/>
              </a:ext>
            </a:extLst>
          </p:cNvPr>
          <p:cNvSpPr/>
          <p:nvPr/>
        </p:nvSpPr>
        <p:spPr>
          <a:xfrm rot="16200000">
            <a:off x="634420" y="1387705"/>
            <a:ext cx="1702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Percentage (%)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2B3A7A-B466-B341-9D82-D44FF7F8F4C8}"/>
              </a:ext>
            </a:extLst>
          </p:cNvPr>
          <p:cNvSpPr/>
          <p:nvPr/>
        </p:nvSpPr>
        <p:spPr>
          <a:xfrm rot="16200000">
            <a:off x="5124040" y="1638172"/>
            <a:ext cx="231653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FlLTR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percentage (%)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51A7F8-1CEC-4B4A-9AB7-937C7479FC74}"/>
              </a:ext>
            </a:extLst>
          </p:cNvPr>
          <p:cNvSpPr/>
          <p:nvPr/>
        </p:nvSpPr>
        <p:spPr>
          <a:xfrm rot="16200000">
            <a:off x="798270" y="4906425"/>
            <a:ext cx="12650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TE number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25C876-F1CE-A04E-BF6D-950B6C3CF959}"/>
              </a:ext>
            </a:extLst>
          </p:cNvPr>
          <p:cNvSpPr/>
          <p:nvPr/>
        </p:nvSpPr>
        <p:spPr>
          <a:xfrm rot="16200000">
            <a:off x="4817856" y="5108656"/>
            <a:ext cx="12650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TE number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7597CD-C12E-5544-9732-46990909D361}"/>
              </a:ext>
            </a:extLst>
          </p:cNvPr>
          <p:cNvSpPr txBox="1"/>
          <p:nvPr/>
        </p:nvSpPr>
        <p:spPr>
          <a:xfrm>
            <a:off x="6439839" y="6613294"/>
            <a:ext cx="21130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Insertion time (Mya)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AB76869-01F2-9E4A-B2F7-B8BA9FD1B382}"/>
              </a:ext>
            </a:extLst>
          </p:cNvPr>
          <p:cNvSpPr/>
          <p:nvPr/>
        </p:nvSpPr>
        <p:spPr>
          <a:xfrm>
            <a:off x="2113380" y="6565990"/>
            <a:ext cx="231986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Physical position (Mb)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894FDC-F4AC-854E-8693-B909379D7262}"/>
              </a:ext>
            </a:extLst>
          </p:cNvPr>
          <p:cNvSpPr txBox="1"/>
          <p:nvPr/>
        </p:nvSpPr>
        <p:spPr>
          <a:xfrm>
            <a:off x="1761041" y="3443651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RLC_famc1.6 (1A)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499FB0B-82D9-4F4A-88B0-4E71AF8E47FD}"/>
              </a:ext>
            </a:extLst>
          </p:cNvPr>
          <p:cNvCxnSpPr>
            <a:cxnSpLocks/>
          </p:cNvCxnSpPr>
          <p:nvPr/>
        </p:nvCxnSpPr>
        <p:spPr>
          <a:xfrm flipH="1">
            <a:off x="2858950" y="5904969"/>
            <a:ext cx="65606" cy="2282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EE777F-9E48-9C44-9BF3-23600CD8590A}"/>
              </a:ext>
            </a:extLst>
          </p:cNvPr>
          <p:cNvSpPr/>
          <p:nvPr/>
        </p:nvSpPr>
        <p:spPr>
          <a:xfrm>
            <a:off x="7250671" y="3061123"/>
            <a:ext cx="13580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Family name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7DE0084-6048-C54B-A99B-5602F0E1BA1D}"/>
              </a:ext>
            </a:extLst>
          </p:cNvPr>
          <p:cNvSpPr/>
          <p:nvPr/>
        </p:nvSpPr>
        <p:spPr>
          <a:xfrm>
            <a:off x="3149653" y="3096627"/>
            <a:ext cx="13580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Family name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2846A5-CF0F-B44A-96E0-8725A6C12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31"/>
          <a:stretch/>
        </p:blipFill>
        <p:spPr>
          <a:xfrm>
            <a:off x="1706040" y="592999"/>
            <a:ext cx="3983658" cy="25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D28B8-3A6E-9E4A-A7A6-5F92B34B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Supplementary figure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4F14A-D704-F445-87FD-D4E294F2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29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E3790A0-2D14-2A43-9C86-4688A65EC1AD}"/>
              </a:ext>
            </a:extLst>
          </p:cNvPr>
          <p:cNvSpPr txBox="1"/>
          <p:nvPr/>
        </p:nvSpPr>
        <p:spPr>
          <a:xfrm>
            <a:off x="621289" y="125579"/>
            <a:ext cx="101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a</a:t>
            </a:r>
            <a:endParaRPr kumimoji="1"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7DDEAF-7FA4-2F46-A8C0-410B27156527}"/>
              </a:ext>
            </a:extLst>
          </p:cNvPr>
          <p:cNvSpPr txBox="1"/>
          <p:nvPr/>
        </p:nvSpPr>
        <p:spPr>
          <a:xfrm>
            <a:off x="5217352" y="125579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9E8A0D-6564-7F40-83EE-89D5DCB3FF9A}"/>
              </a:ext>
            </a:extLst>
          </p:cNvPr>
          <p:cNvSpPr txBox="1"/>
          <p:nvPr/>
        </p:nvSpPr>
        <p:spPr>
          <a:xfrm>
            <a:off x="621289" y="3458640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0C8BF6-EE19-4C40-B8B7-9D868F8F4B57}"/>
              </a:ext>
            </a:extLst>
          </p:cNvPr>
          <p:cNvSpPr txBox="1"/>
          <p:nvPr/>
        </p:nvSpPr>
        <p:spPr>
          <a:xfrm>
            <a:off x="5217351" y="3496738"/>
            <a:ext cx="4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d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B1C908-EAF4-3347-9767-D76BF9BB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9" y="487591"/>
            <a:ext cx="4159469" cy="2971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4AFB9-8D6A-A241-BE36-14CA2091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14" y="487591"/>
            <a:ext cx="4159469" cy="29710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1EB9C1-58C3-094C-81FA-0A10B1A02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9" y="3827972"/>
            <a:ext cx="4159469" cy="29710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D3411B-C861-314C-B8CB-BA3235820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351" y="3827973"/>
            <a:ext cx="4159469" cy="29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93A3C5-F6FF-A84B-9405-702A36CE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704EC95-D501-0A48-9072-EAAC81C9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8980CF-E037-6D41-B044-8D6E1258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2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8809A7-EB07-BC43-BFCE-CD801CA9912F}"/>
              </a:ext>
            </a:extLst>
          </p:cNvPr>
          <p:cNvSpPr txBox="1"/>
          <p:nvPr/>
        </p:nvSpPr>
        <p:spPr>
          <a:xfrm>
            <a:off x="2480663" y="-1388009"/>
            <a:ext cx="101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a</a:t>
            </a:r>
            <a:endParaRPr kumimoji="1"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B25D98-3608-5543-81DF-83A3BF5A2051}"/>
              </a:ext>
            </a:extLst>
          </p:cNvPr>
          <p:cNvSpPr txBox="1"/>
          <p:nvPr/>
        </p:nvSpPr>
        <p:spPr>
          <a:xfrm>
            <a:off x="2480663" y="5317894"/>
            <a:ext cx="101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c</a:t>
            </a:r>
            <a:endParaRPr kumimoji="1"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362072-D5D4-D843-A38C-819DCB92B8D7}"/>
              </a:ext>
            </a:extLst>
          </p:cNvPr>
          <p:cNvSpPr txBox="1"/>
          <p:nvPr/>
        </p:nvSpPr>
        <p:spPr>
          <a:xfrm>
            <a:off x="2480663" y="1857811"/>
            <a:ext cx="101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b</a:t>
            </a:r>
            <a:endParaRPr kumimoji="1" lang="zh-CN" altLang="en-US" sz="20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16ADA-F6B2-7F47-8BEE-3BAF3867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68" y="-1079025"/>
            <a:ext cx="5495319" cy="31401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D52F8B1-755E-3F4B-B4EC-C2893F23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68" y="2293673"/>
            <a:ext cx="5495319" cy="31401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DBBB2D2-E188-E243-924D-2C7BF4B3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596" y="5718004"/>
            <a:ext cx="5495319" cy="31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3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15A5FA-0E81-EE46-BAD4-DEAD7263E188}"/>
              </a:ext>
            </a:extLst>
          </p:cNvPr>
          <p:cNvSpPr/>
          <p:nvPr/>
        </p:nvSpPr>
        <p:spPr>
          <a:xfrm>
            <a:off x="2548964" y="111637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RLG_famc8.2 (1A)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D8B2AE-D581-8B40-8F2A-D2B48F44F3FA}"/>
              </a:ext>
            </a:extLst>
          </p:cNvPr>
          <p:cNvSpPr/>
          <p:nvPr/>
        </p:nvSpPr>
        <p:spPr>
          <a:xfrm>
            <a:off x="3564462" y="6024093"/>
            <a:ext cx="2693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Physical position (Mb)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8B678D-F97B-4541-B0E9-9790F3F56B61}"/>
              </a:ext>
            </a:extLst>
          </p:cNvPr>
          <p:cNvSpPr/>
          <p:nvPr/>
        </p:nvSpPr>
        <p:spPr>
          <a:xfrm rot="16200000">
            <a:off x="1264652" y="353803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 number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DBC616-787B-0A43-A60F-1BCB50A0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64" y="1494133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3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980709-68CB-CA4A-B87E-121DFCD0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10972800" cy="22860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4F0166D-D4B9-B147-9232-EB82B84D2217}"/>
              </a:ext>
            </a:extLst>
          </p:cNvPr>
          <p:cNvCxnSpPr>
            <a:cxnSpLocks/>
          </p:cNvCxnSpPr>
          <p:nvPr/>
        </p:nvCxnSpPr>
        <p:spPr>
          <a:xfrm flipH="1">
            <a:off x="4286097" y="2793207"/>
            <a:ext cx="154063" cy="4985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9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93</Words>
  <Application>Microsoft Macintosh PowerPoint</Application>
  <PresentationFormat>宽屏</PresentationFormat>
  <Paragraphs>41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</vt:lpstr>
      <vt:lpstr>等线 Light</vt:lpstr>
      <vt:lpstr>Arial</vt:lpstr>
      <vt:lpstr>Times New Roman</vt:lpstr>
      <vt:lpstr>Office 主题​​</vt:lpstr>
      <vt:lpstr>Main figure</vt:lpstr>
      <vt:lpstr>PowerPoint 演示文稿</vt:lpstr>
      <vt:lpstr>PowerPoint 演示文稿</vt:lpstr>
      <vt:lpstr>Supplementary figure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3105298904@qq.com</dc:creator>
  <cp:lastModifiedBy>Jerry liu</cp:lastModifiedBy>
  <cp:revision>69</cp:revision>
  <dcterms:created xsi:type="dcterms:W3CDTF">2018-12-12T07:51:59Z</dcterms:created>
  <dcterms:modified xsi:type="dcterms:W3CDTF">2019-08-30T08:23:21Z</dcterms:modified>
</cp:coreProperties>
</file>