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35"/>
  </p:handoutMasterIdLst>
  <p:sldIdLst>
    <p:sldId id="298" r:id="rId3"/>
    <p:sldId id="267" r:id="rId4"/>
    <p:sldId id="268" r:id="rId5"/>
    <p:sldId id="301" r:id="rId6"/>
    <p:sldId id="299" r:id="rId8"/>
    <p:sldId id="300" r:id="rId9"/>
    <p:sldId id="304" r:id="rId10"/>
    <p:sldId id="305" r:id="rId11"/>
    <p:sldId id="269" r:id="rId12"/>
    <p:sldId id="288" r:id="rId13"/>
    <p:sldId id="334" r:id="rId14"/>
    <p:sldId id="335" r:id="rId15"/>
    <p:sldId id="320" r:id="rId16"/>
    <p:sldId id="306" r:id="rId17"/>
    <p:sldId id="315" r:id="rId18"/>
    <p:sldId id="316" r:id="rId19"/>
    <p:sldId id="317" r:id="rId20"/>
    <p:sldId id="318" r:id="rId21"/>
    <p:sldId id="319" r:id="rId22"/>
    <p:sldId id="326" r:id="rId23"/>
    <p:sldId id="308" r:id="rId24"/>
    <p:sldId id="324" r:id="rId25"/>
    <p:sldId id="327" r:id="rId26"/>
    <p:sldId id="328" r:id="rId27"/>
    <p:sldId id="331" r:id="rId28"/>
    <p:sldId id="323" r:id="rId29"/>
    <p:sldId id="321" r:id="rId30"/>
    <p:sldId id="314" r:id="rId31"/>
    <p:sldId id="310" r:id="rId32"/>
    <p:sldId id="312" r:id="rId33"/>
    <p:sldId id="261" r:id="rId34"/>
  </p:sldIdLst>
  <p:sldSz cx="12192000" cy="6858000"/>
  <p:notesSz cx="7103745" cy="10234295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FA1"/>
    <a:srgbClr val="04447C"/>
    <a:srgbClr val="157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593" autoAdjust="0"/>
  </p:normalViewPr>
  <p:slideViewPr>
    <p:cSldViewPr snapToGrid="0">
      <p:cViewPr varScale="1">
        <p:scale>
          <a:sx n="65" d="100"/>
          <a:sy n="65" d="100"/>
        </p:scale>
        <p:origin x="-744" y="-96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9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开学典礼模板里的致词页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开学典礼模板里的致词页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一分耕耘一分收获，上天偏爱于勤奋的人们，付出的努力一定会有所回报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714</a:t>
            </a:r>
            <a:r>
              <a:rPr lang="zh-CN" altLang="en-US" dirty="0" smtClean="0"/>
              <a:t>*</a:t>
            </a:r>
            <a:r>
              <a:rPr lang="en-US" altLang="zh-CN" dirty="0" smtClean="0"/>
              <a:t>1.5=1071</a:t>
            </a:r>
            <a:endParaRPr lang="en-US" altLang="zh-CN" dirty="0" smtClean="0"/>
          </a:p>
          <a:p>
            <a:r>
              <a:rPr lang="en-US" altLang="zh-CN" dirty="0" smtClean="0"/>
              <a:t>1071-433=638</a:t>
            </a:r>
            <a:endParaRPr lang="en-US" altLang="zh-CN" dirty="0" smtClean="0"/>
          </a:p>
          <a:p>
            <a:r>
              <a:rPr lang="zh-CN" altLang="en-US" dirty="0" smtClean="0"/>
              <a:t>每晚回家还需要</a:t>
            </a:r>
            <a:r>
              <a:rPr lang="en-US" altLang="zh-CN" dirty="0" smtClean="0"/>
              <a:t>2.5h</a:t>
            </a:r>
            <a:r>
              <a:rPr lang="zh-CN" altLang="en-US" dirty="0" smtClean="0"/>
              <a:t>练习，周末也需要</a:t>
            </a:r>
            <a:r>
              <a:rPr lang="en-US" altLang="zh-CN" dirty="0" smtClean="0"/>
              <a:t>7h</a:t>
            </a:r>
            <a:r>
              <a:rPr lang="zh-CN" altLang="en-US" dirty="0" smtClean="0"/>
              <a:t>练习，</a:t>
            </a:r>
            <a:r>
              <a:rPr lang="en-US" altLang="zh-CN" dirty="0" smtClean="0"/>
              <a:t>so</a:t>
            </a:r>
            <a:r>
              <a:rPr lang="zh-CN" altLang="en-US" dirty="0" smtClean="0"/>
              <a:t>，在达内学习的这几个月时间非常紧张。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24579"/>
            <a:ext cx="12192001" cy="6968939"/>
          </a:xfrm>
          <a:prstGeom prst="rect">
            <a:avLst/>
          </a:prstGeom>
          <a:gradFill>
            <a:gsLst>
              <a:gs pos="100000">
                <a:srgbClr val="6699FF"/>
              </a:gs>
              <a:gs pos="9000">
                <a:srgbClr val="04447C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18"/>
          <p:cNvSpPr/>
          <p:nvPr userDrawn="1"/>
        </p:nvSpPr>
        <p:spPr>
          <a:xfrm>
            <a:off x="4618990" y="1640840"/>
            <a:ext cx="4006215" cy="2651760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2"/>
          <p:cNvSpPr/>
          <p:nvPr userDrawn="1"/>
        </p:nvSpPr>
        <p:spPr>
          <a:xfrm>
            <a:off x="6739255" y="1050290"/>
            <a:ext cx="2955925" cy="2355215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" y="6360160"/>
            <a:ext cx="12192000" cy="58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16075" y="2039584"/>
            <a:ext cx="9144000" cy="1233170"/>
          </a:xfrm>
        </p:spPr>
        <p:txBody>
          <a:bodyPr anchor="b"/>
          <a:lstStyle>
            <a:lvl1pPr algn="l">
              <a:def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授课主题</a:t>
            </a:r>
            <a:r>
              <a:rPr lang="en-US" altLang="zh-CN" dirty="0" smtClean="0"/>
              <a:t>XXXXXXX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57631" y="5495731"/>
            <a:ext cx="4354886" cy="37726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XXXX</a:t>
            </a:r>
            <a:endParaRPr lang="zh-CN" altLang="en-US" dirty="0"/>
          </a:p>
        </p:txBody>
      </p:sp>
      <p:sp>
        <p:nvSpPr>
          <p:cNvPr id="10" name="副标题 2"/>
          <p:cNvSpPr txBox="1"/>
          <p:nvPr userDrawn="1"/>
        </p:nvSpPr>
        <p:spPr>
          <a:xfrm>
            <a:off x="3995176" y="4899024"/>
            <a:ext cx="7279797" cy="906749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0" dirty="0"/>
          </a:p>
        </p:txBody>
      </p:sp>
      <p:pic>
        <p:nvPicPr>
          <p:cNvPr id="15" name="图片 14" descr="达内最新透明标志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30897" y="36167"/>
            <a:ext cx="2661104" cy="971335"/>
          </a:xfrm>
          <a:prstGeom prst="rect">
            <a:avLst/>
          </a:prstGeom>
          <a:noFill/>
        </p:spPr>
      </p:pic>
      <p:sp>
        <p:nvSpPr>
          <p:cNvPr id="12" name="副标题 2"/>
          <p:cNvSpPr txBox="1"/>
          <p:nvPr userDrawn="1"/>
        </p:nvSpPr>
        <p:spPr>
          <a:xfrm>
            <a:off x="1345408" y="3353715"/>
            <a:ext cx="7279797" cy="906749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smtClean="0"/>
              <a:t>    </a:t>
            </a:r>
            <a:r>
              <a:rPr lang="zh-CN" altLang="en-US" sz="3600" dirty="0" smtClean="0"/>
              <a:t>缔造年轻人的中国梦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801"/>
            <a:ext cx="12192000" cy="695216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0160"/>
            <a:ext cx="12192000" cy="584200"/>
          </a:xfrm>
          <a:prstGeom prst="rect">
            <a:avLst/>
          </a:prstGeom>
        </p:spPr>
      </p:pic>
      <p:sp>
        <p:nvSpPr>
          <p:cNvPr id="27" name="任意多边形 4"/>
          <p:cNvSpPr/>
          <p:nvPr userDrawn="1"/>
        </p:nvSpPr>
        <p:spPr>
          <a:xfrm flipH="1">
            <a:off x="61130" y="217603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5"/>
          <p:cNvSpPr/>
          <p:nvPr userDrawn="1"/>
        </p:nvSpPr>
        <p:spPr>
          <a:xfrm flipH="1">
            <a:off x="212580" y="94651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 descr="达内最新透明标志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30896" y="41107"/>
            <a:ext cx="2661104" cy="971335"/>
          </a:xfrm>
          <a:prstGeom prst="rect">
            <a:avLst/>
          </a:prstGeom>
          <a:noFill/>
        </p:spPr>
      </p:pic>
      <p:sp>
        <p:nvSpPr>
          <p:cNvPr id="30" name="矩形 29"/>
          <p:cNvSpPr/>
          <p:nvPr userDrawn="1"/>
        </p:nvSpPr>
        <p:spPr>
          <a:xfrm>
            <a:off x="654050" y="1520190"/>
            <a:ext cx="3098800" cy="1979295"/>
          </a:xfrm>
          <a:prstGeom prst="rect">
            <a:avLst/>
          </a:prstGeom>
          <a:solidFill>
            <a:srgbClr val="044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" name="矩形 3"/>
          <p:cNvSpPr/>
          <p:nvPr userDrawn="1"/>
        </p:nvSpPr>
        <p:spPr>
          <a:xfrm>
            <a:off x="4365625" y="1520190"/>
            <a:ext cx="3098800" cy="1979295"/>
          </a:xfrm>
          <a:prstGeom prst="rect">
            <a:avLst/>
          </a:prstGeom>
          <a:solidFill>
            <a:srgbClr val="044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矩形 5"/>
          <p:cNvSpPr/>
          <p:nvPr userDrawn="1"/>
        </p:nvSpPr>
        <p:spPr>
          <a:xfrm>
            <a:off x="8077200" y="1520190"/>
            <a:ext cx="3098800" cy="1979295"/>
          </a:xfrm>
          <a:prstGeom prst="rect">
            <a:avLst/>
          </a:prstGeom>
          <a:solidFill>
            <a:srgbClr val="044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11456" y="377681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idx="14" hasCustomPrompt="1"/>
          </p:nvPr>
        </p:nvSpPr>
        <p:spPr>
          <a:xfrm>
            <a:off x="611505" y="4368538"/>
            <a:ext cx="3141980" cy="228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379439" y="377681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164284" y="3776980"/>
            <a:ext cx="3166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 hasCustomPrompt="1"/>
          </p:nvPr>
        </p:nvSpPr>
        <p:spPr>
          <a:xfrm>
            <a:off x="3879532" y="733590"/>
            <a:ext cx="4030980" cy="632460"/>
          </a:xfrm>
        </p:spPr>
        <p:txBody>
          <a:bodyPr anchor="b"/>
          <a:lstStyle>
            <a:lvl1pPr algn="ctr">
              <a:defRPr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19" name="内容占位符 5"/>
          <p:cNvSpPr>
            <a:spLocks noGrp="1"/>
          </p:cNvSpPr>
          <p:nvPr>
            <p:ph idx="18" hasCustomPrompt="1"/>
          </p:nvPr>
        </p:nvSpPr>
        <p:spPr>
          <a:xfrm>
            <a:off x="709148" y="266934"/>
            <a:ext cx="3210560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04447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22" name="文本占位符 25"/>
          <p:cNvSpPr>
            <a:spLocks noGrp="1"/>
          </p:cNvSpPr>
          <p:nvPr>
            <p:ph type="body" idx="19" hasCustomPrompt="1"/>
          </p:nvPr>
        </p:nvSpPr>
        <p:spPr>
          <a:xfrm>
            <a:off x="8161426" y="4373254"/>
            <a:ext cx="3141980" cy="228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  <p:sp>
        <p:nvSpPr>
          <p:cNvPr id="23" name="文本占位符 25"/>
          <p:cNvSpPr>
            <a:spLocks noGrp="1"/>
          </p:cNvSpPr>
          <p:nvPr>
            <p:ph type="body" idx="20" hasCustomPrompt="1"/>
          </p:nvPr>
        </p:nvSpPr>
        <p:spPr>
          <a:xfrm>
            <a:off x="4398871" y="4368538"/>
            <a:ext cx="3141980" cy="228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801"/>
            <a:ext cx="12192000" cy="695216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0160"/>
            <a:ext cx="12192000" cy="584200"/>
          </a:xfrm>
          <a:prstGeom prst="rect">
            <a:avLst/>
          </a:prstGeom>
        </p:spPr>
      </p:pic>
      <p:sp>
        <p:nvSpPr>
          <p:cNvPr id="31" name="任意多边形 4"/>
          <p:cNvSpPr/>
          <p:nvPr userDrawn="1"/>
        </p:nvSpPr>
        <p:spPr>
          <a:xfrm flipH="1">
            <a:off x="61130" y="217603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5"/>
          <p:cNvSpPr/>
          <p:nvPr userDrawn="1"/>
        </p:nvSpPr>
        <p:spPr>
          <a:xfrm flipH="1">
            <a:off x="212580" y="94651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 descr="达内最新透明标志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30896" y="41107"/>
            <a:ext cx="2661104" cy="971335"/>
          </a:xfrm>
          <a:prstGeom prst="rect">
            <a:avLst/>
          </a:prstGeom>
          <a:noFill/>
        </p:spPr>
      </p:pic>
      <p:sp>
        <p:nvSpPr>
          <p:cNvPr id="34" name="Rectangle 34"/>
          <p:cNvSpPr/>
          <p:nvPr userDrawn="1"/>
        </p:nvSpPr>
        <p:spPr>
          <a:xfrm>
            <a:off x="6447790" y="2372360"/>
            <a:ext cx="1642110" cy="1642110"/>
          </a:xfrm>
          <a:prstGeom prst="rect">
            <a:avLst/>
          </a:prstGeom>
          <a:solidFill>
            <a:srgbClr val="4B7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/>
          </a:p>
        </p:txBody>
      </p:sp>
      <p:sp>
        <p:nvSpPr>
          <p:cNvPr id="37" name="Rectangle 33"/>
          <p:cNvSpPr/>
          <p:nvPr userDrawn="1"/>
        </p:nvSpPr>
        <p:spPr>
          <a:xfrm>
            <a:off x="6447790" y="4152900"/>
            <a:ext cx="1843405" cy="1843405"/>
          </a:xfrm>
          <a:prstGeom prst="rect">
            <a:avLst/>
          </a:prstGeom>
          <a:solidFill>
            <a:srgbClr val="5A5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/>
          </a:p>
        </p:txBody>
      </p:sp>
      <p:sp>
        <p:nvSpPr>
          <p:cNvPr id="40" name="Rectangle 32"/>
          <p:cNvSpPr/>
          <p:nvPr userDrawn="1"/>
        </p:nvSpPr>
        <p:spPr>
          <a:xfrm>
            <a:off x="3900805" y="1633220"/>
            <a:ext cx="2381250" cy="2381250"/>
          </a:xfrm>
          <a:prstGeom prst="rect">
            <a:avLst/>
          </a:prstGeom>
          <a:solidFill>
            <a:srgbClr val="044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5" dirty="0"/>
          </a:p>
        </p:txBody>
      </p:sp>
      <p:sp>
        <p:nvSpPr>
          <p:cNvPr id="47" name="Rectangle 37"/>
          <p:cNvSpPr/>
          <p:nvPr userDrawn="1"/>
        </p:nvSpPr>
        <p:spPr>
          <a:xfrm>
            <a:off x="4648200" y="4135755"/>
            <a:ext cx="1633855" cy="1633855"/>
          </a:xfrm>
          <a:prstGeom prst="rect">
            <a:avLst/>
          </a:prstGeom>
          <a:solidFill>
            <a:srgbClr val="4A9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 dirty="0"/>
          </a:p>
        </p:txBody>
      </p:sp>
      <p:sp>
        <p:nvSpPr>
          <p:cNvPr id="59" name="Rectangle 40"/>
          <p:cNvSpPr/>
          <p:nvPr userDrawn="1"/>
        </p:nvSpPr>
        <p:spPr>
          <a:xfrm>
            <a:off x="5853956" y="3571079"/>
            <a:ext cx="1008444" cy="100844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123690" y="2639695"/>
            <a:ext cx="232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此处可为图片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6523990" y="3009265"/>
            <a:ext cx="232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此处可为图片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648200" y="4768850"/>
            <a:ext cx="232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此处可为图片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523990" y="4890135"/>
            <a:ext cx="232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此处可为图片</a:t>
            </a:r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76590" y="2277110"/>
            <a:ext cx="378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idx="20" hasCustomPrompt="1"/>
          </p:nvPr>
        </p:nvSpPr>
        <p:spPr>
          <a:xfrm>
            <a:off x="8276590" y="2784475"/>
            <a:ext cx="3292475" cy="122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单击此处编辑文本样式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503285" y="4180840"/>
            <a:ext cx="378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9" hasCustomPrompt="1"/>
          </p:nvPr>
        </p:nvSpPr>
        <p:spPr>
          <a:xfrm>
            <a:off x="8503285" y="4688205"/>
            <a:ext cx="3292475" cy="122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单击此处编辑文本样式</a:t>
            </a:r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92075" y="1878330"/>
            <a:ext cx="329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idx="30" hasCustomPrompt="1"/>
          </p:nvPr>
        </p:nvSpPr>
        <p:spPr>
          <a:xfrm>
            <a:off x="92075" y="2385695"/>
            <a:ext cx="3292475" cy="122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单击此处编辑文本样式</a:t>
            </a:r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16330" y="4491355"/>
            <a:ext cx="329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idx="21" hasCustomPrompt="1"/>
          </p:nvPr>
        </p:nvSpPr>
        <p:spPr>
          <a:xfrm>
            <a:off x="1116330" y="4998720"/>
            <a:ext cx="3292475" cy="122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单击此处编辑文本样式</a:t>
            </a:r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ctrTitle" hasCustomPrompt="1"/>
          </p:nvPr>
        </p:nvSpPr>
        <p:spPr>
          <a:xfrm>
            <a:off x="3879532" y="776120"/>
            <a:ext cx="4030980" cy="632460"/>
          </a:xfrm>
        </p:spPr>
        <p:txBody>
          <a:bodyPr anchor="b"/>
          <a:lstStyle>
            <a:lvl1pPr algn="ctr">
              <a:defRPr sz="4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26" name="内容占位符 5"/>
          <p:cNvSpPr>
            <a:spLocks noGrp="1"/>
          </p:cNvSpPr>
          <p:nvPr>
            <p:ph idx="18" hasCustomPrompt="1"/>
          </p:nvPr>
        </p:nvSpPr>
        <p:spPr>
          <a:xfrm>
            <a:off x="709148" y="266934"/>
            <a:ext cx="3210560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04447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9138" y="0"/>
            <a:ext cx="1226262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3800"/>
            <a:ext cx="12192000" cy="584200"/>
          </a:xfrm>
          <a:prstGeom prst="rect">
            <a:avLst/>
          </a:prstGeom>
        </p:spPr>
      </p:pic>
      <p:sp>
        <p:nvSpPr>
          <p:cNvPr id="71" name="任意多边形 18"/>
          <p:cNvSpPr/>
          <p:nvPr userDrawn="1"/>
        </p:nvSpPr>
        <p:spPr>
          <a:xfrm>
            <a:off x="4363233" y="2068863"/>
            <a:ext cx="3506539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22"/>
          <p:cNvSpPr/>
          <p:nvPr userDrawn="1"/>
        </p:nvSpPr>
        <p:spPr>
          <a:xfrm>
            <a:off x="6517213" y="1604209"/>
            <a:ext cx="2253807" cy="140346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5"/>
          <p:cNvSpPr txBox="1"/>
          <p:nvPr userDrawn="1"/>
        </p:nvSpPr>
        <p:spPr>
          <a:xfrm>
            <a:off x="3111380" y="2441959"/>
            <a:ext cx="454877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04447C"/>
                </a:solidFill>
                <a:latin typeface="Impact" panose="020B0806030902050204" pitchFamily="34" charset="0"/>
                <a:ea typeface="微软雅黑" panose="020B0503020204020204" charset="-122"/>
                <a:cs typeface="Ebrima" panose="02000000000000000000" pitchFamily="2" charset="0"/>
              </a:rPr>
              <a:t>谢谢欣赏</a:t>
            </a:r>
            <a:endParaRPr lang="zh-CN" altLang="en-US" sz="8000" b="1" dirty="0">
              <a:solidFill>
                <a:srgbClr val="04447C"/>
              </a:solidFill>
              <a:latin typeface="Impact" panose="020B0806030902050204" pitchFamily="34" charset="0"/>
              <a:ea typeface="微软雅黑" panose="020B0503020204020204" charset="-122"/>
              <a:cs typeface="Ebrima" panose="02000000000000000000" pitchFamily="2" charset="0"/>
            </a:endParaRPr>
          </a:p>
        </p:txBody>
      </p:sp>
      <p:sp>
        <p:nvSpPr>
          <p:cNvPr id="23" name="内容占位符 22"/>
          <p:cNvSpPr>
            <a:spLocks noGrp="1"/>
          </p:cNvSpPr>
          <p:nvPr>
            <p:ph idx="16" hasCustomPrompt="1"/>
          </p:nvPr>
        </p:nvSpPr>
        <p:spPr>
          <a:xfrm>
            <a:off x="4582795" y="4497070"/>
            <a:ext cx="3210560" cy="374015"/>
          </a:xfrm>
        </p:spPr>
        <p:txBody>
          <a:bodyPr/>
          <a:lstStyle>
            <a:lvl1pPr marL="0" indent="0">
              <a:buNone/>
              <a:defRPr sz="2800">
                <a:solidFill>
                  <a:srgbClr val="04447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单击此处添加说明</a:t>
            </a:r>
            <a:endParaRPr lang="zh-CN" altLang="en-US"/>
          </a:p>
        </p:txBody>
      </p:sp>
      <p:pic>
        <p:nvPicPr>
          <p:cNvPr id="9" name="图片 8" descr="达内最新透明标志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82378" y="0"/>
            <a:ext cx="2661104" cy="971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68674"/>
            <a:ext cx="12192000" cy="69521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0160"/>
            <a:ext cx="12192000" cy="584200"/>
          </a:xfrm>
          <a:prstGeom prst="rect">
            <a:avLst/>
          </a:prstGeom>
        </p:spPr>
      </p:pic>
      <p:sp>
        <p:nvSpPr>
          <p:cNvPr id="120" name="任意多边形 4"/>
          <p:cNvSpPr/>
          <p:nvPr userDrawn="1"/>
        </p:nvSpPr>
        <p:spPr>
          <a:xfrm flipH="1">
            <a:off x="61130" y="217603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 5"/>
          <p:cNvSpPr/>
          <p:nvPr userDrawn="1"/>
        </p:nvSpPr>
        <p:spPr>
          <a:xfrm flipH="1">
            <a:off x="212580" y="94651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 userDrawn="1"/>
        </p:nvSpPr>
        <p:spPr bwMode="auto">
          <a:xfrm flipH="1">
            <a:off x="1303334" y="2503542"/>
            <a:ext cx="3187903" cy="1446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685800">
              <a:defRPr/>
            </a:pPr>
            <a:r>
              <a:rPr lang="zh-CN" altLang="en-US" sz="6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altLang="zh-CN" sz="6000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 defTabSz="685800">
              <a:defRPr/>
            </a:pPr>
            <a:r>
              <a:rPr lang="en-US" altLang="ko-KR" sz="2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任意多边形 26"/>
          <p:cNvSpPr/>
          <p:nvPr userDrawn="1"/>
        </p:nvSpPr>
        <p:spPr>
          <a:xfrm>
            <a:off x="2736733" y="2465164"/>
            <a:ext cx="1845118" cy="534043"/>
          </a:xfrm>
          <a:custGeom>
            <a:avLst/>
            <a:gdLst>
              <a:gd name="connsiteX0" fmla="*/ 0 w 1682088"/>
              <a:gd name="connsiteY0" fmla="*/ 0 h 519125"/>
              <a:gd name="connsiteX1" fmla="*/ 1682088 w 1682088"/>
              <a:gd name="connsiteY1" fmla="*/ 0 h 519125"/>
              <a:gd name="connsiteX2" fmla="*/ 1682088 w 1682088"/>
              <a:gd name="connsiteY2" fmla="*/ 519125 h 519125"/>
              <a:gd name="connsiteX3" fmla="*/ 0 w 1682088"/>
              <a:gd name="connsiteY3" fmla="*/ 519125 h 519125"/>
              <a:gd name="connsiteX4" fmla="*/ 0 w 1682088"/>
              <a:gd name="connsiteY4" fmla="*/ 0 h 519125"/>
              <a:gd name="connsiteX0-1" fmla="*/ 0 w 1682088"/>
              <a:gd name="connsiteY0-2" fmla="*/ 519125 h 610565"/>
              <a:gd name="connsiteX1-3" fmla="*/ 0 w 1682088"/>
              <a:gd name="connsiteY1-4" fmla="*/ 0 h 610565"/>
              <a:gd name="connsiteX2-5" fmla="*/ 1682088 w 1682088"/>
              <a:gd name="connsiteY2-6" fmla="*/ 0 h 610565"/>
              <a:gd name="connsiteX3-7" fmla="*/ 1682088 w 1682088"/>
              <a:gd name="connsiteY3-8" fmla="*/ 519125 h 610565"/>
              <a:gd name="connsiteX4-9" fmla="*/ 91440 w 1682088"/>
              <a:gd name="connsiteY4-10" fmla="*/ 610565 h 610565"/>
              <a:gd name="connsiteX0-11" fmla="*/ 0 w 1682088"/>
              <a:gd name="connsiteY0-12" fmla="*/ 519125 h 519125"/>
              <a:gd name="connsiteX1-13" fmla="*/ 0 w 1682088"/>
              <a:gd name="connsiteY1-14" fmla="*/ 0 h 519125"/>
              <a:gd name="connsiteX2-15" fmla="*/ 1682088 w 1682088"/>
              <a:gd name="connsiteY2-16" fmla="*/ 0 h 519125"/>
              <a:gd name="connsiteX3-17" fmla="*/ 1682088 w 1682088"/>
              <a:gd name="connsiteY3-18" fmla="*/ 519125 h 519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82088" h="519125">
                <a:moveTo>
                  <a:pt x="0" y="519125"/>
                </a:moveTo>
                <a:lnTo>
                  <a:pt x="0" y="0"/>
                </a:lnTo>
                <a:lnTo>
                  <a:pt x="1682088" y="0"/>
                </a:lnTo>
                <a:lnTo>
                  <a:pt x="1682088" y="519125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任意多边形 34"/>
          <p:cNvSpPr/>
          <p:nvPr userDrawn="1"/>
        </p:nvSpPr>
        <p:spPr>
          <a:xfrm>
            <a:off x="2046537" y="2795570"/>
            <a:ext cx="2301816" cy="1478645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-1" fmla="*/ 877819 w 2463662"/>
              <a:gd name="connsiteY0-2" fmla="*/ 1105159 h 1478645"/>
              <a:gd name="connsiteX1-3" fmla="*/ 2463662 w 2463662"/>
              <a:gd name="connsiteY1-4" fmla="*/ 1105159 h 1478645"/>
              <a:gd name="connsiteX2-5" fmla="*/ 2463662 w 2463662"/>
              <a:gd name="connsiteY2-6" fmla="*/ 1478645 h 1478645"/>
              <a:gd name="connsiteX3-7" fmla="*/ 0 w 2463662"/>
              <a:gd name="connsiteY3-8" fmla="*/ 1478645 h 1478645"/>
              <a:gd name="connsiteX4-9" fmla="*/ 0 w 2463662"/>
              <a:gd name="connsiteY4-10" fmla="*/ 0 h 1478645"/>
              <a:gd name="connsiteX5-11" fmla="*/ 877819 w 2463662"/>
              <a:gd name="connsiteY5-12" fmla="*/ 0 h 1478645"/>
              <a:gd name="connsiteX6-13" fmla="*/ 969259 w 2463662"/>
              <a:gd name="connsiteY6-14" fmla="*/ 1196599 h 1478645"/>
              <a:gd name="connsiteX0-15" fmla="*/ 877819 w 2463662"/>
              <a:gd name="connsiteY0-16" fmla="*/ 1105159 h 1478645"/>
              <a:gd name="connsiteX1-17" fmla="*/ 2463662 w 2463662"/>
              <a:gd name="connsiteY1-18" fmla="*/ 1105159 h 1478645"/>
              <a:gd name="connsiteX2-19" fmla="*/ 2463662 w 2463662"/>
              <a:gd name="connsiteY2-20" fmla="*/ 1478645 h 1478645"/>
              <a:gd name="connsiteX3-21" fmla="*/ 0 w 2463662"/>
              <a:gd name="connsiteY3-22" fmla="*/ 1478645 h 1478645"/>
              <a:gd name="connsiteX4-23" fmla="*/ 0 w 2463662"/>
              <a:gd name="connsiteY4-24" fmla="*/ 0 h 1478645"/>
              <a:gd name="connsiteX5-25" fmla="*/ 877819 w 2463662"/>
              <a:gd name="connsiteY5-26" fmla="*/ 0 h 1478645"/>
              <a:gd name="connsiteX0-27" fmla="*/ 2463662 w 2463662"/>
              <a:gd name="connsiteY0-28" fmla="*/ 1105159 h 1478645"/>
              <a:gd name="connsiteX1-29" fmla="*/ 2463662 w 2463662"/>
              <a:gd name="connsiteY1-30" fmla="*/ 1478645 h 1478645"/>
              <a:gd name="connsiteX2-31" fmla="*/ 0 w 2463662"/>
              <a:gd name="connsiteY2-32" fmla="*/ 1478645 h 1478645"/>
              <a:gd name="connsiteX3-33" fmla="*/ 0 w 2463662"/>
              <a:gd name="connsiteY3-34" fmla="*/ 0 h 1478645"/>
              <a:gd name="connsiteX4-35" fmla="*/ 877819 w 2463662"/>
              <a:gd name="connsiteY4-36" fmla="*/ 0 h 14786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图片 25" descr="达内最新透明标志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30896" y="41107"/>
            <a:ext cx="2661104" cy="971335"/>
          </a:xfrm>
          <a:prstGeom prst="rect">
            <a:avLst/>
          </a:prstGeom>
          <a:noFill/>
        </p:spPr>
      </p:pic>
      <p:sp>
        <p:nvSpPr>
          <p:cNvPr id="31" name="内容占位符 22"/>
          <p:cNvSpPr>
            <a:spLocks noGrp="1"/>
          </p:cNvSpPr>
          <p:nvPr>
            <p:ph idx="16" hasCustomPrompt="1"/>
          </p:nvPr>
        </p:nvSpPr>
        <p:spPr>
          <a:xfrm>
            <a:off x="6804660" y="2482411"/>
            <a:ext cx="3210560" cy="37401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-51646"/>
            <a:ext cx="12192001" cy="6961927"/>
          </a:xfrm>
          <a:prstGeom prst="rect">
            <a:avLst/>
          </a:prstGeom>
          <a:solidFill>
            <a:srgbClr val="2C4FA1"/>
          </a:solidFill>
          <a:ln>
            <a:solidFill>
              <a:srgbClr val="2B4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38"/>
          <p:cNvSpPr/>
          <p:nvPr userDrawn="1"/>
        </p:nvSpPr>
        <p:spPr>
          <a:xfrm>
            <a:off x="5318387" y="1331543"/>
            <a:ext cx="1954610" cy="1113172"/>
          </a:xfrm>
          <a:custGeom>
            <a:avLst/>
            <a:gdLst>
              <a:gd name="connsiteX0" fmla="*/ 0 w 1845118"/>
              <a:gd name="connsiteY0" fmla="*/ 0 h 1113172"/>
              <a:gd name="connsiteX1" fmla="*/ 1845118 w 1845118"/>
              <a:gd name="connsiteY1" fmla="*/ 0 h 1113172"/>
              <a:gd name="connsiteX2" fmla="*/ 1845118 w 1845118"/>
              <a:gd name="connsiteY2" fmla="*/ 1113172 h 1113172"/>
              <a:gd name="connsiteX3" fmla="*/ 1054278 w 1845118"/>
              <a:gd name="connsiteY3" fmla="*/ 1113172 h 1113172"/>
              <a:gd name="connsiteX4" fmla="*/ 1054278 w 1845118"/>
              <a:gd name="connsiteY4" fmla="*/ 539460 h 1113172"/>
              <a:gd name="connsiteX5" fmla="*/ 0 w 1845118"/>
              <a:gd name="connsiteY5" fmla="*/ 539460 h 1113172"/>
              <a:gd name="connsiteX0-1" fmla="*/ 1054278 w 1845118"/>
              <a:gd name="connsiteY0-2" fmla="*/ 539460 h 1113172"/>
              <a:gd name="connsiteX1-3" fmla="*/ 0 w 1845118"/>
              <a:gd name="connsiteY1-4" fmla="*/ 539460 h 1113172"/>
              <a:gd name="connsiteX2-5" fmla="*/ 0 w 1845118"/>
              <a:gd name="connsiteY2-6" fmla="*/ 0 h 1113172"/>
              <a:gd name="connsiteX3-7" fmla="*/ 1845118 w 1845118"/>
              <a:gd name="connsiteY3-8" fmla="*/ 0 h 1113172"/>
              <a:gd name="connsiteX4-9" fmla="*/ 1845118 w 1845118"/>
              <a:gd name="connsiteY4-10" fmla="*/ 1113172 h 1113172"/>
              <a:gd name="connsiteX5-11" fmla="*/ 1054278 w 1845118"/>
              <a:gd name="connsiteY5-12" fmla="*/ 1113172 h 1113172"/>
              <a:gd name="connsiteX6" fmla="*/ 1145718 w 1845118"/>
              <a:gd name="connsiteY6" fmla="*/ 630900 h 1113172"/>
              <a:gd name="connsiteX0-13" fmla="*/ 1054278 w 1845118"/>
              <a:gd name="connsiteY0-14" fmla="*/ 539460 h 1113172"/>
              <a:gd name="connsiteX1-15" fmla="*/ 0 w 1845118"/>
              <a:gd name="connsiteY1-16" fmla="*/ 539460 h 1113172"/>
              <a:gd name="connsiteX2-17" fmla="*/ 0 w 1845118"/>
              <a:gd name="connsiteY2-18" fmla="*/ 0 h 1113172"/>
              <a:gd name="connsiteX3-19" fmla="*/ 1845118 w 1845118"/>
              <a:gd name="connsiteY3-20" fmla="*/ 0 h 1113172"/>
              <a:gd name="connsiteX4-21" fmla="*/ 1845118 w 1845118"/>
              <a:gd name="connsiteY4-22" fmla="*/ 1113172 h 1113172"/>
              <a:gd name="connsiteX5-23" fmla="*/ 1054278 w 1845118"/>
              <a:gd name="connsiteY5-24" fmla="*/ 1113172 h 1113172"/>
              <a:gd name="connsiteX0-25" fmla="*/ 0 w 1845118"/>
              <a:gd name="connsiteY0-26" fmla="*/ 539460 h 1113172"/>
              <a:gd name="connsiteX1-27" fmla="*/ 0 w 1845118"/>
              <a:gd name="connsiteY1-28" fmla="*/ 0 h 1113172"/>
              <a:gd name="connsiteX2-29" fmla="*/ 1845118 w 1845118"/>
              <a:gd name="connsiteY2-30" fmla="*/ 0 h 1113172"/>
              <a:gd name="connsiteX3-31" fmla="*/ 1845118 w 1845118"/>
              <a:gd name="connsiteY3-32" fmla="*/ 1113172 h 1113172"/>
              <a:gd name="connsiteX4-33" fmla="*/ 1054278 w 1845118"/>
              <a:gd name="connsiteY4-34" fmla="*/ 1113172 h 1113172"/>
              <a:gd name="connsiteX0-35" fmla="*/ 0 w 1845118"/>
              <a:gd name="connsiteY0-36" fmla="*/ 539460 h 1113172"/>
              <a:gd name="connsiteX1-37" fmla="*/ 0 w 1845118"/>
              <a:gd name="connsiteY1-38" fmla="*/ 0 h 1113172"/>
              <a:gd name="connsiteX2-39" fmla="*/ 1845118 w 1845118"/>
              <a:gd name="connsiteY2-40" fmla="*/ 0 h 1113172"/>
              <a:gd name="connsiteX3-41" fmla="*/ 1845118 w 1845118"/>
              <a:gd name="connsiteY3-42" fmla="*/ 1113172 h 11131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845118" h="1113172">
                <a:moveTo>
                  <a:pt x="0" y="539460"/>
                </a:moveTo>
                <a:lnTo>
                  <a:pt x="0" y="0"/>
                </a:lnTo>
                <a:lnTo>
                  <a:pt x="1845118" y="0"/>
                </a:lnTo>
                <a:lnTo>
                  <a:pt x="1845118" y="1113172"/>
                </a:lnTo>
              </a:path>
            </a:pathLst>
          </a:cu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  <p:sp>
        <p:nvSpPr>
          <p:cNvPr id="8" name="任意多边形 36"/>
          <p:cNvSpPr/>
          <p:nvPr userDrawn="1"/>
        </p:nvSpPr>
        <p:spPr>
          <a:xfrm>
            <a:off x="5023040" y="1639722"/>
            <a:ext cx="2498670" cy="1827878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-1" fmla="*/ 618105 w 2362498"/>
              <a:gd name="connsiteY0-2" fmla="*/ 1612423 h 1827878"/>
              <a:gd name="connsiteX1-3" fmla="*/ 2362498 w 2362498"/>
              <a:gd name="connsiteY1-4" fmla="*/ 1612423 h 1827878"/>
              <a:gd name="connsiteX2-5" fmla="*/ 2362498 w 2362498"/>
              <a:gd name="connsiteY2-6" fmla="*/ 1827878 h 1827878"/>
              <a:gd name="connsiteX3-7" fmla="*/ 839514 w 2362498"/>
              <a:gd name="connsiteY3-8" fmla="*/ 1827878 h 1827878"/>
              <a:gd name="connsiteX4-9" fmla="*/ 433218 w 2362498"/>
              <a:gd name="connsiteY4-10" fmla="*/ 1827878 h 1827878"/>
              <a:gd name="connsiteX5-11" fmla="*/ 433218 w 2362498"/>
              <a:gd name="connsiteY5-12" fmla="*/ 1826314 h 1827878"/>
              <a:gd name="connsiteX6-13" fmla="*/ 0 w 2362498"/>
              <a:gd name="connsiteY6-14" fmla="*/ 1826314 h 1827878"/>
              <a:gd name="connsiteX7-15" fmla="*/ 0 w 2362498"/>
              <a:gd name="connsiteY7-16" fmla="*/ 0 h 1827878"/>
              <a:gd name="connsiteX8-17" fmla="*/ 618105 w 2362498"/>
              <a:gd name="connsiteY8-18" fmla="*/ 0 h 1827878"/>
              <a:gd name="connsiteX9" fmla="*/ 709545 w 2362498"/>
              <a:gd name="connsiteY9" fmla="*/ 1703863 h 1827878"/>
              <a:gd name="connsiteX0-19" fmla="*/ 618105 w 2362498"/>
              <a:gd name="connsiteY0-20" fmla="*/ 1612423 h 1827878"/>
              <a:gd name="connsiteX1-21" fmla="*/ 2362498 w 2362498"/>
              <a:gd name="connsiteY1-22" fmla="*/ 1612423 h 1827878"/>
              <a:gd name="connsiteX2-23" fmla="*/ 2362498 w 2362498"/>
              <a:gd name="connsiteY2-24" fmla="*/ 1827878 h 1827878"/>
              <a:gd name="connsiteX3-25" fmla="*/ 839514 w 2362498"/>
              <a:gd name="connsiteY3-26" fmla="*/ 1827878 h 1827878"/>
              <a:gd name="connsiteX4-27" fmla="*/ 433218 w 2362498"/>
              <a:gd name="connsiteY4-28" fmla="*/ 1827878 h 1827878"/>
              <a:gd name="connsiteX5-29" fmla="*/ 433218 w 2362498"/>
              <a:gd name="connsiteY5-30" fmla="*/ 1826314 h 1827878"/>
              <a:gd name="connsiteX6-31" fmla="*/ 0 w 2362498"/>
              <a:gd name="connsiteY6-32" fmla="*/ 1826314 h 1827878"/>
              <a:gd name="connsiteX7-33" fmla="*/ 0 w 2362498"/>
              <a:gd name="connsiteY7-34" fmla="*/ 0 h 1827878"/>
              <a:gd name="connsiteX8-35" fmla="*/ 618105 w 2362498"/>
              <a:gd name="connsiteY8-36" fmla="*/ 0 h 1827878"/>
              <a:gd name="connsiteX0-37" fmla="*/ 2362498 w 2362498"/>
              <a:gd name="connsiteY0-38" fmla="*/ 1612423 h 1827878"/>
              <a:gd name="connsiteX1-39" fmla="*/ 2362498 w 2362498"/>
              <a:gd name="connsiteY1-40" fmla="*/ 1827878 h 1827878"/>
              <a:gd name="connsiteX2-41" fmla="*/ 839514 w 2362498"/>
              <a:gd name="connsiteY2-42" fmla="*/ 1827878 h 1827878"/>
              <a:gd name="connsiteX3-43" fmla="*/ 433218 w 2362498"/>
              <a:gd name="connsiteY3-44" fmla="*/ 1827878 h 1827878"/>
              <a:gd name="connsiteX4-45" fmla="*/ 433218 w 2362498"/>
              <a:gd name="connsiteY4-46" fmla="*/ 1826314 h 1827878"/>
              <a:gd name="connsiteX5-47" fmla="*/ 0 w 2362498"/>
              <a:gd name="connsiteY5-48" fmla="*/ 1826314 h 1827878"/>
              <a:gd name="connsiteX6-49" fmla="*/ 0 w 2362498"/>
              <a:gd name="connsiteY6-50" fmla="*/ 0 h 1827878"/>
              <a:gd name="connsiteX7-51" fmla="*/ 618105 w 2362498"/>
              <a:gd name="connsiteY7-52" fmla="*/ 0 h 18278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5A538C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4535170" y="3467735"/>
            <a:ext cx="4030980" cy="1233170"/>
          </a:xfrm>
        </p:spPr>
        <p:txBody>
          <a:bodyPr anchor="b"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请输入标题</a:t>
            </a:r>
            <a:endParaRPr lang="zh-CN" altLang="en-US"/>
          </a:p>
        </p:txBody>
      </p:sp>
      <p:sp>
        <p:nvSpPr>
          <p:cNvPr id="10" name="内容占位符 22"/>
          <p:cNvSpPr>
            <a:spLocks noGrp="1"/>
          </p:cNvSpPr>
          <p:nvPr>
            <p:ph idx="16" hasCustomPrompt="1"/>
          </p:nvPr>
        </p:nvSpPr>
        <p:spPr>
          <a:xfrm>
            <a:off x="4535170" y="4865370"/>
            <a:ext cx="3210560" cy="374015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单击此处添加说明</a:t>
            </a:r>
            <a:endParaRPr lang="zh-CN" altLang="en-US"/>
          </a:p>
        </p:txBody>
      </p:sp>
      <p:sp>
        <p:nvSpPr>
          <p:cNvPr id="13" name="副标题 13"/>
          <p:cNvSpPr>
            <a:spLocks noGrp="1"/>
          </p:cNvSpPr>
          <p:nvPr>
            <p:ph type="subTitle" idx="1" hasCustomPrompt="1"/>
          </p:nvPr>
        </p:nvSpPr>
        <p:spPr>
          <a:xfrm>
            <a:off x="5147310" y="1520825"/>
            <a:ext cx="3418840" cy="2072005"/>
          </a:xfrm>
        </p:spPr>
        <p:txBody>
          <a:bodyPr/>
          <a:lstStyle>
            <a:lvl1pPr marL="0" indent="0" algn="l">
              <a:buNone/>
              <a:defRPr sz="1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94161"/>
            <a:ext cx="12192000" cy="69521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0160"/>
            <a:ext cx="12192000" cy="584200"/>
          </a:xfrm>
          <a:prstGeom prst="rect">
            <a:avLst/>
          </a:prstGeom>
        </p:spPr>
      </p:pic>
      <p:sp>
        <p:nvSpPr>
          <p:cNvPr id="16" name="任意多边形 4"/>
          <p:cNvSpPr/>
          <p:nvPr userDrawn="1"/>
        </p:nvSpPr>
        <p:spPr>
          <a:xfrm flipH="1">
            <a:off x="61130" y="217603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5"/>
          <p:cNvSpPr/>
          <p:nvPr userDrawn="1"/>
        </p:nvSpPr>
        <p:spPr>
          <a:xfrm flipH="1">
            <a:off x="212580" y="94651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达内最新透明标志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30896" y="41107"/>
            <a:ext cx="2661104" cy="971335"/>
          </a:xfrm>
          <a:prstGeom prst="rect">
            <a:avLst/>
          </a:prstGeom>
          <a:noFill/>
        </p:spPr>
      </p:pic>
      <p:sp>
        <p:nvSpPr>
          <p:cNvPr id="11" name="内容占位符 2"/>
          <p:cNvSpPr>
            <a:spLocks noGrp="1"/>
          </p:cNvSpPr>
          <p:nvPr>
            <p:ph idx="1" hasCustomPrompt="1"/>
          </p:nvPr>
        </p:nvSpPr>
        <p:spPr>
          <a:xfrm>
            <a:off x="637222" y="182214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u"/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9" name="内容占位符 5"/>
          <p:cNvSpPr>
            <a:spLocks noGrp="1"/>
          </p:cNvSpPr>
          <p:nvPr>
            <p:ph idx="18" hasCustomPrompt="1"/>
          </p:nvPr>
        </p:nvSpPr>
        <p:spPr>
          <a:xfrm>
            <a:off x="709148" y="266934"/>
            <a:ext cx="3210560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04447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801"/>
            <a:ext cx="12192000" cy="69521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0160"/>
            <a:ext cx="12192000" cy="584200"/>
          </a:xfrm>
          <a:prstGeom prst="rect">
            <a:avLst/>
          </a:prstGeom>
        </p:spPr>
      </p:pic>
      <p:sp>
        <p:nvSpPr>
          <p:cNvPr id="15" name="任意多边形 4"/>
          <p:cNvSpPr/>
          <p:nvPr userDrawn="1"/>
        </p:nvSpPr>
        <p:spPr>
          <a:xfrm flipH="1">
            <a:off x="61130" y="217603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5"/>
          <p:cNvSpPr/>
          <p:nvPr userDrawn="1"/>
        </p:nvSpPr>
        <p:spPr>
          <a:xfrm flipH="1">
            <a:off x="212580" y="94651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达内最新透明标志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30896" y="41107"/>
            <a:ext cx="2661104" cy="971335"/>
          </a:xfrm>
          <a:prstGeom prst="rect">
            <a:avLst/>
          </a:prstGeom>
          <a:noFill/>
        </p:spPr>
      </p:pic>
      <p:sp>
        <p:nvSpPr>
          <p:cNvPr id="4" name="文本占位符 3"/>
          <p:cNvSpPr>
            <a:spLocks noGrp="1"/>
          </p:cNvSpPr>
          <p:nvPr>
            <p:ph type="body" idx="1" hasCustomPrompt="1"/>
          </p:nvPr>
        </p:nvSpPr>
        <p:spPr>
          <a:xfrm>
            <a:off x="92075" y="1882775"/>
            <a:ext cx="47726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00100" indent="-34290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0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7" hasCustomPrompt="1"/>
          </p:nvPr>
        </p:nvSpPr>
        <p:spPr>
          <a:xfrm>
            <a:off x="5681980" y="1882775"/>
            <a:ext cx="550735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800100" indent="-342900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29157" y="814024"/>
            <a:ext cx="4030980" cy="716280"/>
          </a:xfrm>
        </p:spPr>
        <p:txBody>
          <a:bodyPr anchor="b"/>
          <a:lstStyle>
            <a:lvl1pPr algn="ctr">
              <a:defRPr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18" name="内容占位符 5"/>
          <p:cNvSpPr>
            <a:spLocks noGrp="1"/>
          </p:cNvSpPr>
          <p:nvPr>
            <p:ph idx="18" hasCustomPrompt="1"/>
          </p:nvPr>
        </p:nvSpPr>
        <p:spPr>
          <a:xfrm>
            <a:off x="709148" y="266934"/>
            <a:ext cx="3210560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04447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801"/>
            <a:ext cx="12192000" cy="695216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0160"/>
            <a:ext cx="12192000" cy="584200"/>
          </a:xfrm>
          <a:prstGeom prst="rect">
            <a:avLst/>
          </a:prstGeom>
        </p:spPr>
      </p:pic>
      <p:sp>
        <p:nvSpPr>
          <p:cNvPr id="30" name="任意多边形 4"/>
          <p:cNvSpPr/>
          <p:nvPr userDrawn="1"/>
        </p:nvSpPr>
        <p:spPr>
          <a:xfrm flipH="1">
            <a:off x="61130" y="217603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5"/>
          <p:cNvSpPr/>
          <p:nvPr userDrawn="1"/>
        </p:nvSpPr>
        <p:spPr>
          <a:xfrm flipH="1">
            <a:off x="212580" y="94651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 descr="达内最新透明标志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30896" y="41107"/>
            <a:ext cx="2661104" cy="971335"/>
          </a:xfrm>
          <a:prstGeom prst="rect">
            <a:avLst/>
          </a:prstGeom>
          <a:noFill/>
        </p:spPr>
      </p:pic>
      <p:sp>
        <p:nvSpPr>
          <p:cNvPr id="8" name="Freeform 94"/>
          <p:cNvSpPr>
            <a:spLocks noEditPoints="1"/>
          </p:cNvSpPr>
          <p:nvPr userDrawn="1"/>
        </p:nvSpPr>
        <p:spPr bwMode="auto">
          <a:xfrm>
            <a:off x="4867371" y="252475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57E9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9" name="Freeform 94"/>
          <p:cNvSpPr>
            <a:spLocks noEditPoints="1"/>
          </p:cNvSpPr>
          <p:nvPr userDrawn="1"/>
        </p:nvSpPr>
        <p:spPr bwMode="auto">
          <a:xfrm>
            <a:off x="6200871" y="252475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57E9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10" name="Freeform 94"/>
          <p:cNvSpPr>
            <a:spLocks noEditPoints="1"/>
          </p:cNvSpPr>
          <p:nvPr userDrawn="1"/>
        </p:nvSpPr>
        <p:spPr bwMode="auto">
          <a:xfrm>
            <a:off x="6200871" y="391540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04447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11" name="Freeform 94"/>
          <p:cNvSpPr>
            <a:spLocks noEditPoints="1"/>
          </p:cNvSpPr>
          <p:nvPr userDrawn="1"/>
        </p:nvSpPr>
        <p:spPr bwMode="auto">
          <a:xfrm>
            <a:off x="4859165" y="3915405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04447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u="sng"/>
          </a:p>
        </p:txBody>
      </p:sp>
      <p:sp>
        <p:nvSpPr>
          <p:cNvPr id="4" name="文本占位符 3"/>
          <p:cNvSpPr>
            <a:spLocks noGrp="1"/>
          </p:cNvSpPr>
          <p:nvPr>
            <p:ph type="body" idx="1" hasCustomPrompt="1"/>
          </p:nvPr>
        </p:nvSpPr>
        <p:spPr>
          <a:xfrm>
            <a:off x="-38735" y="2553970"/>
            <a:ext cx="4772660" cy="125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-9525" y="4469130"/>
            <a:ext cx="4772660" cy="125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idx="14" hasCustomPrompt="1"/>
          </p:nvPr>
        </p:nvSpPr>
        <p:spPr>
          <a:xfrm>
            <a:off x="7168515" y="2553970"/>
            <a:ext cx="4772660" cy="125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idx="15" hasCustomPrompt="1"/>
          </p:nvPr>
        </p:nvSpPr>
        <p:spPr>
          <a:xfrm>
            <a:off x="7270750" y="4469130"/>
            <a:ext cx="4772660" cy="125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  <p:sp>
        <p:nvSpPr>
          <p:cNvPr id="33" name="内容占位符 5"/>
          <p:cNvSpPr>
            <a:spLocks noGrp="1"/>
          </p:cNvSpPr>
          <p:nvPr>
            <p:ph idx="18" hasCustomPrompt="1"/>
          </p:nvPr>
        </p:nvSpPr>
        <p:spPr>
          <a:xfrm>
            <a:off x="709148" y="266934"/>
            <a:ext cx="3210560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04447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801"/>
            <a:ext cx="12192000" cy="695216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0160"/>
            <a:ext cx="12192000" cy="584200"/>
          </a:xfrm>
          <a:prstGeom prst="rect">
            <a:avLst/>
          </a:prstGeom>
        </p:spPr>
      </p:pic>
      <p:sp>
        <p:nvSpPr>
          <p:cNvPr id="43" name="任意多边形 4"/>
          <p:cNvSpPr/>
          <p:nvPr userDrawn="1"/>
        </p:nvSpPr>
        <p:spPr>
          <a:xfrm flipH="1">
            <a:off x="61130" y="217603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5"/>
          <p:cNvSpPr/>
          <p:nvPr userDrawn="1"/>
        </p:nvSpPr>
        <p:spPr>
          <a:xfrm flipH="1">
            <a:off x="212580" y="94651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 descr="达内最新透明标志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30896" y="41107"/>
            <a:ext cx="2661104" cy="971335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 userDrawn="1"/>
        </p:nvCxnSpPr>
        <p:spPr>
          <a:xfrm>
            <a:off x="576037" y="2000250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4506690" y="2000250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>
            <a:off x="8448216" y="2000250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 userDrawn="1"/>
        </p:nvSpPr>
        <p:spPr>
          <a:xfrm>
            <a:off x="722087" y="5524590"/>
            <a:ext cx="2489200" cy="340360"/>
          </a:xfrm>
          <a:prstGeom prst="rect">
            <a:avLst/>
          </a:prstGeom>
          <a:solidFill>
            <a:srgbClr val="044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1" name="燕尾形 30"/>
          <p:cNvSpPr/>
          <p:nvPr userDrawn="1"/>
        </p:nvSpPr>
        <p:spPr>
          <a:xfrm>
            <a:off x="593500" y="162299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 userDrawn="1"/>
        </p:nvSpPr>
        <p:spPr>
          <a:xfrm>
            <a:off x="745900" y="162299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 userDrawn="1"/>
        </p:nvSpPr>
        <p:spPr>
          <a:xfrm>
            <a:off x="898300" y="162299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 userDrawn="1"/>
        </p:nvSpPr>
        <p:spPr>
          <a:xfrm>
            <a:off x="4517803" y="162299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燕尾形 34"/>
          <p:cNvSpPr/>
          <p:nvPr userDrawn="1"/>
        </p:nvSpPr>
        <p:spPr>
          <a:xfrm>
            <a:off x="4670203" y="162299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 userDrawn="1"/>
        </p:nvSpPr>
        <p:spPr>
          <a:xfrm>
            <a:off x="4822603" y="162299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 userDrawn="1"/>
        </p:nvSpPr>
        <p:spPr>
          <a:xfrm>
            <a:off x="8497429" y="162299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燕尾形 37"/>
          <p:cNvSpPr/>
          <p:nvPr userDrawn="1"/>
        </p:nvSpPr>
        <p:spPr>
          <a:xfrm>
            <a:off x="8649829" y="162299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燕尾形 38"/>
          <p:cNvSpPr/>
          <p:nvPr userDrawn="1"/>
        </p:nvSpPr>
        <p:spPr>
          <a:xfrm>
            <a:off x="8802229" y="162299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768584" y="703445"/>
            <a:ext cx="4030980" cy="632460"/>
          </a:xfrm>
        </p:spPr>
        <p:txBody>
          <a:bodyPr anchor="b"/>
          <a:lstStyle>
            <a:lvl1pPr algn="ctr">
              <a:defRPr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6" hasCustomPrompt="1"/>
          </p:nvPr>
        </p:nvSpPr>
        <p:spPr>
          <a:xfrm>
            <a:off x="1078957" y="1574800"/>
            <a:ext cx="3210560" cy="37401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 hasCustomPrompt="1"/>
          </p:nvPr>
        </p:nvSpPr>
        <p:spPr>
          <a:xfrm>
            <a:off x="576037" y="2254250"/>
            <a:ext cx="2781935" cy="309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9" hasCustomPrompt="1"/>
          </p:nvPr>
        </p:nvSpPr>
        <p:spPr>
          <a:xfrm>
            <a:off x="4460652" y="2246630"/>
            <a:ext cx="2781935" cy="309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20" hasCustomPrompt="1"/>
          </p:nvPr>
        </p:nvSpPr>
        <p:spPr>
          <a:xfrm>
            <a:off x="5000720" y="1574800"/>
            <a:ext cx="3210560" cy="37401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21" hasCustomPrompt="1"/>
          </p:nvPr>
        </p:nvSpPr>
        <p:spPr>
          <a:xfrm>
            <a:off x="9031146" y="1574800"/>
            <a:ext cx="3210560" cy="37401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22" hasCustomPrompt="1"/>
          </p:nvPr>
        </p:nvSpPr>
        <p:spPr>
          <a:xfrm>
            <a:off x="8472663" y="2254250"/>
            <a:ext cx="2781935" cy="309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  <p:sp>
        <p:nvSpPr>
          <p:cNvPr id="45" name="矩形 44"/>
          <p:cNvSpPr/>
          <p:nvPr userDrawn="1"/>
        </p:nvSpPr>
        <p:spPr>
          <a:xfrm>
            <a:off x="4607019" y="5508942"/>
            <a:ext cx="2489200" cy="340360"/>
          </a:xfrm>
          <a:prstGeom prst="rect">
            <a:avLst/>
          </a:prstGeom>
          <a:solidFill>
            <a:srgbClr val="044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6" name="矩形 45"/>
          <p:cNvSpPr/>
          <p:nvPr userDrawn="1"/>
        </p:nvSpPr>
        <p:spPr>
          <a:xfrm>
            <a:off x="8619030" y="5508943"/>
            <a:ext cx="2489200" cy="340360"/>
          </a:xfrm>
          <a:prstGeom prst="rect">
            <a:avLst/>
          </a:prstGeom>
          <a:solidFill>
            <a:srgbClr val="044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50" name="内容占位符 5"/>
          <p:cNvSpPr>
            <a:spLocks noGrp="1"/>
          </p:cNvSpPr>
          <p:nvPr>
            <p:ph idx="18" hasCustomPrompt="1"/>
          </p:nvPr>
        </p:nvSpPr>
        <p:spPr>
          <a:xfrm>
            <a:off x="709148" y="266934"/>
            <a:ext cx="3210560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04447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801"/>
            <a:ext cx="12192000" cy="69521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0160"/>
            <a:ext cx="12192000" cy="584200"/>
          </a:xfrm>
          <a:prstGeom prst="rect">
            <a:avLst/>
          </a:prstGeom>
        </p:spPr>
      </p:pic>
      <p:sp>
        <p:nvSpPr>
          <p:cNvPr id="17" name="任意多边形 4"/>
          <p:cNvSpPr/>
          <p:nvPr userDrawn="1"/>
        </p:nvSpPr>
        <p:spPr>
          <a:xfrm flipH="1">
            <a:off x="61130" y="217603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5"/>
          <p:cNvSpPr/>
          <p:nvPr userDrawn="1"/>
        </p:nvSpPr>
        <p:spPr>
          <a:xfrm flipH="1">
            <a:off x="212580" y="94651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达内最新透明标志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30896" y="41107"/>
            <a:ext cx="2661104" cy="97133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09995" y="1158240"/>
            <a:ext cx="4030980" cy="632460"/>
          </a:xfrm>
        </p:spPr>
        <p:txBody>
          <a:bodyPr anchor="b"/>
          <a:lstStyle>
            <a:lvl1pPr algn="l">
              <a:defRPr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309995" y="1883410"/>
            <a:ext cx="4979670" cy="43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801"/>
            <a:ext cx="12192000" cy="695216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0160"/>
            <a:ext cx="12192000" cy="584200"/>
          </a:xfrm>
          <a:prstGeom prst="rect">
            <a:avLst/>
          </a:prstGeom>
        </p:spPr>
      </p:pic>
      <p:sp>
        <p:nvSpPr>
          <p:cNvPr id="19" name="任意多边形 4"/>
          <p:cNvSpPr/>
          <p:nvPr userDrawn="1"/>
        </p:nvSpPr>
        <p:spPr>
          <a:xfrm flipH="1">
            <a:off x="61130" y="217603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5"/>
          <p:cNvSpPr/>
          <p:nvPr userDrawn="1"/>
        </p:nvSpPr>
        <p:spPr>
          <a:xfrm flipH="1">
            <a:off x="212580" y="94651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达内最新透明标志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530896" y="41107"/>
            <a:ext cx="2661104" cy="971335"/>
          </a:xfrm>
          <a:prstGeom prst="rect">
            <a:avLst/>
          </a:prstGeom>
          <a:noFill/>
        </p:spPr>
      </p:pic>
      <p:sp>
        <p:nvSpPr>
          <p:cNvPr id="30" name="矩形 29"/>
          <p:cNvSpPr/>
          <p:nvPr userDrawn="1"/>
        </p:nvSpPr>
        <p:spPr>
          <a:xfrm>
            <a:off x="704850" y="1437640"/>
            <a:ext cx="3060065" cy="2072640"/>
          </a:xfrm>
          <a:prstGeom prst="rect">
            <a:avLst/>
          </a:prstGeom>
          <a:solidFill>
            <a:srgbClr val="044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" name="矩形 2"/>
          <p:cNvSpPr/>
          <p:nvPr userDrawn="1"/>
        </p:nvSpPr>
        <p:spPr>
          <a:xfrm>
            <a:off x="704850" y="3865880"/>
            <a:ext cx="3060065" cy="2072640"/>
          </a:xfrm>
          <a:prstGeom prst="rect">
            <a:avLst/>
          </a:prstGeom>
          <a:solidFill>
            <a:srgbClr val="044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4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139565" y="1437640"/>
            <a:ext cx="3210560" cy="404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" hasCustomPrompt="1"/>
          </p:nvPr>
        </p:nvSpPr>
        <p:spPr>
          <a:xfrm>
            <a:off x="4139565" y="2066925"/>
            <a:ext cx="6650355" cy="14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9" hasCustomPrompt="1"/>
          </p:nvPr>
        </p:nvSpPr>
        <p:spPr>
          <a:xfrm>
            <a:off x="4139565" y="4494530"/>
            <a:ext cx="6650355" cy="14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054899" y="3739759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内容占位符 5"/>
          <p:cNvSpPr>
            <a:spLocks noGrp="1"/>
          </p:cNvSpPr>
          <p:nvPr>
            <p:ph idx="18" hasCustomPrompt="1"/>
          </p:nvPr>
        </p:nvSpPr>
        <p:spPr>
          <a:xfrm>
            <a:off x="709148" y="266934"/>
            <a:ext cx="3210560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04447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72950" cy="69419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4612" y="980796"/>
            <a:ext cx="6181188" cy="882231"/>
          </a:xfrm>
          <a:prstGeom prst="rect">
            <a:avLst/>
          </a:prstGeom>
        </p:spPr>
      </p:pic>
      <p:sp>
        <p:nvSpPr>
          <p:cNvPr id="6" name="文本框 17"/>
          <p:cNvSpPr>
            <a:spLocks noChangeArrowheads="1"/>
          </p:cNvSpPr>
          <p:nvPr/>
        </p:nvSpPr>
        <p:spPr bwMode="auto">
          <a:xfrm>
            <a:off x="1294533" y="2409159"/>
            <a:ext cx="9613779" cy="212280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欢迎大家进入达内</a:t>
            </a:r>
            <a:endParaRPr lang="en-US" altLang="zh-CN" sz="6600" b="1" dirty="0" smtClean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1907</a:t>
            </a:r>
            <a:r>
              <a:rPr lang="zh-CN" altLang="en-US" sz="6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大家庭</a:t>
            </a:r>
            <a:endParaRPr lang="zh-CN" altLang="en-US" sz="6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7462" y="2017985"/>
            <a:ext cx="10303581" cy="356635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 带班风格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有话好好说！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沟通解决一切问题！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技术证明一切！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8"/>
          </p:nvPr>
        </p:nvSpPr>
        <p:spPr>
          <a:xfrm>
            <a:off x="709147" y="266934"/>
            <a:ext cx="3888489" cy="374015"/>
          </a:xfrm>
        </p:spPr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977265" y="1001395"/>
            <a:ext cx="4806950" cy="46901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 带班经验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西安</a:t>
            </a:r>
            <a:r>
              <a:rPr lang="en-US" altLang="zh-CN" dirty="0" smtClean="0">
                <a:sym typeface="+mn-ea"/>
              </a:rPr>
              <a:t>1712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1805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1808..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平均就业率</a:t>
            </a:r>
            <a:r>
              <a:rPr lang="en-US" altLang="zh-CN" dirty="0" smtClean="0"/>
              <a:t>95%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8"/>
          </p:nvPr>
        </p:nvSpPr>
        <p:spPr>
          <a:xfrm>
            <a:off x="709147" y="266934"/>
            <a:ext cx="3888489" cy="374015"/>
          </a:xfrm>
        </p:spPr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1008579" y="863646"/>
            <a:ext cx="5074777" cy="47206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成功就业学员案例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张也</a:t>
            </a:r>
            <a:r>
              <a:rPr lang="en-US" altLang="zh-CN" dirty="0" smtClean="0"/>
              <a:t>, 92</a:t>
            </a:r>
            <a:r>
              <a:rPr lang="zh-CN" altLang="en-US" dirty="0" smtClean="0"/>
              <a:t>年，本科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踏实、认真、自信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就业于中软，薪资</a:t>
            </a:r>
            <a:r>
              <a:rPr lang="en-US" altLang="zh-CN" dirty="0" smtClean="0"/>
              <a:t>9k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6207" y="1109588"/>
            <a:ext cx="2809968" cy="499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97794" y="863646"/>
            <a:ext cx="4683249" cy="4720695"/>
          </a:xfrm>
        </p:spPr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8"/>
          </p:nvPr>
        </p:nvSpPr>
        <p:spPr>
          <a:xfrm>
            <a:off x="709147" y="266934"/>
            <a:ext cx="3888489" cy="374015"/>
          </a:xfrm>
        </p:spPr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1008579" y="863646"/>
            <a:ext cx="5074777" cy="47206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 作品项目展示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电子菜单（</a:t>
            </a:r>
            <a:r>
              <a:rPr lang="en-US" altLang="zh-CN" dirty="0" smtClean="0"/>
              <a:t>c/s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b/s</a:t>
            </a:r>
            <a:r>
              <a:rPr lang="zh-CN" altLang="en-US" dirty="0" smtClean="0"/>
              <a:t>复合开发基于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框架开发的餐饮电子菜单）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 descr="https://timgsa.baidu.com/timg?image&amp;quality=80&amp;size=b9999_10000&amp;sec=1527595926059&amp;di=d5d47e609cb2a3cd7e458fb319b9ca22&amp;imgtype=0&amp;src=http%3A%2F%2Fc16.eoemarket.net%2Fapp0%2F551%2F551126%2Fscreen%2F282941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25669" y="2544873"/>
            <a:ext cx="5866786" cy="3666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dirty="0" smtClean="0"/>
              <a:t>岗位职责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140573" y="1472232"/>
            <a:ext cx="2157301" cy="4440809"/>
            <a:chOff x="9140573" y="1472232"/>
            <a:chExt cx="2157301" cy="4440809"/>
          </a:xfrm>
        </p:grpSpPr>
        <p:grpSp>
          <p:nvGrpSpPr>
            <p:cNvPr id="30" name="组合 29"/>
            <p:cNvGrpSpPr/>
            <p:nvPr/>
          </p:nvGrpSpPr>
          <p:grpSpPr>
            <a:xfrm>
              <a:off x="9140573" y="1472232"/>
              <a:ext cx="2157301" cy="4440809"/>
              <a:chOff x="9140573" y="1472232"/>
              <a:chExt cx="2157301" cy="444080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9240930" y="2003733"/>
                <a:ext cx="1956587" cy="390930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8900000">
                <a:off x="9140573" y="1472232"/>
                <a:ext cx="2157301" cy="2157301"/>
              </a:xfrm>
              <a:custGeom>
                <a:avLst/>
                <a:gdLst>
                  <a:gd name="connsiteX0" fmla="*/ 953030 w 2657033"/>
                  <a:gd name="connsiteY0" fmla="*/ 0 h 2657033"/>
                  <a:gd name="connsiteX1" fmla="*/ 2657033 w 2657033"/>
                  <a:gd name="connsiteY1" fmla="*/ 1704004 h 2657033"/>
                  <a:gd name="connsiteX2" fmla="*/ 1704004 w 2657033"/>
                  <a:gd name="connsiteY2" fmla="*/ 2657033 h 2657033"/>
                  <a:gd name="connsiteX3" fmla="*/ 1053754 w 2657033"/>
                  <a:gd name="connsiteY3" fmla="*/ 2006783 h 2657033"/>
                  <a:gd name="connsiteX4" fmla="*/ 650248 w 2657033"/>
                  <a:gd name="connsiteY4" fmla="*/ 2006783 h 2657033"/>
                  <a:gd name="connsiteX5" fmla="*/ 650248 w 2657033"/>
                  <a:gd name="connsiteY5" fmla="*/ 1603277 h 2657033"/>
                  <a:gd name="connsiteX6" fmla="*/ 0 w 2657033"/>
                  <a:gd name="connsiteY6" fmla="*/ 953029 h 265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7033" h="2657033">
                    <a:moveTo>
                      <a:pt x="953030" y="0"/>
                    </a:moveTo>
                    <a:lnTo>
                      <a:pt x="2657033" y="1704004"/>
                    </a:lnTo>
                    <a:lnTo>
                      <a:pt x="1704004" y="2657033"/>
                    </a:lnTo>
                    <a:lnTo>
                      <a:pt x="1053754" y="2006783"/>
                    </a:lnTo>
                    <a:lnTo>
                      <a:pt x="650248" y="2006783"/>
                    </a:lnTo>
                    <a:lnTo>
                      <a:pt x="650248" y="1603277"/>
                    </a:lnTo>
                    <a:lnTo>
                      <a:pt x="0" y="95302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9501784" y="2177444"/>
              <a:ext cx="1409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就业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340728" y="3281015"/>
              <a:ext cx="1823448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技术评价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简历讲解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模拟面试</a:t>
              </a:r>
              <a:endPara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面试技术问题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就业回访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49500" y="1452737"/>
            <a:ext cx="2157301" cy="4440809"/>
            <a:chOff x="6449500" y="1452737"/>
            <a:chExt cx="2157301" cy="4440809"/>
          </a:xfrm>
        </p:grpSpPr>
        <p:grpSp>
          <p:nvGrpSpPr>
            <p:cNvPr id="27" name="组合 26"/>
            <p:cNvGrpSpPr/>
            <p:nvPr/>
          </p:nvGrpSpPr>
          <p:grpSpPr>
            <a:xfrm>
              <a:off x="6449500" y="1452737"/>
              <a:ext cx="2157301" cy="4440809"/>
              <a:chOff x="5714315" y="664591"/>
              <a:chExt cx="2157301" cy="444080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814672" y="1196092"/>
                <a:ext cx="1956587" cy="3909308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 rot="18900000">
                <a:off x="5714315" y="664591"/>
                <a:ext cx="2157301" cy="2157301"/>
              </a:xfrm>
              <a:custGeom>
                <a:avLst/>
                <a:gdLst>
                  <a:gd name="connsiteX0" fmla="*/ 953030 w 2657033"/>
                  <a:gd name="connsiteY0" fmla="*/ 0 h 2657033"/>
                  <a:gd name="connsiteX1" fmla="*/ 2657033 w 2657033"/>
                  <a:gd name="connsiteY1" fmla="*/ 1704004 h 2657033"/>
                  <a:gd name="connsiteX2" fmla="*/ 1704004 w 2657033"/>
                  <a:gd name="connsiteY2" fmla="*/ 2657033 h 2657033"/>
                  <a:gd name="connsiteX3" fmla="*/ 1053754 w 2657033"/>
                  <a:gd name="connsiteY3" fmla="*/ 2006783 h 2657033"/>
                  <a:gd name="connsiteX4" fmla="*/ 650248 w 2657033"/>
                  <a:gd name="connsiteY4" fmla="*/ 2006783 h 2657033"/>
                  <a:gd name="connsiteX5" fmla="*/ 650248 w 2657033"/>
                  <a:gd name="connsiteY5" fmla="*/ 1603277 h 2657033"/>
                  <a:gd name="connsiteX6" fmla="*/ 0 w 2657033"/>
                  <a:gd name="connsiteY6" fmla="*/ 953029 h 265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7033" h="2657033">
                    <a:moveTo>
                      <a:pt x="953030" y="0"/>
                    </a:moveTo>
                    <a:lnTo>
                      <a:pt x="2657033" y="1704004"/>
                    </a:lnTo>
                    <a:lnTo>
                      <a:pt x="1704004" y="2657033"/>
                    </a:lnTo>
                    <a:lnTo>
                      <a:pt x="1053754" y="2006783"/>
                    </a:lnTo>
                    <a:lnTo>
                      <a:pt x="650248" y="2006783"/>
                    </a:lnTo>
                    <a:lnTo>
                      <a:pt x="650248" y="1603277"/>
                    </a:lnTo>
                    <a:lnTo>
                      <a:pt x="0" y="9530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6648552" y="2177444"/>
              <a:ext cx="1759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满意度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669362" y="3352577"/>
              <a:ext cx="1924456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处理意见建议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满意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度测评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向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上级反馈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71016" y="1452737"/>
            <a:ext cx="2157301" cy="4494640"/>
            <a:chOff x="3771016" y="1452737"/>
            <a:chExt cx="2157301" cy="4494640"/>
          </a:xfrm>
        </p:grpSpPr>
        <p:grpSp>
          <p:nvGrpSpPr>
            <p:cNvPr id="24" name="组合 23"/>
            <p:cNvGrpSpPr/>
            <p:nvPr/>
          </p:nvGrpSpPr>
          <p:grpSpPr>
            <a:xfrm>
              <a:off x="3771016" y="1452737"/>
              <a:ext cx="2157301" cy="4440809"/>
              <a:chOff x="3409718" y="664591"/>
              <a:chExt cx="2157301" cy="444080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510075" y="1196092"/>
                <a:ext cx="1956587" cy="3909308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18900000">
                <a:off x="3409718" y="664591"/>
                <a:ext cx="2157301" cy="2157301"/>
              </a:xfrm>
              <a:custGeom>
                <a:avLst/>
                <a:gdLst>
                  <a:gd name="connsiteX0" fmla="*/ 953030 w 2657033"/>
                  <a:gd name="connsiteY0" fmla="*/ 0 h 2657033"/>
                  <a:gd name="connsiteX1" fmla="*/ 2657033 w 2657033"/>
                  <a:gd name="connsiteY1" fmla="*/ 1704004 h 2657033"/>
                  <a:gd name="connsiteX2" fmla="*/ 1704004 w 2657033"/>
                  <a:gd name="connsiteY2" fmla="*/ 2657033 h 2657033"/>
                  <a:gd name="connsiteX3" fmla="*/ 1053754 w 2657033"/>
                  <a:gd name="connsiteY3" fmla="*/ 2006783 h 2657033"/>
                  <a:gd name="connsiteX4" fmla="*/ 650248 w 2657033"/>
                  <a:gd name="connsiteY4" fmla="*/ 2006783 h 2657033"/>
                  <a:gd name="connsiteX5" fmla="*/ 650248 w 2657033"/>
                  <a:gd name="connsiteY5" fmla="*/ 1603277 h 2657033"/>
                  <a:gd name="connsiteX6" fmla="*/ 0 w 2657033"/>
                  <a:gd name="connsiteY6" fmla="*/ 953029 h 265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7033" h="2657033">
                    <a:moveTo>
                      <a:pt x="953030" y="0"/>
                    </a:moveTo>
                    <a:lnTo>
                      <a:pt x="2657033" y="1704004"/>
                    </a:lnTo>
                    <a:lnTo>
                      <a:pt x="1704004" y="2657033"/>
                    </a:lnTo>
                    <a:lnTo>
                      <a:pt x="1053754" y="2006783"/>
                    </a:lnTo>
                    <a:lnTo>
                      <a:pt x="650248" y="2006783"/>
                    </a:lnTo>
                    <a:lnTo>
                      <a:pt x="650248" y="1603277"/>
                    </a:lnTo>
                    <a:lnTo>
                      <a:pt x="0" y="9530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157405" y="2196939"/>
              <a:ext cx="1409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066386" y="3334354"/>
              <a:ext cx="1711693" cy="261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教学问题答疑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知识点串讲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班组长培养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作品项目评审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周测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小班辅导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月考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05121" y="1442088"/>
            <a:ext cx="2157301" cy="4451458"/>
            <a:chOff x="1105121" y="1442088"/>
            <a:chExt cx="2157301" cy="4451458"/>
          </a:xfrm>
        </p:grpSpPr>
        <p:grpSp>
          <p:nvGrpSpPr>
            <p:cNvPr id="2" name="组合 1"/>
            <p:cNvGrpSpPr/>
            <p:nvPr/>
          </p:nvGrpSpPr>
          <p:grpSpPr>
            <a:xfrm>
              <a:off x="1105121" y="1442088"/>
              <a:ext cx="2157301" cy="4451458"/>
              <a:chOff x="1105121" y="1442088"/>
              <a:chExt cx="2157301" cy="445145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192889" y="1984238"/>
                <a:ext cx="1956587" cy="390930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 rot="18900000">
                <a:off x="1105121" y="1442088"/>
                <a:ext cx="2157301" cy="2157301"/>
              </a:xfrm>
              <a:custGeom>
                <a:avLst/>
                <a:gdLst>
                  <a:gd name="connsiteX0" fmla="*/ 953030 w 2657033"/>
                  <a:gd name="connsiteY0" fmla="*/ 0 h 2657033"/>
                  <a:gd name="connsiteX1" fmla="*/ 2657033 w 2657033"/>
                  <a:gd name="connsiteY1" fmla="*/ 1704004 h 2657033"/>
                  <a:gd name="connsiteX2" fmla="*/ 1704004 w 2657033"/>
                  <a:gd name="connsiteY2" fmla="*/ 2657033 h 2657033"/>
                  <a:gd name="connsiteX3" fmla="*/ 1053754 w 2657033"/>
                  <a:gd name="connsiteY3" fmla="*/ 2006783 h 2657033"/>
                  <a:gd name="connsiteX4" fmla="*/ 650248 w 2657033"/>
                  <a:gd name="connsiteY4" fmla="*/ 2006783 h 2657033"/>
                  <a:gd name="connsiteX5" fmla="*/ 650248 w 2657033"/>
                  <a:gd name="connsiteY5" fmla="*/ 1603277 h 2657033"/>
                  <a:gd name="connsiteX6" fmla="*/ 0 w 2657033"/>
                  <a:gd name="connsiteY6" fmla="*/ 953029 h 265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7033" h="2657033">
                    <a:moveTo>
                      <a:pt x="953030" y="0"/>
                    </a:moveTo>
                    <a:lnTo>
                      <a:pt x="2657033" y="1704004"/>
                    </a:lnTo>
                    <a:lnTo>
                      <a:pt x="1704004" y="2657033"/>
                    </a:lnTo>
                    <a:lnTo>
                      <a:pt x="1053754" y="2006783"/>
                    </a:lnTo>
                    <a:lnTo>
                      <a:pt x="650248" y="2006783"/>
                    </a:lnTo>
                    <a:lnTo>
                      <a:pt x="650248" y="1603277"/>
                    </a:lnTo>
                    <a:lnTo>
                      <a:pt x="0" y="95302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478921" y="2196939"/>
              <a:ext cx="1409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纪律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62998" y="3280523"/>
              <a:ext cx="1641546" cy="261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出勤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作业检查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假条审批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手机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睡觉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整理教室环境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30000"/>
                </a:lnSpc>
              </a:pP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259934" y="5202571"/>
            <a:ext cx="6144768" cy="123317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学习工具</a:t>
            </a:r>
            <a:r>
              <a:rPr lang="zh-CN" altLang="en-US" dirty="0" smtClean="0"/>
              <a:t>说明</a:t>
            </a:r>
            <a:br>
              <a:rPr lang="en-US" altLang="zh-CN" dirty="0" smtClean="0"/>
            </a:br>
            <a:r>
              <a:rPr lang="zh-CN" altLang="en-US" dirty="0" smtClean="0"/>
              <a:t>学习方法介绍</a:t>
            </a:r>
            <a:br>
              <a:rPr lang="en-US" altLang="zh-CN" dirty="0" smtClean="0"/>
            </a:br>
            <a:r>
              <a:rPr lang="zh-CN" altLang="en-US" dirty="0"/>
              <a:t> </a:t>
            </a:r>
            <a:r>
              <a:rPr lang="zh-CN" altLang="en-US" dirty="0" smtClean="0"/>
              <a:t>   时间规划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dirty="0" smtClean="0"/>
              <a:t>学习工具说明</a:t>
            </a:r>
            <a:endParaRPr lang="zh-CN" altLang="en-US" dirty="0"/>
          </a:p>
        </p:txBody>
      </p:sp>
      <p:pic>
        <p:nvPicPr>
          <p:cNvPr id="7" name="图片 6" descr="C:\Users\john\Desktop\TTS登录.jp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" r="2418" b="1968"/>
          <a:stretch>
            <a:fillRect/>
          </a:stretch>
        </p:blipFill>
        <p:spPr bwMode="auto">
          <a:xfrm>
            <a:off x="1930018" y="1910080"/>
            <a:ext cx="7972934" cy="43169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709148" y="11214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800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Tmooc.cn</a:t>
            </a:r>
            <a:endParaRPr lang="zh-CN" altLang="zh-CN" sz="28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dirty="0" smtClean="0"/>
              <a:t>学习工具说明</a:t>
            </a:r>
            <a:endParaRPr lang="zh-CN" altLang="en-US" dirty="0"/>
          </a:p>
        </p:txBody>
      </p:sp>
      <p:pic>
        <p:nvPicPr>
          <p:cNvPr id="4" name="图片 3" descr="C:\Users\john\Desktop\我的TTS.jp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3" r="1072" b="-1"/>
          <a:stretch>
            <a:fillRect/>
          </a:stretch>
        </p:blipFill>
        <p:spPr bwMode="auto">
          <a:xfrm>
            <a:off x="2029840" y="2027808"/>
            <a:ext cx="7827391" cy="38609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709148" y="11214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进入”我的</a:t>
            </a:r>
            <a:r>
              <a:rPr lang="en-US" altLang="zh-CN" sz="28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TTS”</a:t>
            </a:r>
            <a:endParaRPr lang="zh-CN" altLang="zh-CN" sz="28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9148" y="1438094"/>
            <a:ext cx="10515600" cy="233322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A3A3A"/>
                </a:solidFill>
              </a:rPr>
              <a:t>                Linux</a:t>
            </a:r>
            <a:r>
              <a:rPr lang="zh-CN" altLang="en-US" dirty="0">
                <a:solidFill>
                  <a:srgbClr val="3A3A3A"/>
                </a:solidFill>
              </a:rPr>
              <a:t>系统</a:t>
            </a:r>
            <a:r>
              <a:rPr lang="en-US" altLang="zh-CN" dirty="0">
                <a:solidFill>
                  <a:srgbClr val="3A3A3A"/>
                </a:solidFill>
              </a:rPr>
              <a:t>-</a:t>
            </a:r>
            <a:r>
              <a:rPr lang="zh-CN" altLang="en-US" dirty="0">
                <a:solidFill>
                  <a:srgbClr val="3A3A3A"/>
                </a:solidFill>
              </a:rPr>
              <a:t>服务器最常用的系统</a:t>
            </a:r>
            <a:endParaRPr lang="en-US" altLang="zh-CN" dirty="0">
              <a:solidFill>
                <a:srgbClr val="3A3A3A"/>
              </a:solidFill>
            </a:endParaRPr>
          </a:p>
          <a:p>
            <a:r>
              <a:rPr lang="en-US" altLang="zh-CN" dirty="0" smtClean="0">
                <a:solidFill>
                  <a:srgbClr val="3A3A3A"/>
                </a:solidFill>
              </a:rPr>
              <a:t>  </a:t>
            </a:r>
            <a:r>
              <a:rPr lang="en-US" altLang="zh-CN" dirty="0" err="1" smtClean="0">
                <a:solidFill>
                  <a:srgbClr val="3A3A3A"/>
                </a:solidFill>
              </a:rPr>
              <a:t>Django</a:t>
            </a:r>
            <a:r>
              <a:rPr lang="en-US" altLang="zh-CN" dirty="0" smtClean="0">
                <a:solidFill>
                  <a:srgbClr val="3A3A3A"/>
                </a:solidFill>
              </a:rPr>
              <a:t> </a:t>
            </a:r>
            <a:r>
              <a:rPr lang="zh-CN" altLang="en-US" dirty="0" smtClean="0">
                <a:solidFill>
                  <a:srgbClr val="3A3A3A"/>
                </a:solidFill>
              </a:rPr>
              <a:t>服务器框架</a:t>
            </a:r>
            <a:endParaRPr lang="en-US" altLang="zh-CN" dirty="0">
              <a:solidFill>
                <a:srgbClr val="3A3A3A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dirty="0" smtClean="0"/>
              <a:t>学习工具说明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92" y="1438094"/>
            <a:ext cx="1457528" cy="57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1807" y="3563007"/>
            <a:ext cx="5905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800" b="1" dirty="0" err="1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 、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err="1" smtClean="0"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 Sublime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b="1" dirty="0" err="1" smtClean="0">
                <a:latin typeface="微软雅黑" panose="020B0503020204020204" charset="-122"/>
                <a:ea typeface="微软雅黑" panose="020B0503020204020204" charset="-122"/>
              </a:rPr>
              <a:t>Pycharm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编辑器</a:t>
            </a:r>
            <a:endParaRPr lang="en-US" altLang="zh-CN" sz="28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dirty="0" smtClean="0"/>
              <a:t>学习方法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175" y="1558211"/>
            <a:ext cx="3145150" cy="3145150"/>
            <a:chOff x="1019175" y="1558211"/>
            <a:chExt cx="3145150" cy="31451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" name="菱形 6"/>
            <p:cNvSpPr/>
            <p:nvPr/>
          </p:nvSpPr>
          <p:spPr>
            <a:xfrm>
              <a:off x="1019175" y="1558211"/>
              <a:ext cx="3145150" cy="31451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KSO_Shape"/>
            <p:cNvSpPr/>
            <p:nvPr/>
          </p:nvSpPr>
          <p:spPr bwMode="auto">
            <a:xfrm>
              <a:off x="2236905" y="2566939"/>
              <a:ext cx="609984" cy="589651"/>
            </a:xfrm>
            <a:custGeom>
              <a:avLst/>
              <a:gdLst>
                <a:gd name="T0" fmla="*/ 2147483646 w 5440"/>
                <a:gd name="T1" fmla="*/ 2147483646 h 5267"/>
                <a:gd name="T2" fmla="*/ 2147483646 w 5440"/>
                <a:gd name="T3" fmla="*/ 2147483646 h 5267"/>
                <a:gd name="T4" fmla="*/ 2147483646 w 5440"/>
                <a:gd name="T5" fmla="*/ 2147483646 h 5267"/>
                <a:gd name="T6" fmla="*/ 2147483646 w 5440"/>
                <a:gd name="T7" fmla="*/ 2147483646 h 5267"/>
                <a:gd name="T8" fmla="*/ 2147483646 w 5440"/>
                <a:gd name="T9" fmla="*/ 2147483646 h 5267"/>
                <a:gd name="T10" fmla="*/ 2147483646 w 5440"/>
                <a:gd name="T11" fmla="*/ 2147483646 h 5267"/>
                <a:gd name="T12" fmla="*/ 2147483646 w 5440"/>
                <a:gd name="T13" fmla="*/ 2147483646 h 5267"/>
                <a:gd name="T14" fmla="*/ 2147483646 w 5440"/>
                <a:gd name="T15" fmla="*/ 2147483646 h 5267"/>
                <a:gd name="T16" fmla="*/ 2147483646 w 5440"/>
                <a:gd name="T17" fmla="*/ 2147483646 h 5267"/>
                <a:gd name="T18" fmla="*/ 2147483646 w 5440"/>
                <a:gd name="T19" fmla="*/ 2147483646 h 5267"/>
                <a:gd name="T20" fmla="*/ 2147483646 w 5440"/>
                <a:gd name="T21" fmla="*/ 2147483646 h 5267"/>
                <a:gd name="T22" fmla="*/ 2147483646 w 5440"/>
                <a:gd name="T23" fmla="*/ 2147483646 h 5267"/>
                <a:gd name="T24" fmla="*/ 2147483646 w 5440"/>
                <a:gd name="T25" fmla="*/ 2147483646 h 5267"/>
                <a:gd name="T26" fmla="*/ 2147483646 w 5440"/>
                <a:gd name="T27" fmla="*/ 2147483646 h 5267"/>
                <a:gd name="T28" fmla="*/ 2147483646 w 5440"/>
                <a:gd name="T29" fmla="*/ 2147483646 h 5267"/>
                <a:gd name="T30" fmla="*/ 429445831 w 5440"/>
                <a:gd name="T31" fmla="*/ 2147483646 h 5267"/>
                <a:gd name="T32" fmla="*/ 85840210 w 5440"/>
                <a:gd name="T33" fmla="*/ 2147483646 h 5267"/>
                <a:gd name="T34" fmla="*/ 1545979988 w 5440"/>
                <a:gd name="T35" fmla="*/ 2147483646 h 5267"/>
                <a:gd name="T36" fmla="*/ 2147483646 w 5440"/>
                <a:gd name="T37" fmla="*/ 2147483646 h 5267"/>
                <a:gd name="T38" fmla="*/ 2147483646 w 5440"/>
                <a:gd name="T39" fmla="*/ 2147483646 h 5267"/>
                <a:gd name="T40" fmla="*/ 2147483646 w 5440"/>
                <a:gd name="T41" fmla="*/ 2147483646 h 5267"/>
                <a:gd name="T42" fmla="*/ 2147483646 w 5440"/>
                <a:gd name="T43" fmla="*/ 2147483646 h 5267"/>
                <a:gd name="T44" fmla="*/ 2147483646 w 5440"/>
                <a:gd name="T45" fmla="*/ 2147483646 h 5267"/>
                <a:gd name="T46" fmla="*/ 2147483646 w 5440"/>
                <a:gd name="T47" fmla="*/ 2147483646 h 5267"/>
                <a:gd name="T48" fmla="*/ 2147483646 w 5440"/>
                <a:gd name="T49" fmla="*/ 2147483646 h 5267"/>
                <a:gd name="T50" fmla="*/ 2147483646 w 5440"/>
                <a:gd name="T51" fmla="*/ 2147483646 h 5267"/>
                <a:gd name="T52" fmla="*/ 2147483646 w 5440"/>
                <a:gd name="T53" fmla="*/ 2147483646 h 5267"/>
                <a:gd name="T54" fmla="*/ 2147483646 w 5440"/>
                <a:gd name="T55" fmla="*/ 2147483646 h 5267"/>
                <a:gd name="T56" fmla="*/ 2147483646 w 5440"/>
                <a:gd name="T57" fmla="*/ 2147483646 h 5267"/>
                <a:gd name="T58" fmla="*/ 2147483646 w 5440"/>
                <a:gd name="T59" fmla="*/ 2147483646 h 5267"/>
                <a:gd name="T60" fmla="*/ 2147483646 w 5440"/>
                <a:gd name="T61" fmla="*/ 2147483646 h 5267"/>
                <a:gd name="T62" fmla="*/ 2147483646 w 5440"/>
                <a:gd name="T63" fmla="*/ 2147483646 h 5267"/>
                <a:gd name="T64" fmla="*/ 2147483646 w 5440"/>
                <a:gd name="T65" fmla="*/ 2147483646 h 5267"/>
                <a:gd name="T66" fmla="*/ 2147483646 w 5440"/>
                <a:gd name="T67" fmla="*/ 2147483646 h 5267"/>
                <a:gd name="T68" fmla="*/ 2147483646 w 5440"/>
                <a:gd name="T69" fmla="*/ 2147483646 h 5267"/>
                <a:gd name="T70" fmla="*/ 2147483646 w 5440"/>
                <a:gd name="T71" fmla="*/ 2147483646 h 5267"/>
                <a:gd name="T72" fmla="*/ 2147483646 w 5440"/>
                <a:gd name="T73" fmla="*/ 2147483646 h 5267"/>
                <a:gd name="T74" fmla="*/ 2147483646 w 5440"/>
                <a:gd name="T75" fmla="*/ 2147483646 h 5267"/>
                <a:gd name="T76" fmla="*/ 2147483646 w 5440"/>
                <a:gd name="T77" fmla="*/ 2147483646 h 5267"/>
                <a:gd name="T78" fmla="*/ 2147483646 w 5440"/>
                <a:gd name="T79" fmla="*/ 2147483646 h 5267"/>
                <a:gd name="T80" fmla="*/ 2147483646 w 5440"/>
                <a:gd name="T81" fmla="*/ 2147483646 h 5267"/>
                <a:gd name="T82" fmla="*/ 2147483646 w 5440"/>
                <a:gd name="T83" fmla="*/ 2147483646 h 5267"/>
                <a:gd name="T84" fmla="*/ 2147483646 w 5440"/>
                <a:gd name="T85" fmla="*/ 2147483646 h 5267"/>
                <a:gd name="T86" fmla="*/ 2147483646 w 5440"/>
                <a:gd name="T87" fmla="*/ 2147483646 h 5267"/>
                <a:gd name="T88" fmla="*/ 2147483646 w 5440"/>
                <a:gd name="T89" fmla="*/ 2147483646 h 5267"/>
                <a:gd name="T90" fmla="*/ 2147483646 w 5440"/>
                <a:gd name="T91" fmla="*/ 2147483646 h 5267"/>
                <a:gd name="T92" fmla="*/ 2147483646 w 5440"/>
                <a:gd name="T93" fmla="*/ 2147483646 h 5267"/>
                <a:gd name="T94" fmla="*/ 2147483646 w 5440"/>
                <a:gd name="T95" fmla="*/ 2147483646 h 5267"/>
                <a:gd name="T96" fmla="*/ 2147483646 w 5440"/>
                <a:gd name="T97" fmla="*/ 2147483646 h 5267"/>
                <a:gd name="T98" fmla="*/ 2147483646 w 5440"/>
                <a:gd name="T99" fmla="*/ 2147483646 h 5267"/>
                <a:gd name="T100" fmla="*/ 2147483646 w 5440"/>
                <a:gd name="T101" fmla="*/ 2147483646 h 5267"/>
                <a:gd name="T102" fmla="*/ 2147483646 w 5440"/>
                <a:gd name="T103" fmla="*/ 2147483646 h 5267"/>
                <a:gd name="T104" fmla="*/ 2147483646 w 5440"/>
                <a:gd name="T105" fmla="*/ 2147483646 h 5267"/>
                <a:gd name="T106" fmla="*/ 2147483646 w 5440"/>
                <a:gd name="T107" fmla="*/ 2147483646 h 5267"/>
                <a:gd name="T108" fmla="*/ 2147483646 w 5440"/>
                <a:gd name="T109" fmla="*/ 2147483646 h 52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440" h="5267">
                  <a:moveTo>
                    <a:pt x="1521" y="2392"/>
                  </a:moveTo>
                  <a:lnTo>
                    <a:pt x="1521" y="2392"/>
                  </a:lnTo>
                  <a:lnTo>
                    <a:pt x="1525" y="2395"/>
                  </a:lnTo>
                  <a:lnTo>
                    <a:pt x="2073" y="2944"/>
                  </a:lnTo>
                  <a:lnTo>
                    <a:pt x="2265" y="2753"/>
                  </a:lnTo>
                  <a:lnTo>
                    <a:pt x="2058" y="2546"/>
                  </a:lnTo>
                  <a:lnTo>
                    <a:pt x="1964" y="2452"/>
                  </a:lnTo>
                  <a:lnTo>
                    <a:pt x="2443" y="1974"/>
                  </a:lnTo>
                  <a:lnTo>
                    <a:pt x="2506" y="1981"/>
                  </a:lnTo>
                  <a:lnTo>
                    <a:pt x="2531" y="1984"/>
                  </a:lnTo>
                  <a:lnTo>
                    <a:pt x="2554" y="1985"/>
                  </a:lnTo>
                  <a:lnTo>
                    <a:pt x="2579" y="1984"/>
                  </a:lnTo>
                  <a:lnTo>
                    <a:pt x="2603" y="1981"/>
                  </a:lnTo>
                  <a:lnTo>
                    <a:pt x="2628" y="1978"/>
                  </a:lnTo>
                  <a:lnTo>
                    <a:pt x="2651" y="1973"/>
                  </a:lnTo>
                  <a:lnTo>
                    <a:pt x="2300" y="1621"/>
                  </a:lnTo>
                  <a:lnTo>
                    <a:pt x="2288" y="1611"/>
                  </a:lnTo>
                  <a:lnTo>
                    <a:pt x="2277" y="1601"/>
                  </a:lnTo>
                  <a:lnTo>
                    <a:pt x="2287" y="1564"/>
                  </a:lnTo>
                  <a:lnTo>
                    <a:pt x="2295" y="1528"/>
                  </a:lnTo>
                  <a:lnTo>
                    <a:pt x="2302" y="1490"/>
                  </a:lnTo>
                  <a:lnTo>
                    <a:pt x="2308" y="1454"/>
                  </a:lnTo>
                  <a:lnTo>
                    <a:pt x="2313" y="1416"/>
                  </a:lnTo>
                  <a:lnTo>
                    <a:pt x="2316" y="1379"/>
                  </a:lnTo>
                  <a:lnTo>
                    <a:pt x="2318" y="1340"/>
                  </a:lnTo>
                  <a:lnTo>
                    <a:pt x="2320" y="1303"/>
                  </a:lnTo>
                  <a:lnTo>
                    <a:pt x="2320" y="1265"/>
                  </a:lnTo>
                  <a:lnTo>
                    <a:pt x="2318" y="1227"/>
                  </a:lnTo>
                  <a:lnTo>
                    <a:pt x="2316" y="1190"/>
                  </a:lnTo>
                  <a:lnTo>
                    <a:pt x="2311" y="1152"/>
                  </a:lnTo>
                  <a:lnTo>
                    <a:pt x="2307" y="1115"/>
                  </a:lnTo>
                  <a:lnTo>
                    <a:pt x="2301" y="1077"/>
                  </a:lnTo>
                  <a:lnTo>
                    <a:pt x="2293" y="1041"/>
                  </a:lnTo>
                  <a:lnTo>
                    <a:pt x="2284" y="1004"/>
                  </a:lnTo>
                  <a:lnTo>
                    <a:pt x="2275" y="967"/>
                  </a:lnTo>
                  <a:lnTo>
                    <a:pt x="2263" y="931"/>
                  </a:lnTo>
                  <a:lnTo>
                    <a:pt x="2252" y="895"/>
                  </a:lnTo>
                  <a:lnTo>
                    <a:pt x="2238" y="859"/>
                  </a:lnTo>
                  <a:lnTo>
                    <a:pt x="2222" y="824"/>
                  </a:lnTo>
                  <a:lnTo>
                    <a:pt x="2207" y="789"/>
                  </a:lnTo>
                  <a:lnTo>
                    <a:pt x="2190" y="754"/>
                  </a:lnTo>
                  <a:lnTo>
                    <a:pt x="2171" y="720"/>
                  </a:lnTo>
                  <a:lnTo>
                    <a:pt x="2152" y="687"/>
                  </a:lnTo>
                  <a:lnTo>
                    <a:pt x="2131" y="654"/>
                  </a:lnTo>
                  <a:lnTo>
                    <a:pt x="2109" y="621"/>
                  </a:lnTo>
                  <a:lnTo>
                    <a:pt x="2085" y="590"/>
                  </a:lnTo>
                  <a:lnTo>
                    <a:pt x="2061" y="558"/>
                  </a:lnTo>
                  <a:lnTo>
                    <a:pt x="2035" y="528"/>
                  </a:lnTo>
                  <a:lnTo>
                    <a:pt x="2008" y="498"/>
                  </a:lnTo>
                  <a:lnTo>
                    <a:pt x="1980" y="469"/>
                  </a:lnTo>
                  <a:lnTo>
                    <a:pt x="1952" y="441"/>
                  </a:lnTo>
                  <a:lnTo>
                    <a:pt x="1922" y="414"/>
                  </a:lnTo>
                  <a:lnTo>
                    <a:pt x="1892" y="389"/>
                  </a:lnTo>
                  <a:lnTo>
                    <a:pt x="1860" y="365"/>
                  </a:lnTo>
                  <a:lnTo>
                    <a:pt x="1828" y="341"/>
                  </a:lnTo>
                  <a:lnTo>
                    <a:pt x="1797" y="319"/>
                  </a:lnTo>
                  <a:lnTo>
                    <a:pt x="1764" y="299"/>
                  </a:lnTo>
                  <a:lnTo>
                    <a:pt x="1731" y="279"/>
                  </a:lnTo>
                  <a:lnTo>
                    <a:pt x="1697" y="260"/>
                  </a:lnTo>
                  <a:lnTo>
                    <a:pt x="1663" y="244"/>
                  </a:lnTo>
                  <a:lnTo>
                    <a:pt x="1628" y="228"/>
                  </a:lnTo>
                  <a:lnTo>
                    <a:pt x="1593" y="212"/>
                  </a:lnTo>
                  <a:lnTo>
                    <a:pt x="1558" y="199"/>
                  </a:lnTo>
                  <a:lnTo>
                    <a:pt x="1523" y="187"/>
                  </a:lnTo>
                  <a:lnTo>
                    <a:pt x="1486" y="176"/>
                  </a:lnTo>
                  <a:lnTo>
                    <a:pt x="1450" y="165"/>
                  </a:lnTo>
                  <a:lnTo>
                    <a:pt x="1414" y="157"/>
                  </a:lnTo>
                  <a:lnTo>
                    <a:pt x="1376" y="150"/>
                  </a:lnTo>
                  <a:lnTo>
                    <a:pt x="1340" y="143"/>
                  </a:lnTo>
                  <a:lnTo>
                    <a:pt x="1302" y="139"/>
                  </a:lnTo>
                  <a:lnTo>
                    <a:pt x="1265" y="134"/>
                  </a:lnTo>
                  <a:lnTo>
                    <a:pt x="1228" y="131"/>
                  </a:lnTo>
                  <a:lnTo>
                    <a:pt x="1191" y="130"/>
                  </a:lnTo>
                  <a:lnTo>
                    <a:pt x="1153" y="129"/>
                  </a:lnTo>
                  <a:lnTo>
                    <a:pt x="1116" y="130"/>
                  </a:lnTo>
                  <a:lnTo>
                    <a:pt x="1078" y="133"/>
                  </a:lnTo>
                  <a:lnTo>
                    <a:pt x="1041" y="136"/>
                  </a:lnTo>
                  <a:lnTo>
                    <a:pt x="1003" y="140"/>
                  </a:lnTo>
                  <a:lnTo>
                    <a:pt x="967" y="146"/>
                  </a:lnTo>
                  <a:lnTo>
                    <a:pt x="929" y="153"/>
                  </a:lnTo>
                  <a:lnTo>
                    <a:pt x="893" y="161"/>
                  </a:lnTo>
                  <a:lnTo>
                    <a:pt x="857" y="170"/>
                  </a:lnTo>
                  <a:lnTo>
                    <a:pt x="1514" y="827"/>
                  </a:lnTo>
                  <a:lnTo>
                    <a:pt x="1341" y="1470"/>
                  </a:lnTo>
                  <a:lnTo>
                    <a:pt x="697" y="1642"/>
                  </a:lnTo>
                  <a:lnTo>
                    <a:pt x="41" y="986"/>
                  </a:lnTo>
                  <a:lnTo>
                    <a:pt x="31" y="1022"/>
                  </a:lnTo>
                  <a:lnTo>
                    <a:pt x="23" y="1059"/>
                  </a:lnTo>
                  <a:lnTo>
                    <a:pt x="16" y="1096"/>
                  </a:lnTo>
                  <a:lnTo>
                    <a:pt x="10" y="1133"/>
                  </a:lnTo>
                  <a:lnTo>
                    <a:pt x="7" y="1170"/>
                  </a:lnTo>
                  <a:lnTo>
                    <a:pt x="3" y="1208"/>
                  </a:lnTo>
                  <a:lnTo>
                    <a:pt x="1" y="1245"/>
                  </a:lnTo>
                  <a:lnTo>
                    <a:pt x="0" y="1283"/>
                  </a:lnTo>
                  <a:lnTo>
                    <a:pt x="1" y="1320"/>
                  </a:lnTo>
                  <a:lnTo>
                    <a:pt x="2" y="1358"/>
                  </a:lnTo>
                  <a:lnTo>
                    <a:pt x="4" y="1394"/>
                  </a:lnTo>
                  <a:lnTo>
                    <a:pt x="9" y="1431"/>
                  </a:lnTo>
                  <a:lnTo>
                    <a:pt x="14" y="1469"/>
                  </a:lnTo>
                  <a:lnTo>
                    <a:pt x="21" y="1505"/>
                  </a:lnTo>
                  <a:lnTo>
                    <a:pt x="28" y="1543"/>
                  </a:lnTo>
                  <a:lnTo>
                    <a:pt x="36" y="1579"/>
                  </a:lnTo>
                  <a:lnTo>
                    <a:pt x="47" y="1615"/>
                  </a:lnTo>
                  <a:lnTo>
                    <a:pt x="57" y="1652"/>
                  </a:lnTo>
                  <a:lnTo>
                    <a:pt x="70" y="1687"/>
                  </a:lnTo>
                  <a:lnTo>
                    <a:pt x="84" y="1722"/>
                  </a:lnTo>
                  <a:lnTo>
                    <a:pt x="98" y="1757"/>
                  </a:lnTo>
                  <a:lnTo>
                    <a:pt x="115" y="1793"/>
                  </a:lnTo>
                  <a:lnTo>
                    <a:pt x="131" y="1826"/>
                  </a:lnTo>
                  <a:lnTo>
                    <a:pt x="150" y="1860"/>
                  </a:lnTo>
                  <a:lnTo>
                    <a:pt x="170" y="1893"/>
                  </a:lnTo>
                  <a:lnTo>
                    <a:pt x="190" y="1926"/>
                  </a:lnTo>
                  <a:lnTo>
                    <a:pt x="212" y="1958"/>
                  </a:lnTo>
                  <a:lnTo>
                    <a:pt x="235" y="1989"/>
                  </a:lnTo>
                  <a:lnTo>
                    <a:pt x="260" y="2021"/>
                  </a:lnTo>
                  <a:lnTo>
                    <a:pt x="285" y="2052"/>
                  </a:lnTo>
                  <a:lnTo>
                    <a:pt x="312" y="2081"/>
                  </a:lnTo>
                  <a:lnTo>
                    <a:pt x="340" y="2109"/>
                  </a:lnTo>
                  <a:lnTo>
                    <a:pt x="370" y="2138"/>
                  </a:lnTo>
                  <a:lnTo>
                    <a:pt x="401" y="2166"/>
                  </a:lnTo>
                  <a:lnTo>
                    <a:pt x="434" y="2193"/>
                  </a:lnTo>
                  <a:lnTo>
                    <a:pt x="466" y="2219"/>
                  </a:lnTo>
                  <a:lnTo>
                    <a:pt x="499" y="2243"/>
                  </a:lnTo>
                  <a:lnTo>
                    <a:pt x="533" y="2266"/>
                  </a:lnTo>
                  <a:lnTo>
                    <a:pt x="567" y="2287"/>
                  </a:lnTo>
                  <a:lnTo>
                    <a:pt x="602" y="2307"/>
                  </a:lnTo>
                  <a:lnTo>
                    <a:pt x="639" y="2326"/>
                  </a:lnTo>
                  <a:lnTo>
                    <a:pt x="675" y="2343"/>
                  </a:lnTo>
                  <a:lnTo>
                    <a:pt x="711" y="2359"/>
                  </a:lnTo>
                  <a:lnTo>
                    <a:pt x="748" y="2374"/>
                  </a:lnTo>
                  <a:lnTo>
                    <a:pt x="785" y="2387"/>
                  </a:lnTo>
                  <a:lnTo>
                    <a:pt x="823" y="2400"/>
                  </a:lnTo>
                  <a:lnTo>
                    <a:pt x="861" y="2410"/>
                  </a:lnTo>
                  <a:lnTo>
                    <a:pt x="900" y="2420"/>
                  </a:lnTo>
                  <a:lnTo>
                    <a:pt x="939" y="2428"/>
                  </a:lnTo>
                  <a:lnTo>
                    <a:pt x="977" y="2435"/>
                  </a:lnTo>
                  <a:lnTo>
                    <a:pt x="1016" y="2441"/>
                  </a:lnTo>
                  <a:lnTo>
                    <a:pt x="1055" y="2444"/>
                  </a:lnTo>
                  <a:lnTo>
                    <a:pt x="1095" y="2448"/>
                  </a:lnTo>
                  <a:lnTo>
                    <a:pt x="1133" y="2449"/>
                  </a:lnTo>
                  <a:lnTo>
                    <a:pt x="1173" y="2449"/>
                  </a:lnTo>
                  <a:lnTo>
                    <a:pt x="1212" y="2448"/>
                  </a:lnTo>
                  <a:lnTo>
                    <a:pt x="1252" y="2445"/>
                  </a:lnTo>
                  <a:lnTo>
                    <a:pt x="1290" y="2442"/>
                  </a:lnTo>
                  <a:lnTo>
                    <a:pt x="1329" y="2437"/>
                  </a:lnTo>
                  <a:lnTo>
                    <a:pt x="1368" y="2430"/>
                  </a:lnTo>
                  <a:lnTo>
                    <a:pt x="1406" y="2422"/>
                  </a:lnTo>
                  <a:lnTo>
                    <a:pt x="1445" y="2414"/>
                  </a:lnTo>
                  <a:lnTo>
                    <a:pt x="1484" y="2403"/>
                  </a:lnTo>
                  <a:lnTo>
                    <a:pt x="1521" y="2392"/>
                  </a:lnTo>
                  <a:close/>
                  <a:moveTo>
                    <a:pt x="3463" y="2785"/>
                  </a:moveTo>
                  <a:lnTo>
                    <a:pt x="3463" y="2785"/>
                  </a:lnTo>
                  <a:lnTo>
                    <a:pt x="3459" y="2803"/>
                  </a:lnTo>
                  <a:lnTo>
                    <a:pt x="3457" y="2821"/>
                  </a:lnTo>
                  <a:lnTo>
                    <a:pt x="3454" y="2838"/>
                  </a:lnTo>
                  <a:lnTo>
                    <a:pt x="3453" y="2857"/>
                  </a:lnTo>
                  <a:lnTo>
                    <a:pt x="3452" y="2876"/>
                  </a:lnTo>
                  <a:lnTo>
                    <a:pt x="3452" y="2893"/>
                  </a:lnTo>
                  <a:lnTo>
                    <a:pt x="3453" y="2912"/>
                  </a:lnTo>
                  <a:lnTo>
                    <a:pt x="3454" y="2931"/>
                  </a:lnTo>
                  <a:lnTo>
                    <a:pt x="3461" y="2994"/>
                  </a:lnTo>
                  <a:lnTo>
                    <a:pt x="3417" y="3039"/>
                  </a:lnTo>
                  <a:lnTo>
                    <a:pt x="3077" y="3379"/>
                  </a:lnTo>
                  <a:lnTo>
                    <a:pt x="2984" y="3472"/>
                  </a:lnTo>
                  <a:lnTo>
                    <a:pt x="2684" y="3172"/>
                  </a:lnTo>
                  <a:lnTo>
                    <a:pt x="2493" y="3363"/>
                  </a:lnTo>
                  <a:lnTo>
                    <a:pt x="4228" y="5098"/>
                  </a:lnTo>
                  <a:lnTo>
                    <a:pt x="4248" y="5117"/>
                  </a:lnTo>
                  <a:lnTo>
                    <a:pt x="4269" y="5136"/>
                  </a:lnTo>
                  <a:lnTo>
                    <a:pt x="4291" y="5152"/>
                  </a:lnTo>
                  <a:lnTo>
                    <a:pt x="4314" y="5168"/>
                  </a:lnTo>
                  <a:lnTo>
                    <a:pt x="4336" y="5183"/>
                  </a:lnTo>
                  <a:lnTo>
                    <a:pt x="4361" y="5195"/>
                  </a:lnTo>
                  <a:lnTo>
                    <a:pt x="4384" y="5207"/>
                  </a:lnTo>
                  <a:lnTo>
                    <a:pt x="4409" y="5218"/>
                  </a:lnTo>
                  <a:lnTo>
                    <a:pt x="4433" y="5227"/>
                  </a:lnTo>
                  <a:lnTo>
                    <a:pt x="4459" y="5235"/>
                  </a:lnTo>
                  <a:lnTo>
                    <a:pt x="4485" y="5242"/>
                  </a:lnTo>
                  <a:lnTo>
                    <a:pt x="4511" y="5248"/>
                  </a:lnTo>
                  <a:lnTo>
                    <a:pt x="4536" y="5253"/>
                  </a:lnTo>
                  <a:lnTo>
                    <a:pt x="4562" y="5255"/>
                  </a:lnTo>
                  <a:lnTo>
                    <a:pt x="4588" y="5258"/>
                  </a:lnTo>
                  <a:lnTo>
                    <a:pt x="4615" y="5259"/>
                  </a:lnTo>
                  <a:lnTo>
                    <a:pt x="4641" y="5258"/>
                  </a:lnTo>
                  <a:lnTo>
                    <a:pt x="4668" y="5255"/>
                  </a:lnTo>
                  <a:lnTo>
                    <a:pt x="4693" y="5253"/>
                  </a:lnTo>
                  <a:lnTo>
                    <a:pt x="4719" y="5248"/>
                  </a:lnTo>
                  <a:lnTo>
                    <a:pt x="4745" y="5242"/>
                  </a:lnTo>
                  <a:lnTo>
                    <a:pt x="4771" y="5235"/>
                  </a:lnTo>
                  <a:lnTo>
                    <a:pt x="4795" y="5227"/>
                  </a:lnTo>
                  <a:lnTo>
                    <a:pt x="4821" y="5218"/>
                  </a:lnTo>
                  <a:lnTo>
                    <a:pt x="4845" y="5207"/>
                  </a:lnTo>
                  <a:lnTo>
                    <a:pt x="4869" y="5195"/>
                  </a:lnTo>
                  <a:lnTo>
                    <a:pt x="4893" y="5183"/>
                  </a:lnTo>
                  <a:lnTo>
                    <a:pt x="4916" y="5168"/>
                  </a:lnTo>
                  <a:lnTo>
                    <a:pt x="4938" y="5152"/>
                  </a:lnTo>
                  <a:lnTo>
                    <a:pt x="4961" y="5136"/>
                  </a:lnTo>
                  <a:lnTo>
                    <a:pt x="4982" y="5117"/>
                  </a:lnTo>
                  <a:lnTo>
                    <a:pt x="5002" y="5098"/>
                  </a:lnTo>
                  <a:lnTo>
                    <a:pt x="5022" y="5077"/>
                  </a:lnTo>
                  <a:lnTo>
                    <a:pt x="5039" y="5056"/>
                  </a:lnTo>
                  <a:lnTo>
                    <a:pt x="5057" y="5035"/>
                  </a:lnTo>
                  <a:lnTo>
                    <a:pt x="5072" y="5013"/>
                  </a:lnTo>
                  <a:lnTo>
                    <a:pt x="5086" y="4989"/>
                  </a:lnTo>
                  <a:lnTo>
                    <a:pt x="5099" y="4966"/>
                  </a:lnTo>
                  <a:lnTo>
                    <a:pt x="5112" y="4941"/>
                  </a:lnTo>
                  <a:lnTo>
                    <a:pt x="5122" y="4916"/>
                  </a:lnTo>
                  <a:lnTo>
                    <a:pt x="5132" y="4892"/>
                  </a:lnTo>
                  <a:lnTo>
                    <a:pt x="5140" y="4867"/>
                  </a:lnTo>
                  <a:lnTo>
                    <a:pt x="5146" y="4841"/>
                  </a:lnTo>
                  <a:lnTo>
                    <a:pt x="5152" y="4816"/>
                  </a:lnTo>
                  <a:lnTo>
                    <a:pt x="5156" y="4790"/>
                  </a:lnTo>
                  <a:lnTo>
                    <a:pt x="5160" y="4763"/>
                  </a:lnTo>
                  <a:lnTo>
                    <a:pt x="5161" y="4737"/>
                  </a:lnTo>
                  <a:lnTo>
                    <a:pt x="5162" y="4711"/>
                  </a:lnTo>
                  <a:lnTo>
                    <a:pt x="5161" y="4684"/>
                  </a:lnTo>
                  <a:lnTo>
                    <a:pt x="5160" y="4659"/>
                  </a:lnTo>
                  <a:lnTo>
                    <a:pt x="5156" y="4632"/>
                  </a:lnTo>
                  <a:lnTo>
                    <a:pt x="5152" y="4606"/>
                  </a:lnTo>
                  <a:lnTo>
                    <a:pt x="5146" y="4580"/>
                  </a:lnTo>
                  <a:lnTo>
                    <a:pt x="5140" y="4555"/>
                  </a:lnTo>
                  <a:lnTo>
                    <a:pt x="5132" y="4530"/>
                  </a:lnTo>
                  <a:lnTo>
                    <a:pt x="5122" y="4505"/>
                  </a:lnTo>
                  <a:lnTo>
                    <a:pt x="5112" y="4480"/>
                  </a:lnTo>
                  <a:lnTo>
                    <a:pt x="5099" y="4456"/>
                  </a:lnTo>
                  <a:lnTo>
                    <a:pt x="5086" y="4432"/>
                  </a:lnTo>
                  <a:lnTo>
                    <a:pt x="5072" y="4410"/>
                  </a:lnTo>
                  <a:lnTo>
                    <a:pt x="5057" y="4387"/>
                  </a:lnTo>
                  <a:lnTo>
                    <a:pt x="5039" y="4366"/>
                  </a:lnTo>
                  <a:lnTo>
                    <a:pt x="5022" y="4344"/>
                  </a:lnTo>
                  <a:lnTo>
                    <a:pt x="5002" y="4323"/>
                  </a:lnTo>
                  <a:lnTo>
                    <a:pt x="3463" y="2785"/>
                  </a:lnTo>
                  <a:close/>
                  <a:moveTo>
                    <a:pt x="4802" y="4918"/>
                  </a:moveTo>
                  <a:lnTo>
                    <a:pt x="4527" y="4991"/>
                  </a:lnTo>
                  <a:lnTo>
                    <a:pt x="4304" y="4769"/>
                  </a:lnTo>
                  <a:lnTo>
                    <a:pt x="4377" y="4493"/>
                  </a:lnTo>
                  <a:lnTo>
                    <a:pt x="4652" y="4419"/>
                  </a:lnTo>
                  <a:lnTo>
                    <a:pt x="4876" y="4643"/>
                  </a:lnTo>
                  <a:lnTo>
                    <a:pt x="4802" y="4918"/>
                  </a:lnTo>
                  <a:close/>
                  <a:moveTo>
                    <a:pt x="2687" y="2988"/>
                  </a:moveTo>
                  <a:lnTo>
                    <a:pt x="2985" y="3287"/>
                  </a:lnTo>
                  <a:lnTo>
                    <a:pt x="3325" y="2947"/>
                  </a:lnTo>
                  <a:lnTo>
                    <a:pt x="3323" y="2917"/>
                  </a:lnTo>
                  <a:lnTo>
                    <a:pt x="3322" y="2885"/>
                  </a:lnTo>
                  <a:lnTo>
                    <a:pt x="3323" y="2853"/>
                  </a:lnTo>
                  <a:lnTo>
                    <a:pt x="3325" y="2823"/>
                  </a:lnTo>
                  <a:lnTo>
                    <a:pt x="3330" y="2791"/>
                  </a:lnTo>
                  <a:lnTo>
                    <a:pt x="3336" y="2761"/>
                  </a:lnTo>
                  <a:lnTo>
                    <a:pt x="3343" y="2730"/>
                  </a:lnTo>
                  <a:lnTo>
                    <a:pt x="3352" y="2700"/>
                  </a:lnTo>
                  <a:lnTo>
                    <a:pt x="3363" y="2670"/>
                  </a:lnTo>
                  <a:lnTo>
                    <a:pt x="3376" y="2641"/>
                  </a:lnTo>
                  <a:lnTo>
                    <a:pt x="3391" y="2613"/>
                  </a:lnTo>
                  <a:lnTo>
                    <a:pt x="3406" y="2585"/>
                  </a:lnTo>
                  <a:lnTo>
                    <a:pt x="3425" y="2558"/>
                  </a:lnTo>
                  <a:lnTo>
                    <a:pt x="3444" y="2532"/>
                  </a:lnTo>
                  <a:lnTo>
                    <a:pt x="3465" y="2506"/>
                  </a:lnTo>
                  <a:lnTo>
                    <a:pt x="3488" y="2482"/>
                  </a:lnTo>
                  <a:lnTo>
                    <a:pt x="3513" y="2459"/>
                  </a:lnTo>
                  <a:lnTo>
                    <a:pt x="3538" y="2438"/>
                  </a:lnTo>
                  <a:lnTo>
                    <a:pt x="3565" y="2418"/>
                  </a:lnTo>
                  <a:lnTo>
                    <a:pt x="3592" y="2401"/>
                  </a:lnTo>
                  <a:lnTo>
                    <a:pt x="3620" y="2384"/>
                  </a:lnTo>
                  <a:lnTo>
                    <a:pt x="3648" y="2370"/>
                  </a:lnTo>
                  <a:lnTo>
                    <a:pt x="3677" y="2358"/>
                  </a:lnTo>
                  <a:lnTo>
                    <a:pt x="3706" y="2346"/>
                  </a:lnTo>
                  <a:lnTo>
                    <a:pt x="3737" y="2338"/>
                  </a:lnTo>
                  <a:lnTo>
                    <a:pt x="3767" y="2329"/>
                  </a:lnTo>
                  <a:lnTo>
                    <a:pt x="3798" y="2324"/>
                  </a:lnTo>
                  <a:lnTo>
                    <a:pt x="3828" y="2319"/>
                  </a:lnTo>
                  <a:lnTo>
                    <a:pt x="3860" y="2316"/>
                  </a:lnTo>
                  <a:lnTo>
                    <a:pt x="3892" y="2316"/>
                  </a:lnTo>
                  <a:lnTo>
                    <a:pt x="3922" y="2316"/>
                  </a:lnTo>
                  <a:lnTo>
                    <a:pt x="3954" y="2320"/>
                  </a:lnTo>
                  <a:lnTo>
                    <a:pt x="5440" y="834"/>
                  </a:lnTo>
                  <a:lnTo>
                    <a:pt x="4608" y="0"/>
                  </a:lnTo>
                  <a:lnTo>
                    <a:pt x="3121" y="1487"/>
                  </a:lnTo>
                  <a:lnTo>
                    <a:pt x="3124" y="1518"/>
                  </a:lnTo>
                  <a:lnTo>
                    <a:pt x="3125" y="1550"/>
                  </a:lnTo>
                  <a:lnTo>
                    <a:pt x="3124" y="1580"/>
                  </a:lnTo>
                  <a:lnTo>
                    <a:pt x="3121" y="1612"/>
                  </a:lnTo>
                  <a:lnTo>
                    <a:pt x="3117" y="1642"/>
                  </a:lnTo>
                  <a:lnTo>
                    <a:pt x="3111" y="1674"/>
                  </a:lnTo>
                  <a:lnTo>
                    <a:pt x="3104" y="1705"/>
                  </a:lnTo>
                  <a:lnTo>
                    <a:pt x="3094" y="1734"/>
                  </a:lnTo>
                  <a:lnTo>
                    <a:pt x="3083" y="1764"/>
                  </a:lnTo>
                  <a:lnTo>
                    <a:pt x="3071" y="1793"/>
                  </a:lnTo>
                  <a:lnTo>
                    <a:pt x="3056" y="1822"/>
                  </a:lnTo>
                  <a:lnTo>
                    <a:pt x="3041" y="1849"/>
                  </a:lnTo>
                  <a:lnTo>
                    <a:pt x="3022" y="1877"/>
                  </a:lnTo>
                  <a:lnTo>
                    <a:pt x="3003" y="1903"/>
                  </a:lnTo>
                  <a:lnTo>
                    <a:pt x="2981" y="1928"/>
                  </a:lnTo>
                  <a:lnTo>
                    <a:pt x="2959" y="1952"/>
                  </a:lnTo>
                  <a:lnTo>
                    <a:pt x="2934" y="1975"/>
                  </a:lnTo>
                  <a:lnTo>
                    <a:pt x="2909" y="1996"/>
                  </a:lnTo>
                  <a:lnTo>
                    <a:pt x="2882" y="2016"/>
                  </a:lnTo>
                  <a:lnTo>
                    <a:pt x="2855" y="2034"/>
                  </a:lnTo>
                  <a:lnTo>
                    <a:pt x="2827" y="2050"/>
                  </a:lnTo>
                  <a:lnTo>
                    <a:pt x="2799" y="2064"/>
                  </a:lnTo>
                  <a:lnTo>
                    <a:pt x="2770" y="2077"/>
                  </a:lnTo>
                  <a:lnTo>
                    <a:pt x="2740" y="2088"/>
                  </a:lnTo>
                  <a:lnTo>
                    <a:pt x="2710" y="2097"/>
                  </a:lnTo>
                  <a:lnTo>
                    <a:pt x="2680" y="2105"/>
                  </a:lnTo>
                  <a:lnTo>
                    <a:pt x="2649" y="2111"/>
                  </a:lnTo>
                  <a:lnTo>
                    <a:pt x="2617" y="2115"/>
                  </a:lnTo>
                  <a:lnTo>
                    <a:pt x="2587" y="2117"/>
                  </a:lnTo>
                  <a:lnTo>
                    <a:pt x="2555" y="2118"/>
                  </a:lnTo>
                  <a:lnTo>
                    <a:pt x="2525" y="2117"/>
                  </a:lnTo>
                  <a:lnTo>
                    <a:pt x="2493" y="2115"/>
                  </a:lnTo>
                  <a:lnTo>
                    <a:pt x="2153" y="2455"/>
                  </a:lnTo>
                  <a:lnTo>
                    <a:pt x="2453" y="2755"/>
                  </a:lnTo>
                  <a:lnTo>
                    <a:pt x="984" y="4223"/>
                  </a:lnTo>
                  <a:lnTo>
                    <a:pt x="931" y="4170"/>
                  </a:lnTo>
                  <a:lnTo>
                    <a:pt x="648" y="4396"/>
                  </a:lnTo>
                  <a:lnTo>
                    <a:pt x="174" y="5145"/>
                  </a:lnTo>
                  <a:lnTo>
                    <a:pt x="295" y="5267"/>
                  </a:lnTo>
                  <a:lnTo>
                    <a:pt x="1044" y="4792"/>
                  </a:lnTo>
                  <a:lnTo>
                    <a:pt x="1272" y="4510"/>
                  </a:lnTo>
                  <a:lnTo>
                    <a:pt x="1218" y="4457"/>
                  </a:lnTo>
                  <a:lnTo>
                    <a:pt x="2687" y="29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79417" y="3263746"/>
            <a:ext cx="1424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</a:rPr>
              <a:t>听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76255" y="1558211"/>
            <a:ext cx="3145150" cy="3145150"/>
            <a:chOff x="3376255" y="1558211"/>
            <a:chExt cx="3145150" cy="3145150"/>
          </a:xfrm>
        </p:grpSpPr>
        <p:sp>
          <p:nvSpPr>
            <p:cNvPr id="11" name="菱形 10"/>
            <p:cNvSpPr/>
            <p:nvPr/>
          </p:nvSpPr>
          <p:spPr>
            <a:xfrm>
              <a:off x="3376255" y="1558211"/>
              <a:ext cx="3145150" cy="3145150"/>
            </a:xfrm>
            <a:prstGeom prst="diamond">
              <a:avLst/>
            </a:prstGeom>
            <a:solidFill>
              <a:schemeClr val="accent1">
                <a:lumMod val="75000"/>
                <a:alpha val="73000"/>
              </a:schemeClr>
            </a:solidFill>
            <a:ln>
              <a:solidFill>
                <a:srgbClr val="2B4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KSO_Shape"/>
            <p:cNvSpPr/>
            <p:nvPr/>
          </p:nvSpPr>
          <p:spPr bwMode="auto">
            <a:xfrm>
              <a:off x="4593986" y="2644931"/>
              <a:ext cx="609983" cy="434104"/>
            </a:xfrm>
            <a:custGeom>
              <a:avLst/>
              <a:gdLst>
                <a:gd name="T0" fmla="*/ 1091648 w 2509838"/>
                <a:gd name="T1" fmla="*/ 1608111 h 1787526"/>
                <a:gd name="T2" fmla="*/ 1364673 w 2509838"/>
                <a:gd name="T3" fmla="*/ 1644625 h 1787526"/>
                <a:gd name="T4" fmla="*/ 1419551 w 2509838"/>
                <a:gd name="T5" fmla="*/ 1603152 h 1787526"/>
                <a:gd name="T6" fmla="*/ 2438407 w 2509838"/>
                <a:gd name="T7" fmla="*/ 1567539 h 1787526"/>
                <a:gd name="T8" fmla="*/ 2487842 w 2509838"/>
                <a:gd name="T9" fmla="*/ 1592108 h 1787526"/>
                <a:gd name="T10" fmla="*/ 2509611 w 2509838"/>
                <a:gd name="T11" fmla="*/ 1640568 h 1787526"/>
                <a:gd name="T12" fmla="*/ 2495552 w 2509838"/>
                <a:gd name="T13" fmla="*/ 1753040 h 1787526"/>
                <a:gd name="T14" fmla="*/ 2450426 w 2509838"/>
                <a:gd name="T15" fmla="*/ 1783920 h 1787526"/>
                <a:gd name="T16" fmla="*/ 55558 w 2509838"/>
                <a:gd name="T17" fmla="*/ 1782793 h 1787526"/>
                <a:gd name="T18" fmla="*/ 12472 w 2509838"/>
                <a:gd name="T19" fmla="*/ 1750110 h 1787526"/>
                <a:gd name="T20" fmla="*/ 680 w 2509838"/>
                <a:gd name="T21" fmla="*/ 1636736 h 1787526"/>
                <a:gd name="T22" fmla="*/ 24717 w 2509838"/>
                <a:gd name="T23" fmla="*/ 1589628 h 1787526"/>
                <a:gd name="T24" fmla="*/ 75740 w 2509838"/>
                <a:gd name="T25" fmla="*/ 1567089 h 1787526"/>
                <a:gd name="T26" fmla="*/ 933501 w 2509838"/>
                <a:gd name="T27" fmla="*/ 749091 h 1787526"/>
                <a:gd name="T28" fmla="*/ 932155 w 2509838"/>
                <a:gd name="T29" fmla="*/ 1160902 h 1787526"/>
                <a:gd name="T30" fmla="*/ 829865 w 2509838"/>
                <a:gd name="T31" fmla="*/ 1167944 h 1787526"/>
                <a:gd name="T32" fmla="*/ 814387 w 2509838"/>
                <a:gd name="T33" fmla="*/ 760448 h 1787526"/>
                <a:gd name="T34" fmla="*/ 837043 w 2509838"/>
                <a:gd name="T35" fmla="*/ 738188 h 1787526"/>
                <a:gd name="T36" fmla="*/ 1416304 w 2509838"/>
                <a:gd name="T37" fmla="*/ 686474 h 1787526"/>
                <a:gd name="T38" fmla="*/ 1412034 w 2509838"/>
                <a:gd name="T39" fmla="*/ 1161601 h 1787526"/>
                <a:gd name="T40" fmla="*/ 1308659 w 2509838"/>
                <a:gd name="T41" fmla="*/ 1166588 h 1787526"/>
                <a:gd name="T42" fmla="*/ 1296074 w 2509838"/>
                <a:gd name="T43" fmla="*/ 694181 h 1787526"/>
                <a:gd name="T44" fmla="*/ 988416 w 2509838"/>
                <a:gd name="T45" fmla="*/ 671513 h 1787526"/>
                <a:gd name="T46" fmla="*/ 1088565 w 2509838"/>
                <a:gd name="T47" fmla="*/ 688968 h 1787526"/>
                <a:gd name="T48" fmla="*/ 1081281 w 2509838"/>
                <a:gd name="T49" fmla="*/ 1163414 h 1787526"/>
                <a:gd name="T50" fmla="*/ 976581 w 2509838"/>
                <a:gd name="T51" fmla="*/ 1165228 h 1787526"/>
                <a:gd name="T52" fmla="*/ 966338 w 2509838"/>
                <a:gd name="T53" fmla="*/ 691461 h 1787526"/>
                <a:gd name="T54" fmla="*/ 1546133 w 2509838"/>
                <a:gd name="T55" fmla="*/ 590550 h 1787526"/>
                <a:gd name="T56" fmla="*/ 1571170 w 2509838"/>
                <a:gd name="T57" fmla="*/ 617105 h 1787526"/>
                <a:gd name="T58" fmla="*/ 1558196 w 2509838"/>
                <a:gd name="T59" fmla="*/ 1165903 h 1787526"/>
                <a:gd name="T60" fmla="*/ 1453496 w 2509838"/>
                <a:gd name="T61" fmla="*/ 1160229 h 1787526"/>
                <a:gd name="T62" fmla="*/ 1449399 w 2509838"/>
                <a:gd name="T63" fmla="*/ 608026 h 1787526"/>
                <a:gd name="T64" fmla="*/ 1229322 w 2509838"/>
                <a:gd name="T65" fmla="*/ 590777 h 1787526"/>
                <a:gd name="T66" fmla="*/ 1252538 w 2509838"/>
                <a:gd name="T67" fmla="*/ 620282 h 1787526"/>
                <a:gd name="T68" fmla="*/ 1236833 w 2509838"/>
                <a:gd name="T69" fmla="*/ 1167492 h 1787526"/>
                <a:gd name="T70" fmla="*/ 1132815 w 2509838"/>
                <a:gd name="T71" fmla="*/ 1157959 h 1787526"/>
                <a:gd name="T72" fmla="*/ 1131450 w 2509838"/>
                <a:gd name="T73" fmla="*/ 605303 h 1787526"/>
                <a:gd name="T74" fmla="*/ 1713065 w 2509838"/>
                <a:gd name="T75" fmla="*/ 508680 h 1787526"/>
                <a:gd name="T76" fmla="*/ 1733550 w 2509838"/>
                <a:gd name="T77" fmla="*/ 545860 h 1787526"/>
                <a:gd name="T78" fmla="*/ 1715797 w 2509838"/>
                <a:gd name="T79" fmla="*/ 1168174 h 1787526"/>
                <a:gd name="T80" fmla="*/ 1612689 w 2509838"/>
                <a:gd name="T81" fmla="*/ 1153438 h 1787526"/>
                <a:gd name="T82" fmla="*/ 1614055 w 2509838"/>
                <a:gd name="T83" fmla="*/ 521829 h 1787526"/>
                <a:gd name="T84" fmla="*/ 1733550 w 2509838"/>
                <a:gd name="T85" fmla="*/ 464215 h 1787526"/>
                <a:gd name="T86" fmla="*/ 1501548 w 2509838"/>
                <a:gd name="T87" fmla="*/ 379141 h 1787526"/>
                <a:gd name="T88" fmla="*/ 188232 w 2509838"/>
                <a:gd name="T89" fmla="*/ 103187 h 1787526"/>
                <a:gd name="T90" fmla="*/ 158976 w 2509838"/>
                <a:gd name="T91" fmla="*/ 139700 h 1787526"/>
                <a:gd name="T92" fmla="*/ 160110 w 2509838"/>
                <a:gd name="T93" fmla="*/ 1353684 h 1787526"/>
                <a:gd name="T94" fmla="*/ 191407 w 2509838"/>
                <a:gd name="T95" fmla="*/ 1389063 h 1787526"/>
                <a:gd name="T96" fmla="*/ 2288041 w 2509838"/>
                <a:gd name="T97" fmla="*/ 1398588 h 1787526"/>
                <a:gd name="T98" fmla="*/ 2332945 w 2509838"/>
                <a:gd name="T99" fmla="*/ 1378857 h 1787526"/>
                <a:gd name="T100" fmla="*/ 2354036 w 2509838"/>
                <a:gd name="T101" fmla="*/ 1337129 h 1787526"/>
                <a:gd name="T102" fmla="*/ 2343830 w 2509838"/>
                <a:gd name="T103" fmla="*/ 124505 h 1787526"/>
                <a:gd name="T104" fmla="*/ 2305957 w 2509838"/>
                <a:gd name="T105" fmla="*/ 95704 h 1787526"/>
                <a:gd name="T106" fmla="*/ 2436813 w 2509838"/>
                <a:gd name="T107" fmla="*/ 680 h 1787526"/>
                <a:gd name="T108" fmla="*/ 2486479 w 2509838"/>
                <a:gd name="T109" fmla="*/ 25400 h 1787526"/>
                <a:gd name="T110" fmla="*/ 2508250 w 2509838"/>
                <a:gd name="T111" fmla="*/ 74159 h 1787526"/>
                <a:gd name="T112" fmla="*/ 2493963 w 2509838"/>
                <a:gd name="T113" fmla="*/ 1455965 h 1787526"/>
                <a:gd name="T114" fmla="*/ 2449286 w 2509838"/>
                <a:gd name="T115" fmla="*/ 1487034 h 1787526"/>
                <a:gd name="T116" fmla="*/ 57150 w 2509838"/>
                <a:gd name="T117" fmla="*/ 1485674 h 1787526"/>
                <a:gd name="T118" fmla="*/ 13833 w 2509838"/>
                <a:gd name="T119" fmla="*/ 1452790 h 1787526"/>
                <a:gd name="T120" fmla="*/ 2041 w 2509838"/>
                <a:gd name="T121" fmla="*/ 70304 h 1787526"/>
                <a:gd name="T122" fmla="*/ 26307 w 2509838"/>
                <a:gd name="T123" fmla="*/ 22905 h 1787526"/>
                <a:gd name="T124" fmla="*/ 77333 w 2509838"/>
                <a:gd name="T125" fmla="*/ 227 h 1787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09838" h="1787526">
                  <a:moveTo>
                    <a:pt x="80048" y="1566863"/>
                  </a:moveTo>
                  <a:lnTo>
                    <a:pt x="84357" y="1566863"/>
                  </a:lnTo>
                  <a:lnTo>
                    <a:pt x="1096637" y="1566863"/>
                  </a:lnTo>
                  <a:lnTo>
                    <a:pt x="1094823" y="1569568"/>
                  </a:lnTo>
                  <a:lnTo>
                    <a:pt x="1093235" y="1572498"/>
                  </a:lnTo>
                  <a:lnTo>
                    <a:pt x="1092102" y="1575879"/>
                  </a:lnTo>
                  <a:lnTo>
                    <a:pt x="1090968" y="1579035"/>
                  </a:lnTo>
                  <a:lnTo>
                    <a:pt x="1090287" y="1582415"/>
                  </a:lnTo>
                  <a:lnTo>
                    <a:pt x="1089607" y="1585571"/>
                  </a:lnTo>
                  <a:lnTo>
                    <a:pt x="1089380" y="1589177"/>
                  </a:lnTo>
                  <a:lnTo>
                    <a:pt x="1089154" y="1592558"/>
                  </a:lnTo>
                  <a:lnTo>
                    <a:pt x="1089380" y="1597968"/>
                  </a:lnTo>
                  <a:lnTo>
                    <a:pt x="1090287" y="1603152"/>
                  </a:lnTo>
                  <a:lnTo>
                    <a:pt x="1091648" y="1608111"/>
                  </a:lnTo>
                  <a:lnTo>
                    <a:pt x="1093689" y="1612844"/>
                  </a:lnTo>
                  <a:lnTo>
                    <a:pt x="1095957" y="1617352"/>
                  </a:lnTo>
                  <a:lnTo>
                    <a:pt x="1098678" y="1621634"/>
                  </a:lnTo>
                  <a:lnTo>
                    <a:pt x="1101853" y="1625692"/>
                  </a:lnTo>
                  <a:lnTo>
                    <a:pt x="1105481" y="1629523"/>
                  </a:lnTo>
                  <a:lnTo>
                    <a:pt x="1109563" y="1632679"/>
                  </a:lnTo>
                  <a:lnTo>
                    <a:pt x="1113871" y="1635834"/>
                  </a:lnTo>
                  <a:lnTo>
                    <a:pt x="1118633" y="1638314"/>
                  </a:lnTo>
                  <a:lnTo>
                    <a:pt x="1123395" y="1640568"/>
                  </a:lnTo>
                  <a:lnTo>
                    <a:pt x="1128611" y="1642371"/>
                  </a:lnTo>
                  <a:lnTo>
                    <a:pt x="1134053" y="1643498"/>
                  </a:lnTo>
                  <a:lnTo>
                    <a:pt x="1139496" y="1644174"/>
                  </a:lnTo>
                  <a:lnTo>
                    <a:pt x="1145391" y="1644625"/>
                  </a:lnTo>
                  <a:lnTo>
                    <a:pt x="1364673" y="1644625"/>
                  </a:lnTo>
                  <a:lnTo>
                    <a:pt x="1370343" y="1644174"/>
                  </a:lnTo>
                  <a:lnTo>
                    <a:pt x="1376012" y="1643498"/>
                  </a:lnTo>
                  <a:lnTo>
                    <a:pt x="1381227" y="1642371"/>
                  </a:lnTo>
                  <a:lnTo>
                    <a:pt x="1386443" y="1640568"/>
                  </a:lnTo>
                  <a:lnTo>
                    <a:pt x="1391432" y="1638314"/>
                  </a:lnTo>
                  <a:lnTo>
                    <a:pt x="1396194" y="1635834"/>
                  </a:lnTo>
                  <a:lnTo>
                    <a:pt x="1400502" y="1632679"/>
                  </a:lnTo>
                  <a:lnTo>
                    <a:pt x="1404357" y="1629523"/>
                  </a:lnTo>
                  <a:lnTo>
                    <a:pt x="1407986" y="1625692"/>
                  </a:lnTo>
                  <a:lnTo>
                    <a:pt x="1411160" y="1621634"/>
                  </a:lnTo>
                  <a:lnTo>
                    <a:pt x="1414108" y="1617352"/>
                  </a:lnTo>
                  <a:lnTo>
                    <a:pt x="1416376" y="1612844"/>
                  </a:lnTo>
                  <a:lnTo>
                    <a:pt x="1418417" y="1608111"/>
                  </a:lnTo>
                  <a:lnTo>
                    <a:pt x="1419551" y="1603152"/>
                  </a:lnTo>
                  <a:lnTo>
                    <a:pt x="1420684" y="1597968"/>
                  </a:lnTo>
                  <a:lnTo>
                    <a:pt x="1420911" y="1592558"/>
                  </a:lnTo>
                  <a:lnTo>
                    <a:pt x="1420684" y="1589177"/>
                  </a:lnTo>
                  <a:lnTo>
                    <a:pt x="1420231" y="1585571"/>
                  </a:lnTo>
                  <a:lnTo>
                    <a:pt x="1419551" y="1582415"/>
                  </a:lnTo>
                  <a:lnTo>
                    <a:pt x="1418870" y="1579035"/>
                  </a:lnTo>
                  <a:lnTo>
                    <a:pt x="1417737" y="1575879"/>
                  </a:lnTo>
                  <a:lnTo>
                    <a:pt x="1416603" y="1572498"/>
                  </a:lnTo>
                  <a:lnTo>
                    <a:pt x="1415015" y="1569568"/>
                  </a:lnTo>
                  <a:lnTo>
                    <a:pt x="1413201" y="1566863"/>
                  </a:lnTo>
                  <a:lnTo>
                    <a:pt x="2425481" y="1566863"/>
                  </a:lnTo>
                  <a:lnTo>
                    <a:pt x="2429790" y="1566863"/>
                  </a:lnTo>
                  <a:lnTo>
                    <a:pt x="2434099" y="1567089"/>
                  </a:lnTo>
                  <a:lnTo>
                    <a:pt x="2438407" y="1567539"/>
                  </a:lnTo>
                  <a:lnTo>
                    <a:pt x="2442489" y="1568216"/>
                  </a:lnTo>
                  <a:lnTo>
                    <a:pt x="2446571" y="1569117"/>
                  </a:lnTo>
                  <a:lnTo>
                    <a:pt x="2450426" y="1570244"/>
                  </a:lnTo>
                  <a:lnTo>
                    <a:pt x="2454507" y="1571596"/>
                  </a:lnTo>
                  <a:lnTo>
                    <a:pt x="2458362" y="1572723"/>
                  </a:lnTo>
                  <a:lnTo>
                    <a:pt x="2462217" y="1574301"/>
                  </a:lnTo>
                  <a:lnTo>
                    <a:pt x="2465619" y="1576104"/>
                  </a:lnTo>
                  <a:lnTo>
                    <a:pt x="2469247" y="1578133"/>
                  </a:lnTo>
                  <a:lnTo>
                    <a:pt x="2472422" y="1580162"/>
                  </a:lnTo>
                  <a:lnTo>
                    <a:pt x="2476050" y="1581965"/>
                  </a:lnTo>
                  <a:lnTo>
                    <a:pt x="2478998" y="1584669"/>
                  </a:lnTo>
                  <a:lnTo>
                    <a:pt x="2482173" y="1586923"/>
                  </a:lnTo>
                  <a:lnTo>
                    <a:pt x="2485121" y="1589628"/>
                  </a:lnTo>
                  <a:lnTo>
                    <a:pt x="2487842" y="1592108"/>
                  </a:lnTo>
                  <a:lnTo>
                    <a:pt x="2490336" y="1595038"/>
                  </a:lnTo>
                  <a:lnTo>
                    <a:pt x="2492831" y="1597968"/>
                  </a:lnTo>
                  <a:lnTo>
                    <a:pt x="2495552" y="1601123"/>
                  </a:lnTo>
                  <a:lnTo>
                    <a:pt x="2497366" y="1604054"/>
                  </a:lnTo>
                  <a:lnTo>
                    <a:pt x="2499407" y="1607434"/>
                  </a:lnTo>
                  <a:lnTo>
                    <a:pt x="2501448" y="1610815"/>
                  </a:lnTo>
                  <a:lnTo>
                    <a:pt x="2503035" y="1614196"/>
                  </a:lnTo>
                  <a:lnTo>
                    <a:pt x="2504623" y="1618028"/>
                  </a:lnTo>
                  <a:lnTo>
                    <a:pt x="2505983" y="1621409"/>
                  </a:lnTo>
                  <a:lnTo>
                    <a:pt x="2507117" y="1625241"/>
                  </a:lnTo>
                  <a:lnTo>
                    <a:pt x="2508024" y="1629073"/>
                  </a:lnTo>
                  <a:lnTo>
                    <a:pt x="2508704" y="1632679"/>
                  </a:lnTo>
                  <a:lnTo>
                    <a:pt x="2509385" y="1636736"/>
                  </a:lnTo>
                  <a:lnTo>
                    <a:pt x="2509611" y="1640568"/>
                  </a:lnTo>
                  <a:lnTo>
                    <a:pt x="2509838" y="1644625"/>
                  </a:lnTo>
                  <a:lnTo>
                    <a:pt x="2509838" y="1709764"/>
                  </a:lnTo>
                  <a:lnTo>
                    <a:pt x="2509611" y="1713822"/>
                  </a:lnTo>
                  <a:lnTo>
                    <a:pt x="2509385" y="1717428"/>
                  </a:lnTo>
                  <a:lnTo>
                    <a:pt x="2508704" y="1721485"/>
                  </a:lnTo>
                  <a:lnTo>
                    <a:pt x="2508024" y="1725317"/>
                  </a:lnTo>
                  <a:lnTo>
                    <a:pt x="2507117" y="1729148"/>
                  </a:lnTo>
                  <a:lnTo>
                    <a:pt x="2505983" y="1732755"/>
                  </a:lnTo>
                  <a:lnTo>
                    <a:pt x="2504623" y="1736361"/>
                  </a:lnTo>
                  <a:lnTo>
                    <a:pt x="2503035" y="1740193"/>
                  </a:lnTo>
                  <a:lnTo>
                    <a:pt x="2501448" y="1743348"/>
                  </a:lnTo>
                  <a:lnTo>
                    <a:pt x="2499407" y="1746955"/>
                  </a:lnTo>
                  <a:lnTo>
                    <a:pt x="2497366" y="1750110"/>
                  </a:lnTo>
                  <a:lnTo>
                    <a:pt x="2495552" y="1753040"/>
                  </a:lnTo>
                  <a:lnTo>
                    <a:pt x="2492831" y="1756421"/>
                  </a:lnTo>
                  <a:lnTo>
                    <a:pt x="2490336" y="1759126"/>
                  </a:lnTo>
                  <a:lnTo>
                    <a:pt x="2487842" y="1762282"/>
                  </a:lnTo>
                  <a:lnTo>
                    <a:pt x="2485121" y="1764761"/>
                  </a:lnTo>
                  <a:lnTo>
                    <a:pt x="2482173" y="1767466"/>
                  </a:lnTo>
                  <a:lnTo>
                    <a:pt x="2478998" y="1769720"/>
                  </a:lnTo>
                  <a:lnTo>
                    <a:pt x="2476050" y="1772199"/>
                  </a:lnTo>
                  <a:lnTo>
                    <a:pt x="2472422" y="1774228"/>
                  </a:lnTo>
                  <a:lnTo>
                    <a:pt x="2469247" y="1776256"/>
                  </a:lnTo>
                  <a:lnTo>
                    <a:pt x="2465619" y="1778285"/>
                  </a:lnTo>
                  <a:lnTo>
                    <a:pt x="2462217" y="1780088"/>
                  </a:lnTo>
                  <a:lnTo>
                    <a:pt x="2458362" y="1781440"/>
                  </a:lnTo>
                  <a:lnTo>
                    <a:pt x="2454507" y="1782793"/>
                  </a:lnTo>
                  <a:lnTo>
                    <a:pt x="2450426" y="1783920"/>
                  </a:lnTo>
                  <a:lnTo>
                    <a:pt x="2446571" y="1785272"/>
                  </a:lnTo>
                  <a:lnTo>
                    <a:pt x="2442489" y="1785948"/>
                  </a:lnTo>
                  <a:lnTo>
                    <a:pt x="2438407" y="1786850"/>
                  </a:lnTo>
                  <a:lnTo>
                    <a:pt x="2434099" y="1787301"/>
                  </a:lnTo>
                  <a:lnTo>
                    <a:pt x="2429790" y="1787526"/>
                  </a:lnTo>
                  <a:lnTo>
                    <a:pt x="2425481" y="1787526"/>
                  </a:lnTo>
                  <a:lnTo>
                    <a:pt x="84357" y="1787526"/>
                  </a:lnTo>
                  <a:lnTo>
                    <a:pt x="80048" y="1787526"/>
                  </a:lnTo>
                  <a:lnTo>
                    <a:pt x="75740" y="1787301"/>
                  </a:lnTo>
                  <a:lnTo>
                    <a:pt x="71431" y="1786850"/>
                  </a:lnTo>
                  <a:lnTo>
                    <a:pt x="67349" y="1785948"/>
                  </a:lnTo>
                  <a:lnTo>
                    <a:pt x="63494" y="1785272"/>
                  </a:lnTo>
                  <a:lnTo>
                    <a:pt x="59413" y="1783920"/>
                  </a:lnTo>
                  <a:lnTo>
                    <a:pt x="55558" y="1782793"/>
                  </a:lnTo>
                  <a:lnTo>
                    <a:pt x="51476" y="1781440"/>
                  </a:lnTo>
                  <a:lnTo>
                    <a:pt x="48074" y="1780088"/>
                  </a:lnTo>
                  <a:lnTo>
                    <a:pt x="44219" y="1778285"/>
                  </a:lnTo>
                  <a:lnTo>
                    <a:pt x="40591" y="1776256"/>
                  </a:lnTo>
                  <a:lnTo>
                    <a:pt x="37416" y="1774228"/>
                  </a:lnTo>
                  <a:lnTo>
                    <a:pt x="33788" y="1772199"/>
                  </a:lnTo>
                  <a:lnTo>
                    <a:pt x="30840" y="1769720"/>
                  </a:lnTo>
                  <a:lnTo>
                    <a:pt x="27892" y="1767466"/>
                  </a:lnTo>
                  <a:lnTo>
                    <a:pt x="24717" y="1764761"/>
                  </a:lnTo>
                  <a:lnTo>
                    <a:pt x="21996" y="1762282"/>
                  </a:lnTo>
                  <a:lnTo>
                    <a:pt x="19502" y="1759126"/>
                  </a:lnTo>
                  <a:lnTo>
                    <a:pt x="17007" y="1756421"/>
                  </a:lnTo>
                  <a:lnTo>
                    <a:pt x="14513" y="1753040"/>
                  </a:lnTo>
                  <a:lnTo>
                    <a:pt x="12472" y="1750110"/>
                  </a:lnTo>
                  <a:lnTo>
                    <a:pt x="10431" y="1746955"/>
                  </a:lnTo>
                  <a:lnTo>
                    <a:pt x="8390" y="1743348"/>
                  </a:lnTo>
                  <a:lnTo>
                    <a:pt x="6803" y="1740193"/>
                  </a:lnTo>
                  <a:lnTo>
                    <a:pt x="5442" y="1736361"/>
                  </a:lnTo>
                  <a:lnTo>
                    <a:pt x="3855" y="1732755"/>
                  </a:lnTo>
                  <a:lnTo>
                    <a:pt x="2948" y="1729148"/>
                  </a:lnTo>
                  <a:lnTo>
                    <a:pt x="1814" y="1725317"/>
                  </a:lnTo>
                  <a:lnTo>
                    <a:pt x="1134" y="1721485"/>
                  </a:lnTo>
                  <a:lnTo>
                    <a:pt x="680" y="1717428"/>
                  </a:lnTo>
                  <a:lnTo>
                    <a:pt x="227" y="1713822"/>
                  </a:lnTo>
                  <a:lnTo>
                    <a:pt x="0" y="1709764"/>
                  </a:lnTo>
                  <a:lnTo>
                    <a:pt x="0" y="1644625"/>
                  </a:lnTo>
                  <a:lnTo>
                    <a:pt x="227" y="1640568"/>
                  </a:lnTo>
                  <a:lnTo>
                    <a:pt x="680" y="1636736"/>
                  </a:lnTo>
                  <a:lnTo>
                    <a:pt x="1134" y="1632679"/>
                  </a:lnTo>
                  <a:lnTo>
                    <a:pt x="1814" y="1629073"/>
                  </a:lnTo>
                  <a:lnTo>
                    <a:pt x="2948" y="1625241"/>
                  </a:lnTo>
                  <a:lnTo>
                    <a:pt x="3855" y="1621409"/>
                  </a:lnTo>
                  <a:lnTo>
                    <a:pt x="5442" y="1618028"/>
                  </a:lnTo>
                  <a:lnTo>
                    <a:pt x="6803" y="1614196"/>
                  </a:lnTo>
                  <a:lnTo>
                    <a:pt x="8390" y="1610815"/>
                  </a:lnTo>
                  <a:lnTo>
                    <a:pt x="10431" y="1607434"/>
                  </a:lnTo>
                  <a:lnTo>
                    <a:pt x="12472" y="1604054"/>
                  </a:lnTo>
                  <a:lnTo>
                    <a:pt x="14513" y="1601123"/>
                  </a:lnTo>
                  <a:lnTo>
                    <a:pt x="17007" y="1597968"/>
                  </a:lnTo>
                  <a:lnTo>
                    <a:pt x="19502" y="1595038"/>
                  </a:lnTo>
                  <a:lnTo>
                    <a:pt x="21996" y="1592108"/>
                  </a:lnTo>
                  <a:lnTo>
                    <a:pt x="24717" y="1589628"/>
                  </a:lnTo>
                  <a:lnTo>
                    <a:pt x="27892" y="1586923"/>
                  </a:lnTo>
                  <a:lnTo>
                    <a:pt x="30840" y="1584669"/>
                  </a:lnTo>
                  <a:lnTo>
                    <a:pt x="33788" y="1581965"/>
                  </a:lnTo>
                  <a:lnTo>
                    <a:pt x="37416" y="1580162"/>
                  </a:lnTo>
                  <a:lnTo>
                    <a:pt x="40591" y="1578133"/>
                  </a:lnTo>
                  <a:lnTo>
                    <a:pt x="44219" y="1576104"/>
                  </a:lnTo>
                  <a:lnTo>
                    <a:pt x="48074" y="1574301"/>
                  </a:lnTo>
                  <a:lnTo>
                    <a:pt x="51476" y="1572723"/>
                  </a:lnTo>
                  <a:lnTo>
                    <a:pt x="55558" y="1571596"/>
                  </a:lnTo>
                  <a:lnTo>
                    <a:pt x="59413" y="1570244"/>
                  </a:lnTo>
                  <a:lnTo>
                    <a:pt x="63494" y="1569117"/>
                  </a:lnTo>
                  <a:lnTo>
                    <a:pt x="67349" y="1568216"/>
                  </a:lnTo>
                  <a:lnTo>
                    <a:pt x="71431" y="1567539"/>
                  </a:lnTo>
                  <a:lnTo>
                    <a:pt x="75740" y="1567089"/>
                  </a:lnTo>
                  <a:lnTo>
                    <a:pt x="80048" y="1566863"/>
                  </a:lnTo>
                  <a:close/>
                  <a:moveTo>
                    <a:pt x="837043" y="738188"/>
                  </a:moveTo>
                  <a:lnTo>
                    <a:pt x="839735" y="738188"/>
                  </a:lnTo>
                  <a:lnTo>
                    <a:pt x="912639" y="738188"/>
                  </a:lnTo>
                  <a:lnTo>
                    <a:pt x="915107" y="738188"/>
                  </a:lnTo>
                  <a:lnTo>
                    <a:pt x="917575" y="738870"/>
                  </a:lnTo>
                  <a:lnTo>
                    <a:pt x="920042" y="739324"/>
                  </a:lnTo>
                  <a:lnTo>
                    <a:pt x="922285" y="740232"/>
                  </a:lnTo>
                  <a:lnTo>
                    <a:pt x="924529" y="741368"/>
                  </a:lnTo>
                  <a:lnTo>
                    <a:pt x="926772" y="742504"/>
                  </a:lnTo>
                  <a:lnTo>
                    <a:pt x="928791" y="743867"/>
                  </a:lnTo>
                  <a:lnTo>
                    <a:pt x="930585" y="745684"/>
                  </a:lnTo>
                  <a:lnTo>
                    <a:pt x="932155" y="747047"/>
                  </a:lnTo>
                  <a:lnTo>
                    <a:pt x="933501" y="749091"/>
                  </a:lnTo>
                  <a:lnTo>
                    <a:pt x="934847" y="751135"/>
                  </a:lnTo>
                  <a:lnTo>
                    <a:pt x="936193" y="753407"/>
                  </a:lnTo>
                  <a:lnTo>
                    <a:pt x="936866" y="755678"/>
                  </a:lnTo>
                  <a:lnTo>
                    <a:pt x="937315" y="757950"/>
                  </a:lnTo>
                  <a:lnTo>
                    <a:pt x="937763" y="760448"/>
                  </a:lnTo>
                  <a:lnTo>
                    <a:pt x="938212" y="762947"/>
                  </a:lnTo>
                  <a:lnTo>
                    <a:pt x="938212" y="1145229"/>
                  </a:lnTo>
                  <a:lnTo>
                    <a:pt x="937763" y="1147728"/>
                  </a:lnTo>
                  <a:lnTo>
                    <a:pt x="937315" y="1150227"/>
                  </a:lnTo>
                  <a:lnTo>
                    <a:pt x="936866" y="1152498"/>
                  </a:lnTo>
                  <a:lnTo>
                    <a:pt x="936193" y="1154770"/>
                  </a:lnTo>
                  <a:lnTo>
                    <a:pt x="934847" y="1157041"/>
                  </a:lnTo>
                  <a:lnTo>
                    <a:pt x="933501" y="1159085"/>
                  </a:lnTo>
                  <a:lnTo>
                    <a:pt x="932155" y="1160902"/>
                  </a:lnTo>
                  <a:lnTo>
                    <a:pt x="930585" y="1162720"/>
                  </a:lnTo>
                  <a:lnTo>
                    <a:pt x="928791" y="1164537"/>
                  </a:lnTo>
                  <a:lnTo>
                    <a:pt x="926772" y="1165672"/>
                  </a:lnTo>
                  <a:lnTo>
                    <a:pt x="924529" y="1167035"/>
                  </a:lnTo>
                  <a:lnTo>
                    <a:pt x="922285" y="1167944"/>
                  </a:lnTo>
                  <a:lnTo>
                    <a:pt x="920042" y="1168852"/>
                  </a:lnTo>
                  <a:lnTo>
                    <a:pt x="917575" y="1169534"/>
                  </a:lnTo>
                  <a:lnTo>
                    <a:pt x="915107" y="1169761"/>
                  </a:lnTo>
                  <a:lnTo>
                    <a:pt x="912639" y="1169988"/>
                  </a:lnTo>
                  <a:lnTo>
                    <a:pt x="839735" y="1169988"/>
                  </a:lnTo>
                  <a:lnTo>
                    <a:pt x="837043" y="1169761"/>
                  </a:lnTo>
                  <a:lnTo>
                    <a:pt x="834576" y="1169534"/>
                  </a:lnTo>
                  <a:lnTo>
                    <a:pt x="832108" y="1168852"/>
                  </a:lnTo>
                  <a:lnTo>
                    <a:pt x="829865" y="1167944"/>
                  </a:lnTo>
                  <a:lnTo>
                    <a:pt x="827622" y="1167035"/>
                  </a:lnTo>
                  <a:lnTo>
                    <a:pt x="825603" y="1165672"/>
                  </a:lnTo>
                  <a:lnTo>
                    <a:pt x="823584" y="1164537"/>
                  </a:lnTo>
                  <a:lnTo>
                    <a:pt x="821790" y="1162720"/>
                  </a:lnTo>
                  <a:lnTo>
                    <a:pt x="819995" y="1160902"/>
                  </a:lnTo>
                  <a:lnTo>
                    <a:pt x="818649" y="1159085"/>
                  </a:lnTo>
                  <a:lnTo>
                    <a:pt x="817303" y="1157041"/>
                  </a:lnTo>
                  <a:lnTo>
                    <a:pt x="816406" y="1154770"/>
                  </a:lnTo>
                  <a:lnTo>
                    <a:pt x="815284" y="1152498"/>
                  </a:lnTo>
                  <a:lnTo>
                    <a:pt x="814836" y="1150227"/>
                  </a:lnTo>
                  <a:lnTo>
                    <a:pt x="814387" y="1147728"/>
                  </a:lnTo>
                  <a:lnTo>
                    <a:pt x="814387" y="1145229"/>
                  </a:lnTo>
                  <a:lnTo>
                    <a:pt x="814387" y="762947"/>
                  </a:lnTo>
                  <a:lnTo>
                    <a:pt x="814387" y="760448"/>
                  </a:lnTo>
                  <a:lnTo>
                    <a:pt x="814836" y="757950"/>
                  </a:lnTo>
                  <a:lnTo>
                    <a:pt x="815284" y="755678"/>
                  </a:lnTo>
                  <a:lnTo>
                    <a:pt x="816406" y="753407"/>
                  </a:lnTo>
                  <a:lnTo>
                    <a:pt x="817303" y="751135"/>
                  </a:lnTo>
                  <a:lnTo>
                    <a:pt x="818649" y="749091"/>
                  </a:lnTo>
                  <a:lnTo>
                    <a:pt x="819995" y="747047"/>
                  </a:lnTo>
                  <a:lnTo>
                    <a:pt x="821790" y="745684"/>
                  </a:lnTo>
                  <a:lnTo>
                    <a:pt x="823584" y="743867"/>
                  </a:lnTo>
                  <a:lnTo>
                    <a:pt x="825603" y="742504"/>
                  </a:lnTo>
                  <a:lnTo>
                    <a:pt x="827622" y="741368"/>
                  </a:lnTo>
                  <a:lnTo>
                    <a:pt x="829865" y="740232"/>
                  </a:lnTo>
                  <a:lnTo>
                    <a:pt x="832108" y="739324"/>
                  </a:lnTo>
                  <a:lnTo>
                    <a:pt x="834576" y="738870"/>
                  </a:lnTo>
                  <a:lnTo>
                    <a:pt x="837043" y="738188"/>
                  </a:lnTo>
                  <a:close/>
                  <a:moveTo>
                    <a:pt x="1318322" y="671513"/>
                  </a:moveTo>
                  <a:lnTo>
                    <a:pt x="1320794" y="671513"/>
                  </a:lnTo>
                  <a:lnTo>
                    <a:pt x="1394056" y="671513"/>
                  </a:lnTo>
                  <a:lnTo>
                    <a:pt x="1396528" y="671513"/>
                  </a:lnTo>
                  <a:lnTo>
                    <a:pt x="1399000" y="671966"/>
                  </a:lnTo>
                  <a:lnTo>
                    <a:pt x="1401472" y="672873"/>
                  </a:lnTo>
                  <a:lnTo>
                    <a:pt x="1403719" y="673553"/>
                  </a:lnTo>
                  <a:lnTo>
                    <a:pt x="1405966" y="674913"/>
                  </a:lnTo>
                  <a:lnTo>
                    <a:pt x="1408213" y="676273"/>
                  </a:lnTo>
                  <a:lnTo>
                    <a:pt x="1410011" y="677860"/>
                  </a:lnTo>
                  <a:lnTo>
                    <a:pt x="1412034" y="679900"/>
                  </a:lnTo>
                  <a:lnTo>
                    <a:pt x="1413607" y="681941"/>
                  </a:lnTo>
                  <a:lnTo>
                    <a:pt x="1414955" y="683981"/>
                  </a:lnTo>
                  <a:lnTo>
                    <a:pt x="1416304" y="686474"/>
                  </a:lnTo>
                  <a:lnTo>
                    <a:pt x="1417203" y="688968"/>
                  </a:lnTo>
                  <a:lnTo>
                    <a:pt x="1418326" y="691461"/>
                  </a:lnTo>
                  <a:lnTo>
                    <a:pt x="1418776" y="694181"/>
                  </a:lnTo>
                  <a:lnTo>
                    <a:pt x="1419225" y="696902"/>
                  </a:lnTo>
                  <a:lnTo>
                    <a:pt x="1419225" y="699848"/>
                  </a:lnTo>
                  <a:lnTo>
                    <a:pt x="1419225" y="1141426"/>
                  </a:lnTo>
                  <a:lnTo>
                    <a:pt x="1419225" y="1144373"/>
                  </a:lnTo>
                  <a:lnTo>
                    <a:pt x="1418776" y="1147320"/>
                  </a:lnTo>
                  <a:lnTo>
                    <a:pt x="1418326" y="1149813"/>
                  </a:lnTo>
                  <a:lnTo>
                    <a:pt x="1417203" y="1152534"/>
                  </a:lnTo>
                  <a:lnTo>
                    <a:pt x="1416304" y="1155254"/>
                  </a:lnTo>
                  <a:lnTo>
                    <a:pt x="1414955" y="1157521"/>
                  </a:lnTo>
                  <a:lnTo>
                    <a:pt x="1413607" y="1159787"/>
                  </a:lnTo>
                  <a:lnTo>
                    <a:pt x="1412034" y="1161601"/>
                  </a:lnTo>
                  <a:lnTo>
                    <a:pt x="1410011" y="1163414"/>
                  </a:lnTo>
                  <a:lnTo>
                    <a:pt x="1408213" y="1165228"/>
                  </a:lnTo>
                  <a:lnTo>
                    <a:pt x="1405966" y="1166588"/>
                  </a:lnTo>
                  <a:lnTo>
                    <a:pt x="1403719" y="1167721"/>
                  </a:lnTo>
                  <a:lnTo>
                    <a:pt x="1401472" y="1168855"/>
                  </a:lnTo>
                  <a:lnTo>
                    <a:pt x="1399000" y="1169535"/>
                  </a:lnTo>
                  <a:lnTo>
                    <a:pt x="1396528" y="1169761"/>
                  </a:lnTo>
                  <a:lnTo>
                    <a:pt x="1394056" y="1169988"/>
                  </a:lnTo>
                  <a:lnTo>
                    <a:pt x="1320794" y="1169988"/>
                  </a:lnTo>
                  <a:lnTo>
                    <a:pt x="1318322" y="1169761"/>
                  </a:lnTo>
                  <a:lnTo>
                    <a:pt x="1315850" y="1169535"/>
                  </a:lnTo>
                  <a:lnTo>
                    <a:pt x="1313154" y="1168855"/>
                  </a:lnTo>
                  <a:lnTo>
                    <a:pt x="1310906" y="1167721"/>
                  </a:lnTo>
                  <a:lnTo>
                    <a:pt x="1308659" y="1166588"/>
                  </a:lnTo>
                  <a:lnTo>
                    <a:pt x="1306861" y="1165228"/>
                  </a:lnTo>
                  <a:lnTo>
                    <a:pt x="1304839" y="1163414"/>
                  </a:lnTo>
                  <a:lnTo>
                    <a:pt x="1303041" y="1161601"/>
                  </a:lnTo>
                  <a:lnTo>
                    <a:pt x="1301243" y="1159787"/>
                  </a:lnTo>
                  <a:lnTo>
                    <a:pt x="1299670" y="1157521"/>
                  </a:lnTo>
                  <a:lnTo>
                    <a:pt x="1298546" y="1155254"/>
                  </a:lnTo>
                  <a:lnTo>
                    <a:pt x="1297423" y="1152534"/>
                  </a:lnTo>
                  <a:lnTo>
                    <a:pt x="1296524" y="1149813"/>
                  </a:lnTo>
                  <a:lnTo>
                    <a:pt x="1296074" y="1147320"/>
                  </a:lnTo>
                  <a:lnTo>
                    <a:pt x="1295400" y="1144373"/>
                  </a:lnTo>
                  <a:lnTo>
                    <a:pt x="1295400" y="1141426"/>
                  </a:lnTo>
                  <a:lnTo>
                    <a:pt x="1295400" y="699848"/>
                  </a:lnTo>
                  <a:lnTo>
                    <a:pt x="1295400" y="696902"/>
                  </a:lnTo>
                  <a:lnTo>
                    <a:pt x="1296074" y="694181"/>
                  </a:lnTo>
                  <a:lnTo>
                    <a:pt x="1296524" y="691461"/>
                  </a:lnTo>
                  <a:lnTo>
                    <a:pt x="1297423" y="688968"/>
                  </a:lnTo>
                  <a:lnTo>
                    <a:pt x="1298546" y="686474"/>
                  </a:lnTo>
                  <a:lnTo>
                    <a:pt x="1299670" y="683981"/>
                  </a:lnTo>
                  <a:lnTo>
                    <a:pt x="1301243" y="681941"/>
                  </a:lnTo>
                  <a:lnTo>
                    <a:pt x="1303041" y="679900"/>
                  </a:lnTo>
                  <a:lnTo>
                    <a:pt x="1304839" y="677860"/>
                  </a:lnTo>
                  <a:lnTo>
                    <a:pt x="1306861" y="676273"/>
                  </a:lnTo>
                  <a:lnTo>
                    <a:pt x="1308659" y="674913"/>
                  </a:lnTo>
                  <a:lnTo>
                    <a:pt x="1310906" y="673553"/>
                  </a:lnTo>
                  <a:lnTo>
                    <a:pt x="1313154" y="672873"/>
                  </a:lnTo>
                  <a:lnTo>
                    <a:pt x="1315850" y="671966"/>
                  </a:lnTo>
                  <a:lnTo>
                    <a:pt x="1318322" y="671513"/>
                  </a:lnTo>
                  <a:close/>
                  <a:moveTo>
                    <a:pt x="988416" y="671513"/>
                  </a:moveTo>
                  <a:lnTo>
                    <a:pt x="990920" y="671513"/>
                  </a:lnTo>
                  <a:lnTo>
                    <a:pt x="1065121" y="671513"/>
                  </a:lnTo>
                  <a:lnTo>
                    <a:pt x="1067624" y="671513"/>
                  </a:lnTo>
                  <a:lnTo>
                    <a:pt x="1070128" y="671966"/>
                  </a:lnTo>
                  <a:lnTo>
                    <a:pt x="1072632" y="672873"/>
                  </a:lnTo>
                  <a:lnTo>
                    <a:pt x="1074908" y="673553"/>
                  </a:lnTo>
                  <a:lnTo>
                    <a:pt x="1077184" y="674913"/>
                  </a:lnTo>
                  <a:lnTo>
                    <a:pt x="1079460" y="676273"/>
                  </a:lnTo>
                  <a:lnTo>
                    <a:pt x="1081281" y="677860"/>
                  </a:lnTo>
                  <a:lnTo>
                    <a:pt x="1083330" y="679900"/>
                  </a:lnTo>
                  <a:lnTo>
                    <a:pt x="1084923" y="681941"/>
                  </a:lnTo>
                  <a:lnTo>
                    <a:pt x="1086288" y="683981"/>
                  </a:lnTo>
                  <a:lnTo>
                    <a:pt x="1087654" y="686474"/>
                  </a:lnTo>
                  <a:lnTo>
                    <a:pt x="1088565" y="688968"/>
                  </a:lnTo>
                  <a:lnTo>
                    <a:pt x="1089703" y="691461"/>
                  </a:lnTo>
                  <a:lnTo>
                    <a:pt x="1090158" y="694181"/>
                  </a:lnTo>
                  <a:lnTo>
                    <a:pt x="1090613" y="696902"/>
                  </a:lnTo>
                  <a:lnTo>
                    <a:pt x="1090613" y="699848"/>
                  </a:lnTo>
                  <a:lnTo>
                    <a:pt x="1090613" y="1141426"/>
                  </a:lnTo>
                  <a:lnTo>
                    <a:pt x="1090613" y="1144373"/>
                  </a:lnTo>
                  <a:lnTo>
                    <a:pt x="1090158" y="1147320"/>
                  </a:lnTo>
                  <a:lnTo>
                    <a:pt x="1089703" y="1149813"/>
                  </a:lnTo>
                  <a:lnTo>
                    <a:pt x="1088565" y="1152534"/>
                  </a:lnTo>
                  <a:lnTo>
                    <a:pt x="1087654" y="1155254"/>
                  </a:lnTo>
                  <a:lnTo>
                    <a:pt x="1086288" y="1157521"/>
                  </a:lnTo>
                  <a:lnTo>
                    <a:pt x="1084923" y="1159787"/>
                  </a:lnTo>
                  <a:lnTo>
                    <a:pt x="1083330" y="1161601"/>
                  </a:lnTo>
                  <a:lnTo>
                    <a:pt x="1081281" y="1163414"/>
                  </a:lnTo>
                  <a:lnTo>
                    <a:pt x="1079460" y="1165228"/>
                  </a:lnTo>
                  <a:lnTo>
                    <a:pt x="1077184" y="1166588"/>
                  </a:lnTo>
                  <a:lnTo>
                    <a:pt x="1074908" y="1167721"/>
                  </a:lnTo>
                  <a:lnTo>
                    <a:pt x="1072632" y="1168855"/>
                  </a:lnTo>
                  <a:lnTo>
                    <a:pt x="1070128" y="1169535"/>
                  </a:lnTo>
                  <a:lnTo>
                    <a:pt x="1067624" y="1169761"/>
                  </a:lnTo>
                  <a:lnTo>
                    <a:pt x="1065121" y="1169988"/>
                  </a:lnTo>
                  <a:lnTo>
                    <a:pt x="990920" y="1169988"/>
                  </a:lnTo>
                  <a:lnTo>
                    <a:pt x="988416" y="1169761"/>
                  </a:lnTo>
                  <a:lnTo>
                    <a:pt x="985685" y="1169535"/>
                  </a:lnTo>
                  <a:lnTo>
                    <a:pt x="983181" y="1168855"/>
                  </a:lnTo>
                  <a:lnTo>
                    <a:pt x="980905" y="1167721"/>
                  </a:lnTo>
                  <a:lnTo>
                    <a:pt x="978629" y="1166588"/>
                  </a:lnTo>
                  <a:lnTo>
                    <a:pt x="976581" y="1165228"/>
                  </a:lnTo>
                  <a:lnTo>
                    <a:pt x="974532" y="1163414"/>
                  </a:lnTo>
                  <a:lnTo>
                    <a:pt x="972939" y="1161601"/>
                  </a:lnTo>
                  <a:lnTo>
                    <a:pt x="971118" y="1159787"/>
                  </a:lnTo>
                  <a:lnTo>
                    <a:pt x="969525" y="1157521"/>
                  </a:lnTo>
                  <a:lnTo>
                    <a:pt x="968387" y="1155254"/>
                  </a:lnTo>
                  <a:lnTo>
                    <a:pt x="967249" y="1152534"/>
                  </a:lnTo>
                  <a:lnTo>
                    <a:pt x="966338" y="1149813"/>
                  </a:lnTo>
                  <a:lnTo>
                    <a:pt x="965883" y="1147320"/>
                  </a:lnTo>
                  <a:lnTo>
                    <a:pt x="965200" y="1144373"/>
                  </a:lnTo>
                  <a:lnTo>
                    <a:pt x="965200" y="1141426"/>
                  </a:lnTo>
                  <a:lnTo>
                    <a:pt x="965200" y="699848"/>
                  </a:lnTo>
                  <a:lnTo>
                    <a:pt x="965200" y="696902"/>
                  </a:lnTo>
                  <a:lnTo>
                    <a:pt x="965883" y="694181"/>
                  </a:lnTo>
                  <a:lnTo>
                    <a:pt x="966338" y="691461"/>
                  </a:lnTo>
                  <a:lnTo>
                    <a:pt x="967249" y="688968"/>
                  </a:lnTo>
                  <a:lnTo>
                    <a:pt x="968387" y="686474"/>
                  </a:lnTo>
                  <a:lnTo>
                    <a:pt x="969525" y="683981"/>
                  </a:lnTo>
                  <a:lnTo>
                    <a:pt x="971118" y="681941"/>
                  </a:lnTo>
                  <a:lnTo>
                    <a:pt x="972939" y="679900"/>
                  </a:lnTo>
                  <a:lnTo>
                    <a:pt x="974532" y="677860"/>
                  </a:lnTo>
                  <a:lnTo>
                    <a:pt x="976581" y="676273"/>
                  </a:lnTo>
                  <a:lnTo>
                    <a:pt x="978629" y="674913"/>
                  </a:lnTo>
                  <a:lnTo>
                    <a:pt x="980905" y="673553"/>
                  </a:lnTo>
                  <a:lnTo>
                    <a:pt x="983181" y="672873"/>
                  </a:lnTo>
                  <a:lnTo>
                    <a:pt x="985685" y="671966"/>
                  </a:lnTo>
                  <a:lnTo>
                    <a:pt x="988416" y="671513"/>
                  </a:lnTo>
                  <a:close/>
                  <a:moveTo>
                    <a:pt x="1471932" y="590550"/>
                  </a:moveTo>
                  <a:lnTo>
                    <a:pt x="1546133" y="590550"/>
                  </a:lnTo>
                  <a:lnTo>
                    <a:pt x="1548636" y="590777"/>
                  </a:lnTo>
                  <a:lnTo>
                    <a:pt x="1551140" y="591231"/>
                  </a:lnTo>
                  <a:lnTo>
                    <a:pt x="1553644" y="592139"/>
                  </a:lnTo>
                  <a:lnTo>
                    <a:pt x="1555920" y="593274"/>
                  </a:lnTo>
                  <a:lnTo>
                    <a:pt x="1558196" y="594635"/>
                  </a:lnTo>
                  <a:lnTo>
                    <a:pt x="1560472" y="596451"/>
                  </a:lnTo>
                  <a:lnTo>
                    <a:pt x="1562293" y="598267"/>
                  </a:lnTo>
                  <a:lnTo>
                    <a:pt x="1564342" y="600537"/>
                  </a:lnTo>
                  <a:lnTo>
                    <a:pt x="1565707" y="602806"/>
                  </a:lnTo>
                  <a:lnTo>
                    <a:pt x="1567300" y="605303"/>
                  </a:lnTo>
                  <a:lnTo>
                    <a:pt x="1568666" y="608026"/>
                  </a:lnTo>
                  <a:lnTo>
                    <a:pt x="1569577" y="610750"/>
                  </a:lnTo>
                  <a:lnTo>
                    <a:pt x="1570487" y="613927"/>
                  </a:lnTo>
                  <a:lnTo>
                    <a:pt x="1571170" y="617105"/>
                  </a:lnTo>
                  <a:lnTo>
                    <a:pt x="1571625" y="620282"/>
                  </a:lnTo>
                  <a:lnTo>
                    <a:pt x="1571625" y="623687"/>
                  </a:lnTo>
                  <a:lnTo>
                    <a:pt x="1571625" y="1136851"/>
                  </a:lnTo>
                  <a:lnTo>
                    <a:pt x="1571625" y="1140256"/>
                  </a:lnTo>
                  <a:lnTo>
                    <a:pt x="1571170" y="1143433"/>
                  </a:lnTo>
                  <a:lnTo>
                    <a:pt x="1570487" y="1146838"/>
                  </a:lnTo>
                  <a:lnTo>
                    <a:pt x="1569577" y="1149788"/>
                  </a:lnTo>
                  <a:lnTo>
                    <a:pt x="1568666" y="1152512"/>
                  </a:lnTo>
                  <a:lnTo>
                    <a:pt x="1567300" y="1155462"/>
                  </a:lnTo>
                  <a:lnTo>
                    <a:pt x="1565707" y="1157959"/>
                  </a:lnTo>
                  <a:lnTo>
                    <a:pt x="1564342" y="1160229"/>
                  </a:lnTo>
                  <a:lnTo>
                    <a:pt x="1562293" y="1162498"/>
                  </a:lnTo>
                  <a:lnTo>
                    <a:pt x="1560472" y="1164314"/>
                  </a:lnTo>
                  <a:lnTo>
                    <a:pt x="1558196" y="1165903"/>
                  </a:lnTo>
                  <a:lnTo>
                    <a:pt x="1555920" y="1167492"/>
                  </a:lnTo>
                  <a:lnTo>
                    <a:pt x="1553644" y="1168399"/>
                  </a:lnTo>
                  <a:lnTo>
                    <a:pt x="1551140" y="1169307"/>
                  </a:lnTo>
                  <a:lnTo>
                    <a:pt x="1548636" y="1169761"/>
                  </a:lnTo>
                  <a:lnTo>
                    <a:pt x="1546133" y="1169988"/>
                  </a:lnTo>
                  <a:lnTo>
                    <a:pt x="1471932" y="1169988"/>
                  </a:lnTo>
                  <a:lnTo>
                    <a:pt x="1469201" y="1169761"/>
                  </a:lnTo>
                  <a:lnTo>
                    <a:pt x="1466697" y="1169307"/>
                  </a:lnTo>
                  <a:lnTo>
                    <a:pt x="1464193" y="1168399"/>
                  </a:lnTo>
                  <a:lnTo>
                    <a:pt x="1461917" y="1167492"/>
                  </a:lnTo>
                  <a:lnTo>
                    <a:pt x="1459641" y="1165903"/>
                  </a:lnTo>
                  <a:lnTo>
                    <a:pt x="1457593" y="1164314"/>
                  </a:lnTo>
                  <a:lnTo>
                    <a:pt x="1455544" y="1162498"/>
                  </a:lnTo>
                  <a:lnTo>
                    <a:pt x="1453496" y="1160229"/>
                  </a:lnTo>
                  <a:lnTo>
                    <a:pt x="1452130" y="1157959"/>
                  </a:lnTo>
                  <a:lnTo>
                    <a:pt x="1450537" y="1155462"/>
                  </a:lnTo>
                  <a:lnTo>
                    <a:pt x="1449399" y="1152512"/>
                  </a:lnTo>
                  <a:lnTo>
                    <a:pt x="1448261" y="1149788"/>
                  </a:lnTo>
                  <a:lnTo>
                    <a:pt x="1447350" y="1146838"/>
                  </a:lnTo>
                  <a:lnTo>
                    <a:pt x="1446667" y="1143433"/>
                  </a:lnTo>
                  <a:lnTo>
                    <a:pt x="1446212" y="1140256"/>
                  </a:lnTo>
                  <a:lnTo>
                    <a:pt x="1446212" y="1136851"/>
                  </a:lnTo>
                  <a:lnTo>
                    <a:pt x="1446212" y="623687"/>
                  </a:lnTo>
                  <a:lnTo>
                    <a:pt x="1446212" y="620282"/>
                  </a:lnTo>
                  <a:lnTo>
                    <a:pt x="1446667" y="617105"/>
                  </a:lnTo>
                  <a:lnTo>
                    <a:pt x="1447350" y="613927"/>
                  </a:lnTo>
                  <a:lnTo>
                    <a:pt x="1448261" y="610750"/>
                  </a:lnTo>
                  <a:lnTo>
                    <a:pt x="1449399" y="608026"/>
                  </a:lnTo>
                  <a:lnTo>
                    <a:pt x="1450537" y="605303"/>
                  </a:lnTo>
                  <a:lnTo>
                    <a:pt x="1452130" y="602806"/>
                  </a:lnTo>
                  <a:lnTo>
                    <a:pt x="1453496" y="600537"/>
                  </a:lnTo>
                  <a:lnTo>
                    <a:pt x="1455544" y="598267"/>
                  </a:lnTo>
                  <a:lnTo>
                    <a:pt x="1457593" y="596451"/>
                  </a:lnTo>
                  <a:lnTo>
                    <a:pt x="1459641" y="594635"/>
                  </a:lnTo>
                  <a:lnTo>
                    <a:pt x="1461917" y="593274"/>
                  </a:lnTo>
                  <a:lnTo>
                    <a:pt x="1464193" y="592139"/>
                  </a:lnTo>
                  <a:lnTo>
                    <a:pt x="1466697" y="591231"/>
                  </a:lnTo>
                  <a:lnTo>
                    <a:pt x="1469201" y="590777"/>
                  </a:lnTo>
                  <a:lnTo>
                    <a:pt x="1471932" y="590550"/>
                  </a:lnTo>
                  <a:close/>
                  <a:moveTo>
                    <a:pt x="1152617" y="590550"/>
                  </a:moveTo>
                  <a:lnTo>
                    <a:pt x="1226818" y="590550"/>
                  </a:lnTo>
                  <a:lnTo>
                    <a:pt x="1229322" y="590777"/>
                  </a:lnTo>
                  <a:lnTo>
                    <a:pt x="1232053" y="591231"/>
                  </a:lnTo>
                  <a:lnTo>
                    <a:pt x="1234557" y="592139"/>
                  </a:lnTo>
                  <a:lnTo>
                    <a:pt x="1236833" y="593274"/>
                  </a:lnTo>
                  <a:lnTo>
                    <a:pt x="1239109" y="594635"/>
                  </a:lnTo>
                  <a:lnTo>
                    <a:pt x="1241158" y="596451"/>
                  </a:lnTo>
                  <a:lnTo>
                    <a:pt x="1242978" y="598267"/>
                  </a:lnTo>
                  <a:lnTo>
                    <a:pt x="1244799" y="600537"/>
                  </a:lnTo>
                  <a:lnTo>
                    <a:pt x="1246620" y="602806"/>
                  </a:lnTo>
                  <a:lnTo>
                    <a:pt x="1248213" y="605303"/>
                  </a:lnTo>
                  <a:lnTo>
                    <a:pt x="1249352" y="608026"/>
                  </a:lnTo>
                  <a:lnTo>
                    <a:pt x="1250490" y="610750"/>
                  </a:lnTo>
                  <a:lnTo>
                    <a:pt x="1251400" y="613927"/>
                  </a:lnTo>
                  <a:lnTo>
                    <a:pt x="1251855" y="617105"/>
                  </a:lnTo>
                  <a:lnTo>
                    <a:pt x="1252538" y="620282"/>
                  </a:lnTo>
                  <a:lnTo>
                    <a:pt x="1252538" y="623687"/>
                  </a:lnTo>
                  <a:lnTo>
                    <a:pt x="1252538" y="1136851"/>
                  </a:lnTo>
                  <a:lnTo>
                    <a:pt x="1252538" y="1140256"/>
                  </a:lnTo>
                  <a:lnTo>
                    <a:pt x="1251855" y="1143433"/>
                  </a:lnTo>
                  <a:lnTo>
                    <a:pt x="1251400" y="1146838"/>
                  </a:lnTo>
                  <a:lnTo>
                    <a:pt x="1250490" y="1149788"/>
                  </a:lnTo>
                  <a:lnTo>
                    <a:pt x="1249352" y="1152512"/>
                  </a:lnTo>
                  <a:lnTo>
                    <a:pt x="1248213" y="1155462"/>
                  </a:lnTo>
                  <a:lnTo>
                    <a:pt x="1246620" y="1157959"/>
                  </a:lnTo>
                  <a:lnTo>
                    <a:pt x="1244799" y="1160229"/>
                  </a:lnTo>
                  <a:lnTo>
                    <a:pt x="1242978" y="1162498"/>
                  </a:lnTo>
                  <a:lnTo>
                    <a:pt x="1241158" y="1164314"/>
                  </a:lnTo>
                  <a:lnTo>
                    <a:pt x="1239109" y="1165903"/>
                  </a:lnTo>
                  <a:lnTo>
                    <a:pt x="1236833" y="1167492"/>
                  </a:lnTo>
                  <a:lnTo>
                    <a:pt x="1234557" y="1168399"/>
                  </a:lnTo>
                  <a:lnTo>
                    <a:pt x="1232053" y="1169307"/>
                  </a:lnTo>
                  <a:lnTo>
                    <a:pt x="1229322" y="1169761"/>
                  </a:lnTo>
                  <a:lnTo>
                    <a:pt x="1226818" y="1169988"/>
                  </a:lnTo>
                  <a:lnTo>
                    <a:pt x="1152617" y="1169988"/>
                  </a:lnTo>
                  <a:lnTo>
                    <a:pt x="1150114" y="1169761"/>
                  </a:lnTo>
                  <a:lnTo>
                    <a:pt x="1147610" y="1169307"/>
                  </a:lnTo>
                  <a:lnTo>
                    <a:pt x="1145106" y="1168399"/>
                  </a:lnTo>
                  <a:lnTo>
                    <a:pt x="1142830" y="1167492"/>
                  </a:lnTo>
                  <a:lnTo>
                    <a:pt x="1140554" y="1165903"/>
                  </a:lnTo>
                  <a:lnTo>
                    <a:pt x="1138278" y="1164314"/>
                  </a:lnTo>
                  <a:lnTo>
                    <a:pt x="1136457" y="1162498"/>
                  </a:lnTo>
                  <a:lnTo>
                    <a:pt x="1134409" y="1160229"/>
                  </a:lnTo>
                  <a:lnTo>
                    <a:pt x="1132815" y="1157959"/>
                  </a:lnTo>
                  <a:lnTo>
                    <a:pt x="1131450" y="1155462"/>
                  </a:lnTo>
                  <a:lnTo>
                    <a:pt x="1130084" y="1152512"/>
                  </a:lnTo>
                  <a:lnTo>
                    <a:pt x="1129174" y="1149788"/>
                  </a:lnTo>
                  <a:lnTo>
                    <a:pt x="1128036" y="1146838"/>
                  </a:lnTo>
                  <a:lnTo>
                    <a:pt x="1127580" y="1143433"/>
                  </a:lnTo>
                  <a:lnTo>
                    <a:pt x="1127125" y="1140256"/>
                  </a:lnTo>
                  <a:lnTo>
                    <a:pt x="1127125" y="1136851"/>
                  </a:lnTo>
                  <a:lnTo>
                    <a:pt x="1127125" y="623687"/>
                  </a:lnTo>
                  <a:lnTo>
                    <a:pt x="1127125" y="620282"/>
                  </a:lnTo>
                  <a:lnTo>
                    <a:pt x="1127580" y="617105"/>
                  </a:lnTo>
                  <a:lnTo>
                    <a:pt x="1128036" y="613927"/>
                  </a:lnTo>
                  <a:lnTo>
                    <a:pt x="1129174" y="610750"/>
                  </a:lnTo>
                  <a:lnTo>
                    <a:pt x="1130084" y="608026"/>
                  </a:lnTo>
                  <a:lnTo>
                    <a:pt x="1131450" y="605303"/>
                  </a:lnTo>
                  <a:lnTo>
                    <a:pt x="1132815" y="602806"/>
                  </a:lnTo>
                  <a:lnTo>
                    <a:pt x="1134409" y="600537"/>
                  </a:lnTo>
                  <a:lnTo>
                    <a:pt x="1136457" y="598267"/>
                  </a:lnTo>
                  <a:lnTo>
                    <a:pt x="1138278" y="596451"/>
                  </a:lnTo>
                  <a:lnTo>
                    <a:pt x="1140554" y="594635"/>
                  </a:lnTo>
                  <a:lnTo>
                    <a:pt x="1142830" y="593274"/>
                  </a:lnTo>
                  <a:lnTo>
                    <a:pt x="1145106" y="592139"/>
                  </a:lnTo>
                  <a:lnTo>
                    <a:pt x="1147610" y="591231"/>
                  </a:lnTo>
                  <a:lnTo>
                    <a:pt x="1150114" y="590777"/>
                  </a:lnTo>
                  <a:lnTo>
                    <a:pt x="1152617" y="590550"/>
                  </a:lnTo>
                  <a:close/>
                  <a:moveTo>
                    <a:pt x="1633857" y="508000"/>
                  </a:moveTo>
                  <a:lnTo>
                    <a:pt x="1707830" y="508000"/>
                  </a:lnTo>
                  <a:lnTo>
                    <a:pt x="1710561" y="508227"/>
                  </a:lnTo>
                  <a:lnTo>
                    <a:pt x="1713065" y="508680"/>
                  </a:lnTo>
                  <a:lnTo>
                    <a:pt x="1715797" y="509814"/>
                  </a:lnTo>
                  <a:lnTo>
                    <a:pt x="1718073" y="510947"/>
                  </a:lnTo>
                  <a:lnTo>
                    <a:pt x="1720349" y="512534"/>
                  </a:lnTo>
                  <a:lnTo>
                    <a:pt x="1722170" y="514575"/>
                  </a:lnTo>
                  <a:lnTo>
                    <a:pt x="1724218" y="516842"/>
                  </a:lnTo>
                  <a:lnTo>
                    <a:pt x="1726039" y="519109"/>
                  </a:lnTo>
                  <a:lnTo>
                    <a:pt x="1727860" y="521829"/>
                  </a:lnTo>
                  <a:lnTo>
                    <a:pt x="1729453" y="524550"/>
                  </a:lnTo>
                  <a:lnTo>
                    <a:pt x="1730591" y="527950"/>
                  </a:lnTo>
                  <a:lnTo>
                    <a:pt x="1731729" y="531124"/>
                  </a:lnTo>
                  <a:lnTo>
                    <a:pt x="1732640" y="534752"/>
                  </a:lnTo>
                  <a:lnTo>
                    <a:pt x="1733095" y="538152"/>
                  </a:lnTo>
                  <a:lnTo>
                    <a:pt x="1733550" y="542006"/>
                  </a:lnTo>
                  <a:lnTo>
                    <a:pt x="1733550" y="545860"/>
                  </a:lnTo>
                  <a:lnTo>
                    <a:pt x="1733550" y="1132128"/>
                  </a:lnTo>
                  <a:lnTo>
                    <a:pt x="1733550" y="1135982"/>
                  </a:lnTo>
                  <a:lnTo>
                    <a:pt x="1733095" y="1139836"/>
                  </a:lnTo>
                  <a:lnTo>
                    <a:pt x="1732640" y="1143463"/>
                  </a:lnTo>
                  <a:lnTo>
                    <a:pt x="1731729" y="1146864"/>
                  </a:lnTo>
                  <a:lnTo>
                    <a:pt x="1730591" y="1150038"/>
                  </a:lnTo>
                  <a:lnTo>
                    <a:pt x="1729453" y="1153438"/>
                  </a:lnTo>
                  <a:lnTo>
                    <a:pt x="1727860" y="1156159"/>
                  </a:lnTo>
                  <a:lnTo>
                    <a:pt x="1726039" y="1158879"/>
                  </a:lnTo>
                  <a:lnTo>
                    <a:pt x="1724218" y="1161373"/>
                  </a:lnTo>
                  <a:lnTo>
                    <a:pt x="1722170" y="1163414"/>
                  </a:lnTo>
                  <a:lnTo>
                    <a:pt x="1720349" y="1165454"/>
                  </a:lnTo>
                  <a:lnTo>
                    <a:pt x="1718073" y="1167041"/>
                  </a:lnTo>
                  <a:lnTo>
                    <a:pt x="1715797" y="1168174"/>
                  </a:lnTo>
                  <a:lnTo>
                    <a:pt x="1713065" y="1169308"/>
                  </a:lnTo>
                  <a:lnTo>
                    <a:pt x="1710561" y="1169761"/>
                  </a:lnTo>
                  <a:lnTo>
                    <a:pt x="1707830" y="1169988"/>
                  </a:lnTo>
                  <a:lnTo>
                    <a:pt x="1633857" y="1169988"/>
                  </a:lnTo>
                  <a:lnTo>
                    <a:pt x="1631353" y="1169761"/>
                  </a:lnTo>
                  <a:lnTo>
                    <a:pt x="1628850" y="1169308"/>
                  </a:lnTo>
                  <a:lnTo>
                    <a:pt x="1626346" y="1168174"/>
                  </a:lnTo>
                  <a:lnTo>
                    <a:pt x="1624070" y="1167041"/>
                  </a:lnTo>
                  <a:lnTo>
                    <a:pt x="1621794" y="1165454"/>
                  </a:lnTo>
                  <a:lnTo>
                    <a:pt x="1619518" y="1163414"/>
                  </a:lnTo>
                  <a:lnTo>
                    <a:pt x="1617469" y="1161373"/>
                  </a:lnTo>
                  <a:lnTo>
                    <a:pt x="1615648" y="1158879"/>
                  </a:lnTo>
                  <a:lnTo>
                    <a:pt x="1614055" y="1156159"/>
                  </a:lnTo>
                  <a:lnTo>
                    <a:pt x="1612689" y="1153438"/>
                  </a:lnTo>
                  <a:lnTo>
                    <a:pt x="1611324" y="1150038"/>
                  </a:lnTo>
                  <a:lnTo>
                    <a:pt x="1610186" y="1146864"/>
                  </a:lnTo>
                  <a:lnTo>
                    <a:pt x="1609275" y="1143463"/>
                  </a:lnTo>
                  <a:lnTo>
                    <a:pt x="1608820" y="1139836"/>
                  </a:lnTo>
                  <a:lnTo>
                    <a:pt x="1608365" y="1135982"/>
                  </a:lnTo>
                  <a:lnTo>
                    <a:pt x="1608137" y="1132128"/>
                  </a:lnTo>
                  <a:lnTo>
                    <a:pt x="1608137" y="545860"/>
                  </a:lnTo>
                  <a:lnTo>
                    <a:pt x="1608365" y="542006"/>
                  </a:lnTo>
                  <a:lnTo>
                    <a:pt x="1608820" y="538152"/>
                  </a:lnTo>
                  <a:lnTo>
                    <a:pt x="1609275" y="534752"/>
                  </a:lnTo>
                  <a:lnTo>
                    <a:pt x="1610186" y="531124"/>
                  </a:lnTo>
                  <a:lnTo>
                    <a:pt x="1611324" y="527950"/>
                  </a:lnTo>
                  <a:lnTo>
                    <a:pt x="1612689" y="524550"/>
                  </a:lnTo>
                  <a:lnTo>
                    <a:pt x="1614055" y="521829"/>
                  </a:lnTo>
                  <a:lnTo>
                    <a:pt x="1615648" y="519109"/>
                  </a:lnTo>
                  <a:lnTo>
                    <a:pt x="1617469" y="516842"/>
                  </a:lnTo>
                  <a:lnTo>
                    <a:pt x="1619518" y="514575"/>
                  </a:lnTo>
                  <a:lnTo>
                    <a:pt x="1621794" y="512534"/>
                  </a:lnTo>
                  <a:lnTo>
                    <a:pt x="1624070" y="510947"/>
                  </a:lnTo>
                  <a:lnTo>
                    <a:pt x="1626346" y="509814"/>
                  </a:lnTo>
                  <a:lnTo>
                    <a:pt x="1628850" y="508680"/>
                  </a:lnTo>
                  <a:lnTo>
                    <a:pt x="1631353" y="508227"/>
                  </a:lnTo>
                  <a:lnTo>
                    <a:pt x="1633857" y="508000"/>
                  </a:lnTo>
                  <a:close/>
                  <a:moveTo>
                    <a:pt x="1501548" y="319088"/>
                  </a:moveTo>
                  <a:lnTo>
                    <a:pt x="1733323" y="319088"/>
                  </a:lnTo>
                  <a:lnTo>
                    <a:pt x="1733323" y="319316"/>
                  </a:lnTo>
                  <a:lnTo>
                    <a:pt x="1733550" y="319316"/>
                  </a:lnTo>
                  <a:lnTo>
                    <a:pt x="1733550" y="464215"/>
                  </a:lnTo>
                  <a:lnTo>
                    <a:pt x="1637620" y="464215"/>
                  </a:lnTo>
                  <a:lnTo>
                    <a:pt x="1637620" y="418038"/>
                  </a:lnTo>
                  <a:lnTo>
                    <a:pt x="1318759" y="617303"/>
                  </a:lnTo>
                  <a:lnTo>
                    <a:pt x="1250723" y="574766"/>
                  </a:lnTo>
                  <a:lnTo>
                    <a:pt x="1253444" y="573174"/>
                  </a:lnTo>
                  <a:lnTo>
                    <a:pt x="1146628" y="506525"/>
                  </a:lnTo>
                  <a:lnTo>
                    <a:pt x="844096" y="695326"/>
                  </a:lnTo>
                  <a:lnTo>
                    <a:pt x="776287" y="653016"/>
                  </a:lnTo>
                  <a:lnTo>
                    <a:pt x="1147082" y="421450"/>
                  </a:lnTo>
                  <a:lnTo>
                    <a:pt x="1215118" y="463533"/>
                  </a:lnTo>
                  <a:lnTo>
                    <a:pt x="1214437" y="464215"/>
                  </a:lnTo>
                  <a:lnTo>
                    <a:pt x="1321253" y="530637"/>
                  </a:lnTo>
                  <a:lnTo>
                    <a:pt x="1564368" y="379141"/>
                  </a:lnTo>
                  <a:lnTo>
                    <a:pt x="1501548" y="379141"/>
                  </a:lnTo>
                  <a:lnTo>
                    <a:pt x="1501548" y="319088"/>
                  </a:lnTo>
                  <a:close/>
                  <a:moveTo>
                    <a:pt x="229507" y="91395"/>
                  </a:moveTo>
                  <a:lnTo>
                    <a:pt x="225651" y="91621"/>
                  </a:lnTo>
                  <a:lnTo>
                    <a:pt x="221796" y="91848"/>
                  </a:lnTo>
                  <a:lnTo>
                    <a:pt x="218394" y="92075"/>
                  </a:lnTo>
                  <a:lnTo>
                    <a:pt x="214539" y="92755"/>
                  </a:lnTo>
                  <a:lnTo>
                    <a:pt x="210910" y="93662"/>
                  </a:lnTo>
                  <a:lnTo>
                    <a:pt x="207509" y="94570"/>
                  </a:lnTo>
                  <a:lnTo>
                    <a:pt x="204107" y="95704"/>
                  </a:lnTo>
                  <a:lnTo>
                    <a:pt x="200705" y="96837"/>
                  </a:lnTo>
                  <a:lnTo>
                    <a:pt x="197303" y="98198"/>
                  </a:lnTo>
                  <a:lnTo>
                    <a:pt x="194355" y="99559"/>
                  </a:lnTo>
                  <a:lnTo>
                    <a:pt x="191407" y="101373"/>
                  </a:lnTo>
                  <a:lnTo>
                    <a:pt x="188232" y="103187"/>
                  </a:lnTo>
                  <a:lnTo>
                    <a:pt x="185284" y="105002"/>
                  </a:lnTo>
                  <a:lnTo>
                    <a:pt x="182562" y="107270"/>
                  </a:lnTo>
                  <a:lnTo>
                    <a:pt x="179614" y="109311"/>
                  </a:lnTo>
                  <a:lnTo>
                    <a:pt x="177119" y="111579"/>
                  </a:lnTo>
                  <a:lnTo>
                    <a:pt x="174851" y="114073"/>
                  </a:lnTo>
                  <a:lnTo>
                    <a:pt x="172357" y="116568"/>
                  </a:lnTo>
                  <a:lnTo>
                    <a:pt x="170316" y="119062"/>
                  </a:lnTo>
                  <a:lnTo>
                    <a:pt x="168275" y="121784"/>
                  </a:lnTo>
                  <a:lnTo>
                    <a:pt x="166460" y="124505"/>
                  </a:lnTo>
                  <a:lnTo>
                    <a:pt x="164646" y="127454"/>
                  </a:lnTo>
                  <a:lnTo>
                    <a:pt x="162832" y="130402"/>
                  </a:lnTo>
                  <a:lnTo>
                    <a:pt x="161471" y="133350"/>
                  </a:lnTo>
                  <a:lnTo>
                    <a:pt x="160110" y="136525"/>
                  </a:lnTo>
                  <a:lnTo>
                    <a:pt x="158976" y="139700"/>
                  </a:lnTo>
                  <a:lnTo>
                    <a:pt x="158069" y="143102"/>
                  </a:lnTo>
                  <a:lnTo>
                    <a:pt x="156935" y="146277"/>
                  </a:lnTo>
                  <a:lnTo>
                    <a:pt x="156482" y="149679"/>
                  </a:lnTo>
                  <a:lnTo>
                    <a:pt x="156028" y="153080"/>
                  </a:lnTo>
                  <a:lnTo>
                    <a:pt x="155801" y="156709"/>
                  </a:lnTo>
                  <a:lnTo>
                    <a:pt x="155801" y="160111"/>
                  </a:lnTo>
                  <a:lnTo>
                    <a:pt x="155801" y="1330098"/>
                  </a:lnTo>
                  <a:lnTo>
                    <a:pt x="155801" y="1333500"/>
                  </a:lnTo>
                  <a:lnTo>
                    <a:pt x="156028" y="1337129"/>
                  </a:lnTo>
                  <a:lnTo>
                    <a:pt x="156482" y="1340531"/>
                  </a:lnTo>
                  <a:lnTo>
                    <a:pt x="156935" y="1343932"/>
                  </a:lnTo>
                  <a:lnTo>
                    <a:pt x="158069" y="1347561"/>
                  </a:lnTo>
                  <a:lnTo>
                    <a:pt x="158976" y="1350509"/>
                  </a:lnTo>
                  <a:lnTo>
                    <a:pt x="160110" y="1353684"/>
                  </a:lnTo>
                  <a:lnTo>
                    <a:pt x="161471" y="1357086"/>
                  </a:lnTo>
                  <a:lnTo>
                    <a:pt x="162832" y="1360034"/>
                  </a:lnTo>
                  <a:lnTo>
                    <a:pt x="164646" y="1362756"/>
                  </a:lnTo>
                  <a:lnTo>
                    <a:pt x="166460" y="1365931"/>
                  </a:lnTo>
                  <a:lnTo>
                    <a:pt x="168275" y="1368652"/>
                  </a:lnTo>
                  <a:lnTo>
                    <a:pt x="170316" y="1371373"/>
                  </a:lnTo>
                  <a:lnTo>
                    <a:pt x="172357" y="1373868"/>
                  </a:lnTo>
                  <a:lnTo>
                    <a:pt x="174851" y="1376590"/>
                  </a:lnTo>
                  <a:lnTo>
                    <a:pt x="177119" y="1378857"/>
                  </a:lnTo>
                  <a:lnTo>
                    <a:pt x="179614" y="1381125"/>
                  </a:lnTo>
                  <a:lnTo>
                    <a:pt x="182562" y="1383393"/>
                  </a:lnTo>
                  <a:lnTo>
                    <a:pt x="185284" y="1385207"/>
                  </a:lnTo>
                  <a:lnTo>
                    <a:pt x="188232" y="1387248"/>
                  </a:lnTo>
                  <a:lnTo>
                    <a:pt x="191407" y="1389063"/>
                  </a:lnTo>
                  <a:lnTo>
                    <a:pt x="194355" y="1390650"/>
                  </a:lnTo>
                  <a:lnTo>
                    <a:pt x="197303" y="1392238"/>
                  </a:lnTo>
                  <a:lnTo>
                    <a:pt x="200705" y="1393598"/>
                  </a:lnTo>
                  <a:lnTo>
                    <a:pt x="204107" y="1394959"/>
                  </a:lnTo>
                  <a:lnTo>
                    <a:pt x="207509" y="1395866"/>
                  </a:lnTo>
                  <a:lnTo>
                    <a:pt x="210910" y="1397000"/>
                  </a:lnTo>
                  <a:lnTo>
                    <a:pt x="214539" y="1397681"/>
                  </a:lnTo>
                  <a:lnTo>
                    <a:pt x="218394" y="1398134"/>
                  </a:lnTo>
                  <a:lnTo>
                    <a:pt x="221796" y="1398588"/>
                  </a:lnTo>
                  <a:lnTo>
                    <a:pt x="225651" y="1399041"/>
                  </a:lnTo>
                  <a:lnTo>
                    <a:pt x="229507" y="1399041"/>
                  </a:lnTo>
                  <a:lnTo>
                    <a:pt x="2280330" y="1399041"/>
                  </a:lnTo>
                  <a:lnTo>
                    <a:pt x="2284186" y="1399041"/>
                  </a:lnTo>
                  <a:lnTo>
                    <a:pt x="2288041" y="1398588"/>
                  </a:lnTo>
                  <a:lnTo>
                    <a:pt x="2291670" y="1398134"/>
                  </a:lnTo>
                  <a:lnTo>
                    <a:pt x="2295298" y="1397681"/>
                  </a:lnTo>
                  <a:lnTo>
                    <a:pt x="2299154" y="1397000"/>
                  </a:lnTo>
                  <a:lnTo>
                    <a:pt x="2302555" y="1395866"/>
                  </a:lnTo>
                  <a:lnTo>
                    <a:pt x="2305957" y="1394959"/>
                  </a:lnTo>
                  <a:lnTo>
                    <a:pt x="2309359" y="1393598"/>
                  </a:lnTo>
                  <a:lnTo>
                    <a:pt x="2312534" y="1392238"/>
                  </a:lnTo>
                  <a:lnTo>
                    <a:pt x="2315709" y="1390650"/>
                  </a:lnTo>
                  <a:lnTo>
                    <a:pt x="2318884" y="1389063"/>
                  </a:lnTo>
                  <a:lnTo>
                    <a:pt x="2321832" y="1387248"/>
                  </a:lnTo>
                  <a:lnTo>
                    <a:pt x="2324780" y="1385207"/>
                  </a:lnTo>
                  <a:lnTo>
                    <a:pt x="2327502" y="1383393"/>
                  </a:lnTo>
                  <a:lnTo>
                    <a:pt x="2330223" y="1381125"/>
                  </a:lnTo>
                  <a:lnTo>
                    <a:pt x="2332945" y="1378857"/>
                  </a:lnTo>
                  <a:lnTo>
                    <a:pt x="2335213" y="1376590"/>
                  </a:lnTo>
                  <a:lnTo>
                    <a:pt x="2337707" y="1373868"/>
                  </a:lnTo>
                  <a:lnTo>
                    <a:pt x="2339748" y="1371373"/>
                  </a:lnTo>
                  <a:lnTo>
                    <a:pt x="2341789" y="1368652"/>
                  </a:lnTo>
                  <a:lnTo>
                    <a:pt x="2343830" y="1365931"/>
                  </a:lnTo>
                  <a:lnTo>
                    <a:pt x="2345418" y="1362756"/>
                  </a:lnTo>
                  <a:lnTo>
                    <a:pt x="2347232" y="1360034"/>
                  </a:lnTo>
                  <a:lnTo>
                    <a:pt x="2348593" y="1357086"/>
                  </a:lnTo>
                  <a:lnTo>
                    <a:pt x="2350180" y="1353684"/>
                  </a:lnTo>
                  <a:lnTo>
                    <a:pt x="2351088" y="1350509"/>
                  </a:lnTo>
                  <a:lnTo>
                    <a:pt x="2351995" y="1347561"/>
                  </a:lnTo>
                  <a:lnTo>
                    <a:pt x="2352902" y="1343932"/>
                  </a:lnTo>
                  <a:lnTo>
                    <a:pt x="2353582" y="1340531"/>
                  </a:lnTo>
                  <a:lnTo>
                    <a:pt x="2354036" y="1337129"/>
                  </a:lnTo>
                  <a:lnTo>
                    <a:pt x="2354263" y="1333500"/>
                  </a:lnTo>
                  <a:lnTo>
                    <a:pt x="2354263" y="1330098"/>
                  </a:lnTo>
                  <a:lnTo>
                    <a:pt x="2354263" y="160111"/>
                  </a:lnTo>
                  <a:lnTo>
                    <a:pt x="2354263" y="156709"/>
                  </a:lnTo>
                  <a:lnTo>
                    <a:pt x="2354036" y="153080"/>
                  </a:lnTo>
                  <a:lnTo>
                    <a:pt x="2353582" y="149679"/>
                  </a:lnTo>
                  <a:lnTo>
                    <a:pt x="2352902" y="146277"/>
                  </a:lnTo>
                  <a:lnTo>
                    <a:pt x="2351995" y="143102"/>
                  </a:lnTo>
                  <a:lnTo>
                    <a:pt x="2351088" y="139700"/>
                  </a:lnTo>
                  <a:lnTo>
                    <a:pt x="2350180" y="136525"/>
                  </a:lnTo>
                  <a:lnTo>
                    <a:pt x="2348593" y="133350"/>
                  </a:lnTo>
                  <a:lnTo>
                    <a:pt x="2347232" y="130402"/>
                  </a:lnTo>
                  <a:lnTo>
                    <a:pt x="2345418" y="127454"/>
                  </a:lnTo>
                  <a:lnTo>
                    <a:pt x="2343830" y="124505"/>
                  </a:lnTo>
                  <a:lnTo>
                    <a:pt x="2341789" y="121784"/>
                  </a:lnTo>
                  <a:lnTo>
                    <a:pt x="2339748" y="119062"/>
                  </a:lnTo>
                  <a:lnTo>
                    <a:pt x="2337707" y="116568"/>
                  </a:lnTo>
                  <a:lnTo>
                    <a:pt x="2335213" y="114073"/>
                  </a:lnTo>
                  <a:lnTo>
                    <a:pt x="2332945" y="111579"/>
                  </a:lnTo>
                  <a:lnTo>
                    <a:pt x="2330223" y="109311"/>
                  </a:lnTo>
                  <a:lnTo>
                    <a:pt x="2327502" y="107270"/>
                  </a:lnTo>
                  <a:lnTo>
                    <a:pt x="2324780" y="105002"/>
                  </a:lnTo>
                  <a:lnTo>
                    <a:pt x="2321832" y="103187"/>
                  </a:lnTo>
                  <a:lnTo>
                    <a:pt x="2318884" y="101373"/>
                  </a:lnTo>
                  <a:lnTo>
                    <a:pt x="2315709" y="99559"/>
                  </a:lnTo>
                  <a:lnTo>
                    <a:pt x="2312534" y="98198"/>
                  </a:lnTo>
                  <a:lnTo>
                    <a:pt x="2309359" y="96837"/>
                  </a:lnTo>
                  <a:lnTo>
                    <a:pt x="2305957" y="95704"/>
                  </a:lnTo>
                  <a:lnTo>
                    <a:pt x="2302555" y="94570"/>
                  </a:lnTo>
                  <a:lnTo>
                    <a:pt x="2299154" y="93662"/>
                  </a:lnTo>
                  <a:lnTo>
                    <a:pt x="2295298" y="92755"/>
                  </a:lnTo>
                  <a:lnTo>
                    <a:pt x="2291670" y="92075"/>
                  </a:lnTo>
                  <a:lnTo>
                    <a:pt x="2288041" y="91848"/>
                  </a:lnTo>
                  <a:lnTo>
                    <a:pt x="2284186" y="91621"/>
                  </a:lnTo>
                  <a:lnTo>
                    <a:pt x="2280330" y="91395"/>
                  </a:lnTo>
                  <a:lnTo>
                    <a:pt x="229507" y="91395"/>
                  </a:lnTo>
                  <a:close/>
                  <a:moveTo>
                    <a:pt x="81642" y="0"/>
                  </a:moveTo>
                  <a:lnTo>
                    <a:pt x="86178" y="0"/>
                  </a:lnTo>
                  <a:lnTo>
                    <a:pt x="2424113" y="0"/>
                  </a:lnTo>
                  <a:lnTo>
                    <a:pt x="2428648" y="0"/>
                  </a:lnTo>
                  <a:lnTo>
                    <a:pt x="2432730" y="227"/>
                  </a:lnTo>
                  <a:lnTo>
                    <a:pt x="2436813" y="680"/>
                  </a:lnTo>
                  <a:lnTo>
                    <a:pt x="2441122" y="1361"/>
                  </a:lnTo>
                  <a:lnTo>
                    <a:pt x="2445204" y="2268"/>
                  </a:lnTo>
                  <a:lnTo>
                    <a:pt x="2449286" y="3402"/>
                  </a:lnTo>
                  <a:lnTo>
                    <a:pt x="2452914" y="4536"/>
                  </a:lnTo>
                  <a:lnTo>
                    <a:pt x="2456770" y="5896"/>
                  </a:lnTo>
                  <a:lnTo>
                    <a:pt x="2460625" y="7484"/>
                  </a:lnTo>
                  <a:lnTo>
                    <a:pt x="2464480" y="9298"/>
                  </a:lnTo>
                  <a:lnTo>
                    <a:pt x="2467882" y="11339"/>
                  </a:lnTo>
                  <a:lnTo>
                    <a:pt x="2471284" y="13380"/>
                  </a:lnTo>
                  <a:lnTo>
                    <a:pt x="2474459" y="15421"/>
                  </a:lnTo>
                  <a:lnTo>
                    <a:pt x="2477861" y="17916"/>
                  </a:lnTo>
                  <a:lnTo>
                    <a:pt x="2480809" y="20184"/>
                  </a:lnTo>
                  <a:lnTo>
                    <a:pt x="2483757" y="22905"/>
                  </a:lnTo>
                  <a:lnTo>
                    <a:pt x="2486479" y="25400"/>
                  </a:lnTo>
                  <a:lnTo>
                    <a:pt x="2489200" y="28348"/>
                  </a:lnTo>
                  <a:lnTo>
                    <a:pt x="2491695" y="31296"/>
                  </a:lnTo>
                  <a:lnTo>
                    <a:pt x="2493963" y="34471"/>
                  </a:lnTo>
                  <a:lnTo>
                    <a:pt x="2496230" y="37646"/>
                  </a:lnTo>
                  <a:lnTo>
                    <a:pt x="2498272" y="40821"/>
                  </a:lnTo>
                  <a:lnTo>
                    <a:pt x="2499859" y="44450"/>
                  </a:lnTo>
                  <a:lnTo>
                    <a:pt x="2501673" y="47625"/>
                  </a:lnTo>
                  <a:lnTo>
                    <a:pt x="2503261" y="51480"/>
                  </a:lnTo>
                  <a:lnTo>
                    <a:pt x="2504395" y="54882"/>
                  </a:lnTo>
                  <a:lnTo>
                    <a:pt x="2505755" y="58737"/>
                  </a:lnTo>
                  <a:lnTo>
                    <a:pt x="2506663" y="62593"/>
                  </a:lnTo>
                  <a:lnTo>
                    <a:pt x="2507343" y="66221"/>
                  </a:lnTo>
                  <a:lnTo>
                    <a:pt x="2508023" y="70304"/>
                  </a:lnTo>
                  <a:lnTo>
                    <a:pt x="2508250" y="74159"/>
                  </a:lnTo>
                  <a:lnTo>
                    <a:pt x="2508250" y="78241"/>
                  </a:lnTo>
                  <a:lnTo>
                    <a:pt x="2508250" y="1411968"/>
                  </a:lnTo>
                  <a:lnTo>
                    <a:pt x="2508250" y="1416050"/>
                  </a:lnTo>
                  <a:lnTo>
                    <a:pt x="2508023" y="1420132"/>
                  </a:lnTo>
                  <a:lnTo>
                    <a:pt x="2507343" y="1423988"/>
                  </a:lnTo>
                  <a:lnTo>
                    <a:pt x="2506663" y="1427616"/>
                  </a:lnTo>
                  <a:lnTo>
                    <a:pt x="2505755" y="1431472"/>
                  </a:lnTo>
                  <a:lnTo>
                    <a:pt x="2504395" y="1435327"/>
                  </a:lnTo>
                  <a:lnTo>
                    <a:pt x="2503261" y="1439182"/>
                  </a:lnTo>
                  <a:lnTo>
                    <a:pt x="2501673" y="1442584"/>
                  </a:lnTo>
                  <a:lnTo>
                    <a:pt x="2499859" y="1446213"/>
                  </a:lnTo>
                  <a:lnTo>
                    <a:pt x="2498272" y="1449388"/>
                  </a:lnTo>
                  <a:lnTo>
                    <a:pt x="2496230" y="1452790"/>
                  </a:lnTo>
                  <a:lnTo>
                    <a:pt x="2493963" y="1455965"/>
                  </a:lnTo>
                  <a:lnTo>
                    <a:pt x="2491695" y="1458913"/>
                  </a:lnTo>
                  <a:lnTo>
                    <a:pt x="2489200" y="1462088"/>
                  </a:lnTo>
                  <a:lnTo>
                    <a:pt x="2486479" y="1464809"/>
                  </a:lnTo>
                  <a:lnTo>
                    <a:pt x="2483757" y="1467531"/>
                  </a:lnTo>
                  <a:lnTo>
                    <a:pt x="2480809" y="1470025"/>
                  </a:lnTo>
                  <a:lnTo>
                    <a:pt x="2477861" y="1472747"/>
                  </a:lnTo>
                  <a:lnTo>
                    <a:pt x="2474459" y="1475015"/>
                  </a:lnTo>
                  <a:lnTo>
                    <a:pt x="2471284" y="1477282"/>
                  </a:lnTo>
                  <a:lnTo>
                    <a:pt x="2467882" y="1479097"/>
                  </a:lnTo>
                  <a:lnTo>
                    <a:pt x="2464480" y="1480911"/>
                  </a:lnTo>
                  <a:lnTo>
                    <a:pt x="2460625" y="1482725"/>
                  </a:lnTo>
                  <a:lnTo>
                    <a:pt x="2456770" y="1484313"/>
                  </a:lnTo>
                  <a:lnTo>
                    <a:pt x="2452914" y="1485674"/>
                  </a:lnTo>
                  <a:lnTo>
                    <a:pt x="2449286" y="1487034"/>
                  </a:lnTo>
                  <a:lnTo>
                    <a:pt x="2445204" y="1487941"/>
                  </a:lnTo>
                  <a:lnTo>
                    <a:pt x="2441122" y="1488849"/>
                  </a:lnTo>
                  <a:lnTo>
                    <a:pt x="2436813" y="1489529"/>
                  </a:lnTo>
                  <a:lnTo>
                    <a:pt x="2432730" y="1489982"/>
                  </a:lnTo>
                  <a:lnTo>
                    <a:pt x="2428648" y="1490209"/>
                  </a:lnTo>
                  <a:lnTo>
                    <a:pt x="2424113" y="1490663"/>
                  </a:lnTo>
                  <a:lnTo>
                    <a:pt x="86178" y="1490663"/>
                  </a:lnTo>
                  <a:lnTo>
                    <a:pt x="81642" y="1490209"/>
                  </a:lnTo>
                  <a:lnTo>
                    <a:pt x="77333" y="1489982"/>
                  </a:lnTo>
                  <a:lnTo>
                    <a:pt x="73251" y="1489529"/>
                  </a:lnTo>
                  <a:lnTo>
                    <a:pt x="68942" y="1488849"/>
                  </a:lnTo>
                  <a:lnTo>
                    <a:pt x="64860" y="1487941"/>
                  </a:lnTo>
                  <a:lnTo>
                    <a:pt x="60778" y="1487034"/>
                  </a:lnTo>
                  <a:lnTo>
                    <a:pt x="57150" y="1485674"/>
                  </a:lnTo>
                  <a:lnTo>
                    <a:pt x="53294" y="1484313"/>
                  </a:lnTo>
                  <a:lnTo>
                    <a:pt x="49439" y="1482725"/>
                  </a:lnTo>
                  <a:lnTo>
                    <a:pt x="45810" y="1480911"/>
                  </a:lnTo>
                  <a:lnTo>
                    <a:pt x="42182" y="1479097"/>
                  </a:lnTo>
                  <a:lnTo>
                    <a:pt x="39007" y="1477282"/>
                  </a:lnTo>
                  <a:lnTo>
                    <a:pt x="35605" y="1475015"/>
                  </a:lnTo>
                  <a:lnTo>
                    <a:pt x="32430" y="1472747"/>
                  </a:lnTo>
                  <a:lnTo>
                    <a:pt x="29255" y="1470025"/>
                  </a:lnTo>
                  <a:lnTo>
                    <a:pt x="26307" y="1467531"/>
                  </a:lnTo>
                  <a:lnTo>
                    <a:pt x="23585" y="1464809"/>
                  </a:lnTo>
                  <a:lnTo>
                    <a:pt x="21091" y="1462088"/>
                  </a:lnTo>
                  <a:lnTo>
                    <a:pt x="18596" y="1458913"/>
                  </a:lnTo>
                  <a:lnTo>
                    <a:pt x="16101" y="1455965"/>
                  </a:lnTo>
                  <a:lnTo>
                    <a:pt x="13833" y="1452790"/>
                  </a:lnTo>
                  <a:lnTo>
                    <a:pt x="12019" y="1449388"/>
                  </a:lnTo>
                  <a:lnTo>
                    <a:pt x="9978" y="1446213"/>
                  </a:lnTo>
                  <a:lnTo>
                    <a:pt x="8391" y="1442584"/>
                  </a:lnTo>
                  <a:lnTo>
                    <a:pt x="6803" y="1439182"/>
                  </a:lnTo>
                  <a:lnTo>
                    <a:pt x="5442" y="1435327"/>
                  </a:lnTo>
                  <a:lnTo>
                    <a:pt x="4308" y="1431472"/>
                  </a:lnTo>
                  <a:lnTo>
                    <a:pt x="3401" y="1427616"/>
                  </a:lnTo>
                  <a:lnTo>
                    <a:pt x="2494" y="1423988"/>
                  </a:lnTo>
                  <a:lnTo>
                    <a:pt x="2041" y="1420132"/>
                  </a:lnTo>
                  <a:lnTo>
                    <a:pt x="1814" y="1416050"/>
                  </a:lnTo>
                  <a:lnTo>
                    <a:pt x="1587" y="1411968"/>
                  </a:lnTo>
                  <a:lnTo>
                    <a:pt x="1587" y="78241"/>
                  </a:lnTo>
                  <a:lnTo>
                    <a:pt x="1814" y="74159"/>
                  </a:lnTo>
                  <a:lnTo>
                    <a:pt x="2041" y="70304"/>
                  </a:lnTo>
                  <a:lnTo>
                    <a:pt x="2494" y="66221"/>
                  </a:lnTo>
                  <a:lnTo>
                    <a:pt x="3401" y="62593"/>
                  </a:lnTo>
                  <a:lnTo>
                    <a:pt x="4308" y="58737"/>
                  </a:lnTo>
                  <a:lnTo>
                    <a:pt x="5442" y="54882"/>
                  </a:lnTo>
                  <a:lnTo>
                    <a:pt x="6803" y="51480"/>
                  </a:lnTo>
                  <a:lnTo>
                    <a:pt x="8391" y="47625"/>
                  </a:lnTo>
                  <a:lnTo>
                    <a:pt x="9978" y="44450"/>
                  </a:lnTo>
                  <a:lnTo>
                    <a:pt x="12019" y="40821"/>
                  </a:lnTo>
                  <a:lnTo>
                    <a:pt x="13833" y="37646"/>
                  </a:lnTo>
                  <a:lnTo>
                    <a:pt x="16101" y="34471"/>
                  </a:lnTo>
                  <a:lnTo>
                    <a:pt x="18596" y="31296"/>
                  </a:lnTo>
                  <a:lnTo>
                    <a:pt x="21091" y="28348"/>
                  </a:lnTo>
                  <a:lnTo>
                    <a:pt x="23585" y="25400"/>
                  </a:lnTo>
                  <a:lnTo>
                    <a:pt x="26307" y="22905"/>
                  </a:lnTo>
                  <a:lnTo>
                    <a:pt x="29255" y="20184"/>
                  </a:lnTo>
                  <a:lnTo>
                    <a:pt x="32430" y="17916"/>
                  </a:lnTo>
                  <a:lnTo>
                    <a:pt x="35605" y="15421"/>
                  </a:lnTo>
                  <a:lnTo>
                    <a:pt x="39007" y="13380"/>
                  </a:lnTo>
                  <a:lnTo>
                    <a:pt x="42182" y="11339"/>
                  </a:lnTo>
                  <a:lnTo>
                    <a:pt x="45810" y="9298"/>
                  </a:lnTo>
                  <a:lnTo>
                    <a:pt x="49439" y="7484"/>
                  </a:lnTo>
                  <a:lnTo>
                    <a:pt x="53294" y="5896"/>
                  </a:lnTo>
                  <a:lnTo>
                    <a:pt x="57150" y="4536"/>
                  </a:lnTo>
                  <a:lnTo>
                    <a:pt x="60778" y="3402"/>
                  </a:lnTo>
                  <a:lnTo>
                    <a:pt x="64860" y="2268"/>
                  </a:lnTo>
                  <a:lnTo>
                    <a:pt x="68942" y="1361"/>
                  </a:lnTo>
                  <a:lnTo>
                    <a:pt x="73251" y="680"/>
                  </a:lnTo>
                  <a:lnTo>
                    <a:pt x="77333" y="227"/>
                  </a:lnTo>
                  <a:lnTo>
                    <a:pt x="81642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230553" y="3185755"/>
            <a:ext cx="1436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733333" y="1558211"/>
            <a:ext cx="3145150" cy="3145150"/>
            <a:chOff x="5733333" y="1558211"/>
            <a:chExt cx="3145150" cy="3145150"/>
          </a:xfrm>
        </p:grpSpPr>
        <p:sp>
          <p:nvSpPr>
            <p:cNvPr id="15" name="菱形 14"/>
            <p:cNvSpPr/>
            <p:nvPr/>
          </p:nvSpPr>
          <p:spPr>
            <a:xfrm>
              <a:off x="5733333" y="1558211"/>
              <a:ext cx="3145150" cy="3145150"/>
            </a:xfrm>
            <a:prstGeom prst="diamond">
              <a:avLst/>
            </a:prstGeom>
            <a:solidFill>
              <a:schemeClr val="accent1">
                <a:lumMod val="40000"/>
                <a:lumOff val="60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7081739" y="2563363"/>
              <a:ext cx="448339" cy="609985"/>
            </a:xfrm>
            <a:custGeom>
              <a:avLst/>
              <a:gdLst>
                <a:gd name="T0" fmla="*/ 455375233 w 4187"/>
                <a:gd name="T1" fmla="*/ 20848534 h 5690"/>
                <a:gd name="T2" fmla="*/ 466790321 w 4187"/>
                <a:gd name="T3" fmla="*/ 594635539 h 5690"/>
                <a:gd name="T4" fmla="*/ 428292364 w 4187"/>
                <a:gd name="T5" fmla="*/ 635099881 h 5690"/>
                <a:gd name="T6" fmla="*/ 23054231 w 4187"/>
                <a:gd name="T7" fmla="*/ 626244812 h 5690"/>
                <a:gd name="T8" fmla="*/ 0 w 4187"/>
                <a:gd name="T9" fmla="*/ 57277893 h 5690"/>
                <a:gd name="T10" fmla="*/ 27642672 w 4187"/>
                <a:gd name="T11" fmla="*/ 8294618 h 5690"/>
                <a:gd name="T12" fmla="*/ 86285157 w 4187"/>
                <a:gd name="T13" fmla="*/ 274843624 h 5690"/>
                <a:gd name="T14" fmla="*/ 69050665 w 4187"/>
                <a:gd name="T15" fmla="*/ 380544340 h 5690"/>
                <a:gd name="T16" fmla="*/ 167646126 w 4187"/>
                <a:gd name="T17" fmla="*/ 505636215 h 5690"/>
                <a:gd name="T18" fmla="*/ 267696606 w 4187"/>
                <a:gd name="T19" fmla="*/ 514939914 h 5690"/>
                <a:gd name="T20" fmla="*/ 386100848 w 4187"/>
                <a:gd name="T21" fmla="*/ 415068029 h 5690"/>
                <a:gd name="T22" fmla="*/ 395389757 w 4187"/>
                <a:gd name="T23" fmla="*/ 323042467 h 5690"/>
                <a:gd name="T24" fmla="*/ 319176696 w 4187"/>
                <a:gd name="T25" fmla="*/ 211513255 h 5690"/>
                <a:gd name="T26" fmla="*/ 244306627 w 4187"/>
                <a:gd name="T27" fmla="*/ 187413833 h 5690"/>
                <a:gd name="T28" fmla="*/ 164848452 w 4187"/>
                <a:gd name="T29" fmla="*/ 201425125 h 5690"/>
                <a:gd name="T30" fmla="*/ 208718372 w 4187"/>
                <a:gd name="T31" fmla="*/ 303426659 h 5690"/>
                <a:gd name="T32" fmla="*/ 178389719 w 4187"/>
                <a:gd name="T33" fmla="*/ 344451453 h 5690"/>
                <a:gd name="T34" fmla="*/ 193833780 w 4187"/>
                <a:gd name="T35" fmla="*/ 391641216 h 5690"/>
                <a:gd name="T36" fmla="*/ 243523439 w 4187"/>
                <a:gd name="T37" fmla="*/ 406661254 h 5690"/>
                <a:gd name="T38" fmla="*/ 282916946 w 4187"/>
                <a:gd name="T39" fmla="*/ 374155057 h 5690"/>
                <a:gd name="T40" fmla="*/ 277880730 w 4187"/>
                <a:gd name="T41" fmla="*/ 322257701 h 5690"/>
                <a:gd name="T42" fmla="*/ 232444098 w 4187"/>
                <a:gd name="T43" fmla="*/ 298046457 h 5690"/>
                <a:gd name="T44" fmla="*/ 230541305 w 4187"/>
                <a:gd name="T45" fmla="*/ 315980576 h 5690"/>
                <a:gd name="T46" fmla="*/ 200884482 w 4187"/>
                <a:gd name="T47" fmla="*/ 333690714 h 5690"/>
                <a:gd name="T48" fmla="*/ 199205743 w 4187"/>
                <a:gd name="T49" fmla="*/ 368887012 h 5690"/>
                <a:gd name="T50" fmla="*/ 226848415 w 4187"/>
                <a:gd name="T51" fmla="*/ 389399409 h 5690"/>
                <a:gd name="T52" fmla="*/ 258519724 w 4187"/>
                <a:gd name="T53" fmla="*/ 378975142 h 5690"/>
                <a:gd name="T54" fmla="*/ 268591822 w 4187"/>
                <a:gd name="T55" fmla="*/ 345460199 h 5690"/>
                <a:gd name="T56" fmla="*/ 285714621 w 4187"/>
                <a:gd name="T57" fmla="*/ 254667699 h 5690"/>
                <a:gd name="T58" fmla="*/ 199317770 w 4187"/>
                <a:gd name="T59" fmla="*/ 246148766 h 5690"/>
                <a:gd name="T60" fmla="*/ 125902385 w 4187"/>
                <a:gd name="T61" fmla="*/ 319679757 h 5690"/>
                <a:gd name="T62" fmla="*/ 134296078 w 4187"/>
                <a:gd name="T63" fmla="*/ 406100802 h 5690"/>
                <a:gd name="T64" fmla="*/ 221028676 w 4187"/>
                <a:gd name="T65" fmla="*/ 464050969 h 5690"/>
                <a:gd name="T66" fmla="*/ 303396888 w 4187"/>
                <a:gd name="T67" fmla="*/ 439054959 h 5690"/>
                <a:gd name="T68" fmla="*/ 344021693 w 4187"/>
                <a:gd name="T69" fmla="*/ 352970386 h 5690"/>
                <a:gd name="T70" fmla="*/ 79682230 w 4187"/>
                <a:gd name="T71" fmla="*/ 501825211 h 5690"/>
                <a:gd name="T72" fmla="*/ 92216589 w 4187"/>
                <a:gd name="T73" fmla="*/ 484675524 h 5690"/>
                <a:gd name="T74" fmla="*/ 71288872 w 4187"/>
                <a:gd name="T75" fmla="*/ 478398398 h 5690"/>
                <a:gd name="T76" fmla="*/ 73415051 w 4187"/>
                <a:gd name="T77" fmla="*/ 500368170 h 5690"/>
                <a:gd name="T78" fmla="*/ 407588368 w 4187"/>
                <a:gd name="T79" fmla="*/ 492634004 h 5690"/>
                <a:gd name="T80" fmla="*/ 394941982 w 4187"/>
                <a:gd name="T81" fmla="*/ 475484317 h 5690"/>
                <a:gd name="T82" fmla="*/ 382855398 w 4187"/>
                <a:gd name="T83" fmla="*/ 493867065 h 5690"/>
                <a:gd name="T84" fmla="*/ 393039523 w 4187"/>
                <a:gd name="T85" fmla="*/ 214315513 h 5690"/>
                <a:gd name="T86" fmla="*/ 393039523 w 4187"/>
                <a:gd name="T87" fmla="*/ 236284951 h 5690"/>
                <a:gd name="T88" fmla="*/ 413295744 w 4187"/>
                <a:gd name="T89" fmla="*/ 227990333 h 5690"/>
                <a:gd name="T90" fmla="*/ 85054194 w 4187"/>
                <a:gd name="T91" fmla="*/ 211961549 h 5690"/>
                <a:gd name="T92" fmla="*/ 72407808 w 4187"/>
                <a:gd name="T93" fmla="*/ 229223394 h 5690"/>
                <a:gd name="T94" fmla="*/ 93559580 w 4187"/>
                <a:gd name="T95" fmla="*/ 235388362 h 5690"/>
                <a:gd name="T96" fmla="*/ 91433066 w 4187"/>
                <a:gd name="T97" fmla="*/ 213642904 h 5690"/>
                <a:gd name="T98" fmla="*/ 195400825 w 4187"/>
                <a:gd name="T99" fmla="*/ 55484380 h 5690"/>
                <a:gd name="T100" fmla="*/ 170555828 w 4187"/>
                <a:gd name="T101" fmla="*/ 105252087 h 5690"/>
                <a:gd name="T102" fmla="*/ 197862752 w 4187"/>
                <a:gd name="T103" fmla="*/ 156589326 h 5690"/>
                <a:gd name="T104" fmla="*/ 256505238 w 4187"/>
                <a:gd name="T105" fmla="*/ 162417822 h 5690"/>
                <a:gd name="T106" fmla="*/ 293101071 w 4187"/>
                <a:gd name="T107" fmla="*/ 117694181 h 5690"/>
                <a:gd name="T108" fmla="*/ 276201992 w 4187"/>
                <a:gd name="T109" fmla="*/ 61312877 h 5690"/>
                <a:gd name="T110" fmla="*/ 260534211 w 4187"/>
                <a:gd name="T111" fmla="*/ 74315423 h 5690"/>
                <a:gd name="T112" fmla="*/ 222035919 w 4187"/>
                <a:gd name="T113" fmla="*/ 64675587 h 5690"/>
                <a:gd name="T114" fmla="*/ 193386339 w 4187"/>
                <a:gd name="T115" fmla="*/ 90792501 h 5690"/>
                <a:gd name="T116" fmla="*/ 199093716 w 4187"/>
                <a:gd name="T117" fmla="*/ 130248098 h 5690"/>
                <a:gd name="T118" fmla="*/ 232444098 w 4187"/>
                <a:gd name="T119" fmla="*/ 147061648 h 5690"/>
                <a:gd name="T120" fmla="*/ 267137138 w 4187"/>
                <a:gd name="T121" fmla="*/ 128678900 h 5690"/>
                <a:gd name="T122" fmla="*/ 270942056 w 4187"/>
                <a:gd name="T123" fmla="*/ 88999323 h 56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187" h="5690">
                  <a:moveTo>
                    <a:pt x="511" y="0"/>
                  </a:moveTo>
                  <a:lnTo>
                    <a:pt x="3675" y="0"/>
                  </a:lnTo>
                  <a:lnTo>
                    <a:pt x="3702" y="1"/>
                  </a:lnTo>
                  <a:lnTo>
                    <a:pt x="3727" y="2"/>
                  </a:lnTo>
                  <a:lnTo>
                    <a:pt x="3753" y="5"/>
                  </a:lnTo>
                  <a:lnTo>
                    <a:pt x="3778" y="10"/>
                  </a:lnTo>
                  <a:lnTo>
                    <a:pt x="3802" y="16"/>
                  </a:lnTo>
                  <a:lnTo>
                    <a:pt x="3827" y="23"/>
                  </a:lnTo>
                  <a:lnTo>
                    <a:pt x="3851" y="31"/>
                  </a:lnTo>
                  <a:lnTo>
                    <a:pt x="3874" y="40"/>
                  </a:lnTo>
                  <a:lnTo>
                    <a:pt x="3897" y="50"/>
                  </a:lnTo>
                  <a:lnTo>
                    <a:pt x="3918" y="62"/>
                  </a:lnTo>
                  <a:lnTo>
                    <a:pt x="3940" y="74"/>
                  </a:lnTo>
                  <a:lnTo>
                    <a:pt x="3961" y="88"/>
                  </a:lnTo>
                  <a:lnTo>
                    <a:pt x="3980" y="102"/>
                  </a:lnTo>
                  <a:lnTo>
                    <a:pt x="4000" y="117"/>
                  </a:lnTo>
                  <a:lnTo>
                    <a:pt x="4019" y="133"/>
                  </a:lnTo>
                  <a:lnTo>
                    <a:pt x="4036" y="150"/>
                  </a:lnTo>
                  <a:lnTo>
                    <a:pt x="4053" y="168"/>
                  </a:lnTo>
                  <a:lnTo>
                    <a:pt x="4069" y="186"/>
                  </a:lnTo>
                  <a:lnTo>
                    <a:pt x="4084" y="206"/>
                  </a:lnTo>
                  <a:lnTo>
                    <a:pt x="4099" y="226"/>
                  </a:lnTo>
                  <a:lnTo>
                    <a:pt x="4112" y="246"/>
                  </a:lnTo>
                  <a:lnTo>
                    <a:pt x="4125" y="268"/>
                  </a:lnTo>
                  <a:lnTo>
                    <a:pt x="4136" y="290"/>
                  </a:lnTo>
                  <a:lnTo>
                    <a:pt x="4146" y="313"/>
                  </a:lnTo>
                  <a:lnTo>
                    <a:pt x="4156" y="335"/>
                  </a:lnTo>
                  <a:lnTo>
                    <a:pt x="4164" y="360"/>
                  </a:lnTo>
                  <a:lnTo>
                    <a:pt x="4171" y="383"/>
                  </a:lnTo>
                  <a:lnTo>
                    <a:pt x="4176" y="408"/>
                  </a:lnTo>
                  <a:lnTo>
                    <a:pt x="4181" y="434"/>
                  </a:lnTo>
                  <a:lnTo>
                    <a:pt x="4184" y="458"/>
                  </a:lnTo>
                  <a:lnTo>
                    <a:pt x="4186" y="485"/>
                  </a:lnTo>
                  <a:lnTo>
                    <a:pt x="4187" y="511"/>
                  </a:lnTo>
                  <a:lnTo>
                    <a:pt x="4187" y="5177"/>
                  </a:lnTo>
                  <a:lnTo>
                    <a:pt x="4186" y="5204"/>
                  </a:lnTo>
                  <a:lnTo>
                    <a:pt x="4184" y="5230"/>
                  </a:lnTo>
                  <a:lnTo>
                    <a:pt x="4181" y="5256"/>
                  </a:lnTo>
                  <a:lnTo>
                    <a:pt x="4176" y="5280"/>
                  </a:lnTo>
                  <a:lnTo>
                    <a:pt x="4171" y="5305"/>
                  </a:lnTo>
                  <a:lnTo>
                    <a:pt x="4164" y="5329"/>
                  </a:lnTo>
                  <a:lnTo>
                    <a:pt x="4156" y="5353"/>
                  </a:lnTo>
                  <a:lnTo>
                    <a:pt x="4146" y="5377"/>
                  </a:lnTo>
                  <a:lnTo>
                    <a:pt x="4136" y="5399"/>
                  </a:lnTo>
                  <a:lnTo>
                    <a:pt x="4125" y="5421"/>
                  </a:lnTo>
                  <a:lnTo>
                    <a:pt x="4112" y="5442"/>
                  </a:lnTo>
                  <a:lnTo>
                    <a:pt x="4099" y="5463"/>
                  </a:lnTo>
                  <a:lnTo>
                    <a:pt x="4084" y="5483"/>
                  </a:lnTo>
                  <a:lnTo>
                    <a:pt x="4069" y="5502"/>
                  </a:lnTo>
                  <a:lnTo>
                    <a:pt x="4053" y="5521"/>
                  </a:lnTo>
                  <a:lnTo>
                    <a:pt x="4036" y="5538"/>
                  </a:lnTo>
                  <a:lnTo>
                    <a:pt x="4019" y="5556"/>
                  </a:lnTo>
                  <a:lnTo>
                    <a:pt x="4000" y="5572"/>
                  </a:lnTo>
                  <a:lnTo>
                    <a:pt x="3980" y="5587"/>
                  </a:lnTo>
                  <a:lnTo>
                    <a:pt x="3961" y="5602"/>
                  </a:lnTo>
                  <a:lnTo>
                    <a:pt x="3940" y="5615"/>
                  </a:lnTo>
                  <a:lnTo>
                    <a:pt x="3918" y="5627"/>
                  </a:lnTo>
                  <a:lnTo>
                    <a:pt x="3897" y="5638"/>
                  </a:lnTo>
                  <a:lnTo>
                    <a:pt x="3874" y="5649"/>
                  </a:lnTo>
                  <a:lnTo>
                    <a:pt x="3851" y="5659"/>
                  </a:lnTo>
                  <a:lnTo>
                    <a:pt x="3827" y="5666"/>
                  </a:lnTo>
                  <a:lnTo>
                    <a:pt x="3802" y="5674"/>
                  </a:lnTo>
                  <a:lnTo>
                    <a:pt x="3778" y="5679"/>
                  </a:lnTo>
                  <a:lnTo>
                    <a:pt x="3753" y="5683"/>
                  </a:lnTo>
                  <a:lnTo>
                    <a:pt x="3727" y="5686"/>
                  </a:lnTo>
                  <a:lnTo>
                    <a:pt x="3702" y="5689"/>
                  </a:lnTo>
                  <a:lnTo>
                    <a:pt x="3675" y="5690"/>
                  </a:lnTo>
                  <a:lnTo>
                    <a:pt x="511" y="5690"/>
                  </a:lnTo>
                  <a:lnTo>
                    <a:pt x="486" y="5689"/>
                  </a:lnTo>
                  <a:lnTo>
                    <a:pt x="459" y="5686"/>
                  </a:lnTo>
                  <a:lnTo>
                    <a:pt x="434" y="5683"/>
                  </a:lnTo>
                  <a:lnTo>
                    <a:pt x="408" y="5679"/>
                  </a:lnTo>
                  <a:lnTo>
                    <a:pt x="384" y="5674"/>
                  </a:lnTo>
                  <a:lnTo>
                    <a:pt x="359" y="5666"/>
                  </a:lnTo>
                  <a:lnTo>
                    <a:pt x="336" y="5659"/>
                  </a:lnTo>
                  <a:lnTo>
                    <a:pt x="313" y="5649"/>
                  </a:lnTo>
                  <a:lnTo>
                    <a:pt x="289" y="5638"/>
                  </a:lnTo>
                  <a:lnTo>
                    <a:pt x="268" y="5627"/>
                  </a:lnTo>
                  <a:lnTo>
                    <a:pt x="247" y="5615"/>
                  </a:lnTo>
                  <a:lnTo>
                    <a:pt x="226" y="5602"/>
                  </a:lnTo>
                  <a:lnTo>
                    <a:pt x="206" y="5587"/>
                  </a:lnTo>
                  <a:lnTo>
                    <a:pt x="187" y="5572"/>
                  </a:lnTo>
                  <a:lnTo>
                    <a:pt x="167" y="5556"/>
                  </a:lnTo>
                  <a:lnTo>
                    <a:pt x="150" y="5538"/>
                  </a:lnTo>
                  <a:lnTo>
                    <a:pt x="133" y="5521"/>
                  </a:lnTo>
                  <a:lnTo>
                    <a:pt x="117" y="5502"/>
                  </a:lnTo>
                  <a:lnTo>
                    <a:pt x="102" y="5483"/>
                  </a:lnTo>
                  <a:lnTo>
                    <a:pt x="87" y="5463"/>
                  </a:lnTo>
                  <a:lnTo>
                    <a:pt x="74" y="5442"/>
                  </a:lnTo>
                  <a:lnTo>
                    <a:pt x="61" y="5421"/>
                  </a:lnTo>
                  <a:lnTo>
                    <a:pt x="50" y="5399"/>
                  </a:lnTo>
                  <a:lnTo>
                    <a:pt x="40" y="5377"/>
                  </a:lnTo>
                  <a:lnTo>
                    <a:pt x="31" y="5353"/>
                  </a:lnTo>
                  <a:lnTo>
                    <a:pt x="23" y="5329"/>
                  </a:lnTo>
                  <a:lnTo>
                    <a:pt x="16" y="5305"/>
                  </a:lnTo>
                  <a:lnTo>
                    <a:pt x="10" y="5280"/>
                  </a:lnTo>
                  <a:lnTo>
                    <a:pt x="5" y="5256"/>
                  </a:lnTo>
                  <a:lnTo>
                    <a:pt x="2" y="5230"/>
                  </a:lnTo>
                  <a:lnTo>
                    <a:pt x="0" y="5204"/>
                  </a:lnTo>
                  <a:lnTo>
                    <a:pt x="0" y="5177"/>
                  </a:lnTo>
                  <a:lnTo>
                    <a:pt x="0" y="511"/>
                  </a:lnTo>
                  <a:lnTo>
                    <a:pt x="0" y="485"/>
                  </a:lnTo>
                  <a:lnTo>
                    <a:pt x="2" y="458"/>
                  </a:lnTo>
                  <a:lnTo>
                    <a:pt x="5" y="434"/>
                  </a:lnTo>
                  <a:lnTo>
                    <a:pt x="10" y="408"/>
                  </a:lnTo>
                  <a:lnTo>
                    <a:pt x="16" y="383"/>
                  </a:lnTo>
                  <a:lnTo>
                    <a:pt x="23" y="360"/>
                  </a:lnTo>
                  <a:lnTo>
                    <a:pt x="31" y="335"/>
                  </a:lnTo>
                  <a:lnTo>
                    <a:pt x="40" y="313"/>
                  </a:lnTo>
                  <a:lnTo>
                    <a:pt x="50" y="290"/>
                  </a:lnTo>
                  <a:lnTo>
                    <a:pt x="61" y="268"/>
                  </a:lnTo>
                  <a:lnTo>
                    <a:pt x="74" y="246"/>
                  </a:lnTo>
                  <a:lnTo>
                    <a:pt x="87" y="226"/>
                  </a:lnTo>
                  <a:lnTo>
                    <a:pt x="102" y="206"/>
                  </a:lnTo>
                  <a:lnTo>
                    <a:pt x="117" y="186"/>
                  </a:lnTo>
                  <a:lnTo>
                    <a:pt x="133" y="168"/>
                  </a:lnTo>
                  <a:lnTo>
                    <a:pt x="150" y="150"/>
                  </a:lnTo>
                  <a:lnTo>
                    <a:pt x="167" y="133"/>
                  </a:lnTo>
                  <a:lnTo>
                    <a:pt x="187" y="117"/>
                  </a:lnTo>
                  <a:lnTo>
                    <a:pt x="206" y="102"/>
                  </a:lnTo>
                  <a:lnTo>
                    <a:pt x="226" y="88"/>
                  </a:lnTo>
                  <a:lnTo>
                    <a:pt x="247" y="74"/>
                  </a:lnTo>
                  <a:lnTo>
                    <a:pt x="268" y="62"/>
                  </a:lnTo>
                  <a:lnTo>
                    <a:pt x="289" y="50"/>
                  </a:lnTo>
                  <a:lnTo>
                    <a:pt x="313" y="40"/>
                  </a:lnTo>
                  <a:lnTo>
                    <a:pt x="336" y="31"/>
                  </a:lnTo>
                  <a:lnTo>
                    <a:pt x="359" y="23"/>
                  </a:lnTo>
                  <a:lnTo>
                    <a:pt x="384" y="16"/>
                  </a:lnTo>
                  <a:lnTo>
                    <a:pt x="408" y="10"/>
                  </a:lnTo>
                  <a:lnTo>
                    <a:pt x="434" y="5"/>
                  </a:lnTo>
                  <a:lnTo>
                    <a:pt x="459" y="2"/>
                  </a:lnTo>
                  <a:lnTo>
                    <a:pt x="486" y="1"/>
                  </a:lnTo>
                  <a:lnTo>
                    <a:pt x="511" y="0"/>
                  </a:lnTo>
                  <a:close/>
                  <a:moveTo>
                    <a:pt x="1344" y="4858"/>
                  </a:moveTo>
                  <a:lnTo>
                    <a:pt x="1344" y="5322"/>
                  </a:lnTo>
                  <a:lnTo>
                    <a:pt x="2775" y="5322"/>
                  </a:lnTo>
                  <a:lnTo>
                    <a:pt x="2775" y="4858"/>
                  </a:lnTo>
                  <a:lnTo>
                    <a:pt x="1344" y="4858"/>
                  </a:lnTo>
                  <a:close/>
                  <a:moveTo>
                    <a:pt x="793" y="2411"/>
                  </a:moveTo>
                  <a:lnTo>
                    <a:pt x="793" y="2411"/>
                  </a:lnTo>
                  <a:lnTo>
                    <a:pt x="771" y="2452"/>
                  </a:lnTo>
                  <a:lnTo>
                    <a:pt x="749" y="2495"/>
                  </a:lnTo>
                  <a:lnTo>
                    <a:pt x="729" y="2537"/>
                  </a:lnTo>
                  <a:lnTo>
                    <a:pt x="710" y="2580"/>
                  </a:lnTo>
                  <a:lnTo>
                    <a:pt x="692" y="2624"/>
                  </a:lnTo>
                  <a:lnTo>
                    <a:pt x="676" y="2669"/>
                  </a:lnTo>
                  <a:lnTo>
                    <a:pt x="661" y="2714"/>
                  </a:lnTo>
                  <a:lnTo>
                    <a:pt x="648" y="2761"/>
                  </a:lnTo>
                  <a:lnTo>
                    <a:pt x="637" y="2807"/>
                  </a:lnTo>
                  <a:lnTo>
                    <a:pt x="626" y="2854"/>
                  </a:lnTo>
                  <a:lnTo>
                    <a:pt x="617" y="2902"/>
                  </a:lnTo>
                  <a:lnTo>
                    <a:pt x="610" y="2950"/>
                  </a:lnTo>
                  <a:lnTo>
                    <a:pt x="605" y="2998"/>
                  </a:lnTo>
                  <a:lnTo>
                    <a:pt x="600" y="3048"/>
                  </a:lnTo>
                  <a:lnTo>
                    <a:pt x="598" y="3098"/>
                  </a:lnTo>
                  <a:lnTo>
                    <a:pt x="597" y="3149"/>
                  </a:lnTo>
                  <a:lnTo>
                    <a:pt x="598" y="3199"/>
                  </a:lnTo>
                  <a:lnTo>
                    <a:pt x="600" y="3248"/>
                  </a:lnTo>
                  <a:lnTo>
                    <a:pt x="605" y="3297"/>
                  </a:lnTo>
                  <a:lnTo>
                    <a:pt x="610" y="3347"/>
                  </a:lnTo>
                  <a:lnTo>
                    <a:pt x="617" y="3395"/>
                  </a:lnTo>
                  <a:lnTo>
                    <a:pt x="627" y="3443"/>
                  </a:lnTo>
                  <a:lnTo>
                    <a:pt x="637" y="3490"/>
                  </a:lnTo>
                  <a:lnTo>
                    <a:pt x="648" y="3538"/>
                  </a:lnTo>
                  <a:lnTo>
                    <a:pt x="662" y="3584"/>
                  </a:lnTo>
                  <a:lnTo>
                    <a:pt x="677" y="3629"/>
                  </a:lnTo>
                  <a:lnTo>
                    <a:pt x="693" y="3674"/>
                  </a:lnTo>
                  <a:lnTo>
                    <a:pt x="711" y="3719"/>
                  </a:lnTo>
                  <a:lnTo>
                    <a:pt x="730" y="3762"/>
                  </a:lnTo>
                  <a:lnTo>
                    <a:pt x="750" y="3804"/>
                  </a:lnTo>
                  <a:lnTo>
                    <a:pt x="772" y="3846"/>
                  </a:lnTo>
                  <a:lnTo>
                    <a:pt x="795" y="3888"/>
                  </a:lnTo>
                  <a:lnTo>
                    <a:pt x="406" y="4434"/>
                  </a:lnTo>
                  <a:lnTo>
                    <a:pt x="629" y="4658"/>
                  </a:lnTo>
                  <a:lnTo>
                    <a:pt x="1199" y="4339"/>
                  </a:lnTo>
                  <a:lnTo>
                    <a:pt x="1246" y="4372"/>
                  </a:lnTo>
                  <a:lnTo>
                    <a:pt x="1294" y="4405"/>
                  </a:lnTo>
                  <a:lnTo>
                    <a:pt x="1343" y="4434"/>
                  </a:lnTo>
                  <a:lnTo>
                    <a:pt x="1393" y="4461"/>
                  </a:lnTo>
                  <a:lnTo>
                    <a:pt x="1446" y="4487"/>
                  </a:lnTo>
                  <a:lnTo>
                    <a:pt x="1498" y="4511"/>
                  </a:lnTo>
                  <a:lnTo>
                    <a:pt x="1552" y="4532"/>
                  </a:lnTo>
                  <a:lnTo>
                    <a:pt x="1607" y="4552"/>
                  </a:lnTo>
                  <a:lnTo>
                    <a:pt x="1663" y="4570"/>
                  </a:lnTo>
                  <a:lnTo>
                    <a:pt x="1720" y="4585"/>
                  </a:lnTo>
                  <a:lnTo>
                    <a:pt x="1777" y="4597"/>
                  </a:lnTo>
                  <a:lnTo>
                    <a:pt x="1836" y="4608"/>
                  </a:lnTo>
                  <a:lnTo>
                    <a:pt x="1895" y="4617"/>
                  </a:lnTo>
                  <a:lnTo>
                    <a:pt x="1955" y="4623"/>
                  </a:lnTo>
                  <a:lnTo>
                    <a:pt x="2016" y="4627"/>
                  </a:lnTo>
                  <a:lnTo>
                    <a:pt x="2077" y="4629"/>
                  </a:lnTo>
                  <a:lnTo>
                    <a:pt x="2109" y="4627"/>
                  </a:lnTo>
                  <a:lnTo>
                    <a:pt x="2141" y="4626"/>
                  </a:lnTo>
                  <a:lnTo>
                    <a:pt x="2173" y="4625"/>
                  </a:lnTo>
                  <a:lnTo>
                    <a:pt x="2206" y="4623"/>
                  </a:lnTo>
                  <a:lnTo>
                    <a:pt x="2237" y="4620"/>
                  </a:lnTo>
                  <a:lnTo>
                    <a:pt x="2269" y="4616"/>
                  </a:lnTo>
                  <a:lnTo>
                    <a:pt x="2300" y="4611"/>
                  </a:lnTo>
                  <a:lnTo>
                    <a:pt x="2331" y="4607"/>
                  </a:lnTo>
                  <a:lnTo>
                    <a:pt x="2361" y="4601"/>
                  </a:lnTo>
                  <a:lnTo>
                    <a:pt x="2392" y="4594"/>
                  </a:lnTo>
                  <a:lnTo>
                    <a:pt x="2422" y="4588"/>
                  </a:lnTo>
                  <a:lnTo>
                    <a:pt x="2452" y="4580"/>
                  </a:lnTo>
                  <a:lnTo>
                    <a:pt x="2482" y="4572"/>
                  </a:lnTo>
                  <a:lnTo>
                    <a:pt x="2511" y="4563"/>
                  </a:lnTo>
                  <a:lnTo>
                    <a:pt x="2541" y="4555"/>
                  </a:lnTo>
                  <a:lnTo>
                    <a:pt x="2570" y="4544"/>
                  </a:lnTo>
                  <a:lnTo>
                    <a:pt x="2627" y="4522"/>
                  </a:lnTo>
                  <a:lnTo>
                    <a:pt x="2684" y="4499"/>
                  </a:lnTo>
                  <a:lnTo>
                    <a:pt x="2738" y="4473"/>
                  </a:lnTo>
                  <a:lnTo>
                    <a:pt x="2792" y="4445"/>
                  </a:lnTo>
                  <a:lnTo>
                    <a:pt x="2844" y="4414"/>
                  </a:lnTo>
                  <a:lnTo>
                    <a:pt x="2895" y="4382"/>
                  </a:lnTo>
                  <a:lnTo>
                    <a:pt x="2944" y="4348"/>
                  </a:lnTo>
                  <a:lnTo>
                    <a:pt x="2992" y="4311"/>
                  </a:lnTo>
                  <a:lnTo>
                    <a:pt x="3612" y="4658"/>
                  </a:lnTo>
                  <a:lnTo>
                    <a:pt x="3836" y="4434"/>
                  </a:lnTo>
                  <a:lnTo>
                    <a:pt x="3397" y="3818"/>
                  </a:lnTo>
                  <a:lnTo>
                    <a:pt x="3415" y="3781"/>
                  </a:lnTo>
                  <a:lnTo>
                    <a:pt x="3434" y="3742"/>
                  </a:lnTo>
                  <a:lnTo>
                    <a:pt x="3450" y="3703"/>
                  </a:lnTo>
                  <a:lnTo>
                    <a:pt x="3466" y="3663"/>
                  </a:lnTo>
                  <a:lnTo>
                    <a:pt x="3480" y="3622"/>
                  </a:lnTo>
                  <a:lnTo>
                    <a:pt x="3493" y="3581"/>
                  </a:lnTo>
                  <a:lnTo>
                    <a:pt x="3504" y="3540"/>
                  </a:lnTo>
                  <a:lnTo>
                    <a:pt x="3516" y="3498"/>
                  </a:lnTo>
                  <a:lnTo>
                    <a:pt x="3525" y="3456"/>
                  </a:lnTo>
                  <a:lnTo>
                    <a:pt x="3533" y="3413"/>
                  </a:lnTo>
                  <a:lnTo>
                    <a:pt x="3541" y="3370"/>
                  </a:lnTo>
                  <a:lnTo>
                    <a:pt x="3547" y="3326"/>
                  </a:lnTo>
                  <a:lnTo>
                    <a:pt x="3552" y="3282"/>
                  </a:lnTo>
                  <a:lnTo>
                    <a:pt x="3555" y="3237"/>
                  </a:lnTo>
                  <a:lnTo>
                    <a:pt x="3557" y="3194"/>
                  </a:lnTo>
                  <a:lnTo>
                    <a:pt x="3557" y="3149"/>
                  </a:lnTo>
                  <a:lnTo>
                    <a:pt x="3557" y="3109"/>
                  </a:lnTo>
                  <a:lnTo>
                    <a:pt x="3556" y="3070"/>
                  </a:lnTo>
                  <a:lnTo>
                    <a:pt x="3553" y="3032"/>
                  </a:lnTo>
                  <a:lnTo>
                    <a:pt x="3549" y="2994"/>
                  </a:lnTo>
                  <a:lnTo>
                    <a:pt x="3545" y="2957"/>
                  </a:lnTo>
                  <a:lnTo>
                    <a:pt x="3540" y="2919"/>
                  </a:lnTo>
                  <a:lnTo>
                    <a:pt x="3533" y="2882"/>
                  </a:lnTo>
                  <a:lnTo>
                    <a:pt x="3526" y="2844"/>
                  </a:lnTo>
                  <a:lnTo>
                    <a:pt x="3518" y="2808"/>
                  </a:lnTo>
                  <a:lnTo>
                    <a:pt x="3509" y="2772"/>
                  </a:lnTo>
                  <a:lnTo>
                    <a:pt x="3499" y="2736"/>
                  </a:lnTo>
                  <a:lnTo>
                    <a:pt x="3488" y="2701"/>
                  </a:lnTo>
                  <a:lnTo>
                    <a:pt x="3477" y="2665"/>
                  </a:lnTo>
                  <a:lnTo>
                    <a:pt x="3465" y="2631"/>
                  </a:lnTo>
                  <a:lnTo>
                    <a:pt x="3451" y="2597"/>
                  </a:lnTo>
                  <a:lnTo>
                    <a:pt x="3437" y="2562"/>
                  </a:lnTo>
                  <a:lnTo>
                    <a:pt x="3884" y="1935"/>
                  </a:lnTo>
                  <a:lnTo>
                    <a:pt x="3660" y="1711"/>
                  </a:lnTo>
                  <a:lnTo>
                    <a:pt x="3064" y="2045"/>
                  </a:lnTo>
                  <a:lnTo>
                    <a:pt x="3038" y="2023"/>
                  </a:lnTo>
                  <a:lnTo>
                    <a:pt x="3014" y="2002"/>
                  </a:lnTo>
                  <a:lnTo>
                    <a:pt x="2988" y="1981"/>
                  </a:lnTo>
                  <a:lnTo>
                    <a:pt x="2961" y="1961"/>
                  </a:lnTo>
                  <a:lnTo>
                    <a:pt x="2934" y="1942"/>
                  </a:lnTo>
                  <a:lnTo>
                    <a:pt x="2908" y="1922"/>
                  </a:lnTo>
                  <a:lnTo>
                    <a:pt x="2880" y="1904"/>
                  </a:lnTo>
                  <a:lnTo>
                    <a:pt x="2852" y="1887"/>
                  </a:lnTo>
                  <a:lnTo>
                    <a:pt x="2824" y="1870"/>
                  </a:lnTo>
                  <a:lnTo>
                    <a:pt x="2795" y="1854"/>
                  </a:lnTo>
                  <a:lnTo>
                    <a:pt x="2766" y="1838"/>
                  </a:lnTo>
                  <a:lnTo>
                    <a:pt x="2736" y="1823"/>
                  </a:lnTo>
                  <a:lnTo>
                    <a:pt x="2706" y="1808"/>
                  </a:lnTo>
                  <a:lnTo>
                    <a:pt x="2676" y="1794"/>
                  </a:lnTo>
                  <a:lnTo>
                    <a:pt x="2645" y="1781"/>
                  </a:lnTo>
                  <a:lnTo>
                    <a:pt x="2614" y="1768"/>
                  </a:lnTo>
                  <a:lnTo>
                    <a:pt x="2583" y="1756"/>
                  </a:lnTo>
                  <a:lnTo>
                    <a:pt x="2551" y="1746"/>
                  </a:lnTo>
                  <a:lnTo>
                    <a:pt x="2520" y="1735"/>
                  </a:lnTo>
                  <a:lnTo>
                    <a:pt x="2486" y="1725"/>
                  </a:lnTo>
                  <a:lnTo>
                    <a:pt x="2454" y="1717"/>
                  </a:lnTo>
                  <a:lnTo>
                    <a:pt x="2421" y="1708"/>
                  </a:lnTo>
                  <a:lnTo>
                    <a:pt x="2388" y="1701"/>
                  </a:lnTo>
                  <a:lnTo>
                    <a:pt x="2355" y="1694"/>
                  </a:lnTo>
                  <a:lnTo>
                    <a:pt x="2320" y="1688"/>
                  </a:lnTo>
                  <a:lnTo>
                    <a:pt x="2286" y="1682"/>
                  </a:lnTo>
                  <a:lnTo>
                    <a:pt x="2252" y="1678"/>
                  </a:lnTo>
                  <a:lnTo>
                    <a:pt x="2217" y="1675"/>
                  </a:lnTo>
                  <a:lnTo>
                    <a:pt x="2183" y="1672"/>
                  </a:lnTo>
                  <a:lnTo>
                    <a:pt x="2148" y="1670"/>
                  </a:lnTo>
                  <a:lnTo>
                    <a:pt x="2112" y="1668"/>
                  </a:lnTo>
                  <a:lnTo>
                    <a:pt x="2077" y="1668"/>
                  </a:lnTo>
                  <a:lnTo>
                    <a:pt x="2045" y="1668"/>
                  </a:lnTo>
                  <a:lnTo>
                    <a:pt x="2013" y="1670"/>
                  </a:lnTo>
                  <a:lnTo>
                    <a:pt x="1982" y="1671"/>
                  </a:lnTo>
                  <a:lnTo>
                    <a:pt x="1949" y="1674"/>
                  </a:lnTo>
                  <a:lnTo>
                    <a:pt x="1918" y="1676"/>
                  </a:lnTo>
                  <a:lnTo>
                    <a:pt x="1886" y="1680"/>
                  </a:lnTo>
                  <a:lnTo>
                    <a:pt x="1855" y="1685"/>
                  </a:lnTo>
                  <a:lnTo>
                    <a:pt x="1825" y="1690"/>
                  </a:lnTo>
                  <a:lnTo>
                    <a:pt x="1794" y="1695"/>
                  </a:lnTo>
                  <a:lnTo>
                    <a:pt x="1764" y="1702"/>
                  </a:lnTo>
                  <a:lnTo>
                    <a:pt x="1733" y="1708"/>
                  </a:lnTo>
                  <a:lnTo>
                    <a:pt x="1703" y="1716"/>
                  </a:lnTo>
                  <a:lnTo>
                    <a:pt x="1674" y="1724"/>
                  </a:lnTo>
                  <a:lnTo>
                    <a:pt x="1644" y="1733"/>
                  </a:lnTo>
                  <a:lnTo>
                    <a:pt x="1586" y="1752"/>
                  </a:lnTo>
                  <a:lnTo>
                    <a:pt x="1528" y="1773"/>
                  </a:lnTo>
                  <a:lnTo>
                    <a:pt x="1473" y="1797"/>
                  </a:lnTo>
                  <a:lnTo>
                    <a:pt x="1418" y="1823"/>
                  </a:lnTo>
                  <a:lnTo>
                    <a:pt x="1364" y="1851"/>
                  </a:lnTo>
                  <a:lnTo>
                    <a:pt x="1313" y="1881"/>
                  </a:lnTo>
                  <a:lnTo>
                    <a:pt x="1261" y="1913"/>
                  </a:lnTo>
                  <a:lnTo>
                    <a:pt x="1212" y="1947"/>
                  </a:lnTo>
                  <a:lnTo>
                    <a:pt x="1164" y="1984"/>
                  </a:lnTo>
                  <a:lnTo>
                    <a:pt x="678" y="1711"/>
                  </a:lnTo>
                  <a:lnTo>
                    <a:pt x="454" y="1935"/>
                  </a:lnTo>
                  <a:lnTo>
                    <a:pt x="793" y="2411"/>
                  </a:lnTo>
                  <a:close/>
                  <a:moveTo>
                    <a:pt x="2077" y="2659"/>
                  </a:moveTo>
                  <a:lnTo>
                    <a:pt x="2077" y="2659"/>
                  </a:lnTo>
                  <a:lnTo>
                    <a:pt x="2052" y="2660"/>
                  </a:lnTo>
                  <a:lnTo>
                    <a:pt x="2028" y="2662"/>
                  </a:lnTo>
                  <a:lnTo>
                    <a:pt x="2003" y="2665"/>
                  </a:lnTo>
                  <a:lnTo>
                    <a:pt x="1978" y="2669"/>
                  </a:lnTo>
                  <a:lnTo>
                    <a:pt x="1955" y="2675"/>
                  </a:lnTo>
                  <a:lnTo>
                    <a:pt x="1932" y="2681"/>
                  </a:lnTo>
                  <a:lnTo>
                    <a:pt x="1909" y="2689"/>
                  </a:lnTo>
                  <a:lnTo>
                    <a:pt x="1887" y="2697"/>
                  </a:lnTo>
                  <a:lnTo>
                    <a:pt x="1865" y="2707"/>
                  </a:lnTo>
                  <a:lnTo>
                    <a:pt x="1844" y="2718"/>
                  </a:lnTo>
                  <a:lnTo>
                    <a:pt x="1824" y="2729"/>
                  </a:lnTo>
                  <a:lnTo>
                    <a:pt x="1804" y="2742"/>
                  </a:lnTo>
                  <a:lnTo>
                    <a:pt x="1784" y="2756"/>
                  </a:lnTo>
                  <a:lnTo>
                    <a:pt x="1766" y="2771"/>
                  </a:lnTo>
                  <a:lnTo>
                    <a:pt x="1748" y="2786"/>
                  </a:lnTo>
                  <a:lnTo>
                    <a:pt x="1732" y="2802"/>
                  </a:lnTo>
                  <a:lnTo>
                    <a:pt x="1715" y="2819"/>
                  </a:lnTo>
                  <a:lnTo>
                    <a:pt x="1700" y="2837"/>
                  </a:lnTo>
                  <a:lnTo>
                    <a:pt x="1686" y="2856"/>
                  </a:lnTo>
                  <a:lnTo>
                    <a:pt x="1672" y="2875"/>
                  </a:lnTo>
                  <a:lnTo>
                    <a:pt x="1659" y="2895"/>
                  </a:lnTo>
                  <a:lnTo>
                    <a:pt x="1647" y="2915"/>
                  </a:lnTo>
                  <a:lnTo>
                    <a:pt x="1637" y="2936"/>
                  </a:lnTo>
                  <a:lnTo>
                    <a:pt x="1627" y="2958"/>
                  </a:lnTo>
                  <a:lnTo>
                    <a:pt x="1618" y="2980"/>
                  </a:lnTo>
                  <a:lnTo>
                    <a:pt x="1610" y="3003"/>
                  </a:lnTo>
                  <a:lnTo>
                    <a:pt x="1603" y="3026"/>
                  </a:lnTo>
                  <a:lnTo>
                    <a:pt x="1598" y="3050"/>
                  </a:lnTo>
                  <a:lnTo>
                    <a:pt x="1594" y="3073"/>
                  </a:lnTo>
                  <a:lnTo>
                    <a:pt x="1590" y="3098"/>
                  </a:lnTo>
                  <a:lnTo>
                    <a:pt x="1589" y="3123"/>
                  </a:lnTo>
                  <a:lnTo>
                    <a:pt x="1588" y="3149"/>
                  </a:lnTo>
                  <a:lnTo>
                    <a:pt x="1589" y="3173"/>
                  </a:lnTo>
                  <a:lnTo>
                    <a:pt x="1590" y="3198"/>
                  </a:lnTo>
                  <a:lnTo>
                    <a:pt x="1594" y="3222"/>
                  </a:lnTo>
                  <a:lnTo>
                    <a:pt x="1598" y="3247"/>
                  </a:lnTo>
                  <a:lnTo>
                    <a:pt x="1603" y="3271"/>
                  </a:lnTo>
                  <a:lnTo>
                    <a:pt x="1610" y="3293"/>
                  </a:lnTo>
                  <a:lnTo>
                    <a:pt x="1618" y="3317"/>
                  </a:lnTo>
                  <a:lnTo>
                    <a:pt x="1627" y="3338"/>
                  </a:lnTo>
                  <a:lnTo>
                    <a:pt x="1637" y="3360"/>
                  </a:lnTo>
                  <a:lnTo>
                    <a:pt x="1647" y="3381"/>
                  </a:lnTo>
                  <a:lnTo>
                    <a:pt x="1659" y="3401"/>
                  </a:lnTo>
                  <a:lnTo>
                    <a:pt x="1672" y="3422"/>
                  </a:lnTo>
                  <a:lnTo>
                    <a:pt x="1686" y="3441"/>
                  </a:lnTo>
                  <a:lnTo>
                    <a:pt x="1700" y="3459"/>
                  </a:lnTo>
                  <a:lnTo>
                    <a:pt x="1715" y="3476"/>
                  </a:lnTo>
                  <a:lnTo>
                    <a:pt x="1732" y="3494"/>
                  </a:lnTo>
                  <a:lnTo>
                    <a:pt x="1748" y="3510"/>
                  </a:lnTo>
                  <a:lnTo>
                    <a:pt x="1766" y="3526"/>
                  </a:lnTo>
                  <a:lnTo>
                    <a:pt x="1784" y="3540"/>
                  </a:lnTo>
                  <a:lnTo>
                    <a:pt x="1804" y="3554"/>
                  </a:lnTo>
                  <a:lnTo>
                    <a:pt x="1824" y="3566"/>
                  </a:lnTo>
                  <a:lnTo>
                    <a:pt x="1844" y="3578"/>
                  </a:lnTo>
                  <a:lnTo>
                    <a:pt x="1865" y="3589"/>
                  </a:lnTo>
                  <a:lnTo>
                    <a:pt x="1887" y="3599"/>
                  </a:lnTo>
                  <a:lnTo>
                    <a:pt x="1909" y="3607"/>
                  </a:lnTo>
                  <a:lnTo>
                    <a:pt x="1932" y="3616"/>
                  </a:lnTo>
                  <a:lnTo>
                    <a:pt x="1955" y="3622"/>
                  </a:lnTo>
                  <a:lnTo>
                    <a:pt x="1978" y="3628"/>
                  </a:lnTo>
                  <a:lnTo>
                    <a:pt x="2003" y="3632"/>
                  </a:lnTo>
                  <a:lnTo>
                    <a:pt x="2028" y="3635"/>
                  </a:lnTo>
                  <a:lnTo>
                    <a:pt x="2052" y="3637"/>
                  </a:lnTo>
                  <a:lnTo>
                    <a:pt x="2077" y="3637"/>
                  </a:lnTo>
                  <a:lnTo>
                    <a:pt x="2103" y="3637"/>
                  </a:lnTo>
                  <a:lnTo>
                    <a:pt x="2127" y="3635"/>
                  </a:lnTo>
                  <a:lnTo>
                    <a:pt x="2152" y="3632"/>
                  </a:lnTo>
                  <a:lnTo>
                    <a:pt x="2176" y="3628"/>
                  </a:lnTo>
                  <a:lnTo>
                    <a:pt x="2199" y="3622"/>
                  </a:lnTo>
                  <a:lnTo>
                    <a:pt x="2223" y="3616"/>
                  </a:lnTo>
                  <a:lnTo>
                    <a:pt x="2245" y="3607"/>
                  </a:lnTo>
                  <a:lnTo>
                    <a:pt x="2268" y="3599"/>
                  </a:lnTo>
                  <a:lnTo>
                    <a:pt x="2289" y="3589"/>
                  </a:lnTo>
                  <a:lnTo>
                    <a:pt x="2311" y="3578"/>
                  </a:lnTo>
                  <a:lnTo>
                    <a:pt x="2331" y="3566"/>
                  </a:lnTo>
                  <a:lnTo>
                    <a:pt x="2350" y="3554"/>
                  </a:lnTo>
                  <a:lnTo>
                    <a:pt x="2370" y="3540"/>
                  </a:lnTo>
                  <a:lnTo>
                    <a:pt x="2388" y="3526"/>
                  </a:lnTo>
                  <a:lnTo>
                    <a:pt x="2406" y="3510"/>
                  </a:lnTo>
                  <a:lnTo>
                    <a:pt x="2423" y="3494"/>
                  </a:lnTo>
                  <a:lnTo>
                    <a:pt x="2439" y="3476"/>
                  </a:lnTo>
                  <a:lnTo>
                    <a:pt x="2454" y="3459"/>
                  </a:lnTo>
                  <a:lnTo>
                    <a:pt x="2469" y="3441"/>
                  </a:lnTo>
                  <a:lnTo>
                    <a:pt x="2483" y="3422"/>
                  </a:lnTo>
                  <a:lnTo>
                    <a:pt x="2495" y="3401"/>
                  </a:lnTo>
                  <a:lnTo>
                    <a:pt x="2507" y="3381"/>
                  </a:lnTo>
                  <a:lnTo>
                    <a:pt x="2519" y="3360"/>
                  </a:lnTo>
                  <a:lnTo>
                    <a:pt x="2528" y="3338"/>
                  </a:lnTo>
                  <a:lnTo>
                    <a:pt x="2537" y="3317"/>
                  </a:lnTo>
                  <a:lnTo>
                    <a:pt x="2544" y="3293"/>
                  </a:lnTo>
                  <a:lnTo>
                    <a:pt x="2551" y="3271"/>
                  </a:lnTo>
                  <a:lnTo>
                    <a:pt x="2556" y="3247"/>
                  </a:lnTo>
                  <a:lnTo>
                    <a:pt x="2560" y="3222"/>
                  </a:lnTo>
                  <a:lnTo>
                    <a:pt x="2564" y="3198"/>
                  </a:lnTo>
                  <a:lnTo>
                    <a:pt x="2566" y="3173"/>
                  </a:lnTo>
                  <a:lnTo>
                    <a:pt x="2567" y="3149"/>
                  </a:lnTo>
                  <a:lnTo>
                    <a:pt x="2566" y="3123"/>
                  </a:lnTo>
                  <a:lnTo>
                    <a:pt x="2564" y="3098"/>
                  </a:lnTo>
                  <a:lnTo>
                    <a:pt x="2560" y="3073"/>
                  </a:lnTo>
                  <a:lnTo>
                    <a:pt x="2556" y="3050"/>
                  </a:lnTo>
                  <a:lnTo>
                    <a:pt x="2551" y="3026"/>
                  </a:lnTo>
                  <a:lnTo>
                    <a:pt x="2544" y="3003"/>
                  </a:lnTo>
                  <a:lnTo>
                    <a:pt x="2537" y="2980"/>
                  </a:lnTo>
                  <a:lnTo>
                    <a:pt x="2528" y="2958"/>
                  </a:lnTo>
                  <a:lnTo>
                    <a:pt x="2519" y="2936"/>
                  </a:lnTo>
                  <a:lnTo>
                    <a:pt x="2507" y="2915"/>
                  </a:lnTo>
                  <a:lnTo>
                    <a:pt x="2495" y="2895"/>
                  </a:lnTo>
                  <a:lnTo>
                    <a:pt x="2483" y="2875"/>
                  </a:lnTo>
                  <a:lnTo>
                    <a:pt x="2469" y="2856"/>
                  </a:lnTo>
                  <a:lnTo>
                    <a:pt x="2454" y="2837"/>
                  </a:lnTo>
                  <a:lnTo>
                    <a:pt x="2439" y="2819"/>
                  </a:lnTo>
                  <a:lnTo>
                    <a:pt x="2423" y="2802"/>
                  </a:lnTo>
                  <a:lnTo>
                    <a:pt x="2406" y="2786"/>
                  </a:lnTo>
                  <a:lnTo>
                    <a:pt x="2388" y="2771"/>
                  </a:lnTo>
                  <a:lnTo>
                    <a:pt x="2370" y="2756"/>
                  </a:lnTo>
                  <a:lnTo>
                    <a:pt x="2350" y="2742"/>
                  </a:lnTo>
                  <a:lnTo>
                    <a:pt x="2331" y="2729"/>
                  </a:lnTo>
                  <a:lnTo>
                    <a:pt x="2311" y="2718"/>
                  </a:lnTo>
                  <a:lnTo>
                    <a:pt x="2289" y="2707"/>
                  </a:lnTo>
                  <a:lnTo>
                    <a:pt x="2268" y="2697"/>
                  </a:lnTo>
                  <a:lnTo>
                    <a:pt x="2245" y="2689"/>
                  </a:lnTo>
                  <a:lnTo>
                    <a:pt x="2223" y="2681"/>
                  </a:lnTo>
                  <a:lnTo>
                    <a:pt x="2199" y="2675"/>
                  </a:lnTo>
                  <a:lnTo>
                    <a:pt x="2176" y="2669"/>
                  </a:lnTo>
                  <a:lnTo>
                    <a:pt x="2152" y="2665"/>
                  </a:lnTo>
                  <a:lnTo>
                    <a:pt x="2127" y="2662"/>
                  </a:lnTo>
                  <a:lnTo>
                    <a:pt x="2103" y="2660"/>
                  </a:lnTo>
                  <a:lnTo>
                    <a:pt x="2077" y="2659"/>
                  </a:lnTo>
                  <a:close/>
                  <a:moveTo>
                    <a:pt x="2310" y="2915"/>
                  </a:moveTo>
                  <a:lnTo>
                    <a:pt x="2310" y="2915"/>
                  </a:lnTo>
                  <a:lnTo>
                    <a:pt x="2299" y="2904"/>
                  </a:lnTo>
                  <a:lnTo>
                    <a:pt x="2287" y="2895"/>
                  </a:lnTo>
                  <a:lnTo>
                    <a:pt x="2274" y="2884"/>
                  </a:lnTo>
                  <a:lnTo>
                    <a:pt x="2261" y="2875"/>
                  </a:lnTo>
                  <a:lnTo>
                    <a:pt x="2248" y="2867"/>
                  </a:lnTo>
                  <a:lnTo>
                    <a:pt x="2235" y="2858"/>
                  </a:lnTo>
                  <a:lnTo>
                    <a:pt x="2220" y="2852"/>
                  </a:lnTo>
                  <a:lnTo>
                    <a:pt x="2206" y="2844"/>
                  </a:lnTo>
                  <a:lnTo>
                    <a:pt x="2191" y="2839"/>
                  </a:lnTo>
                  <a:lnTo>
                    <a:pt x="2176" y="2833"/>
                  </a:lnTo>
                  <a:lnTo>
                    <a:pt x="2159" y="2829"/>
                  </a:lnTo>
                  <a:lnTo>
                    <a:pt x="2143" y="2826"/>
                  </a:lnTo>
                  <a:lnTo>
                    <a:pt x="2127" y="2823"/>
                  </a:lnTo>
                  <a:lnTo>
                    <a:pt x="2111" y="2821"/>
                  </a:lnTo>
                  <a:lnTo>
                    <a:pt x="2094" y="2819"/>
                  </a:lnTo>
                  <a:lnTo>
                    <a:pt x="2077" y="2818"/>
                  </a:lnTo>
                  <a:lnTo>
                    <a:pt x="2060" y="2819"/>
                  </a:lnTo>
                  <a:lnTo>
                    <a:pt x="2044" y="2821"/>
                  </a:lnTo>
                  <a:lnTo>
                    <a:pt x="2027" y="2823"/>
                  </a:lnTo>
                  <a:lnTo>
                    <a:pt x="2011" y="2826"/>
                  </a:lnTo>
                  <a:lnTo>
                    <a:pt x="1994" y="2829"/>
                  </a:lnTo>
                  <a:lnTo>
                    <a:pt x="1979" y="2833"/>
                  </a:lnTo>
                  <a:lnTo>
                    <a:pt x="1963" y="2839"/>
                  </a:lnTo>
                  <a:lnTo>
                    <a:pt x="1949" y="2844"/>
                  </a:lnTo>
                  <a:lnTo>
                    <a:pt x="1934" y="2852"/>
                  </a:lnTo>
                  <a:lnTo>
                    <a:pt x="1921" y="2858"/>
                  </a:lnTo>
                  <a:lnTo>
                    <a:pt x="1907" y="2867"/>
                  </a:lnTo>
                  <a:lnTo>
                    <a:pt x="1893" y="2875"/>
                  </a:lnTo>
                  <a:lnTo>
                    <a:pt x="1880" y="2884"/>
                  </a:lnTo>
                  <a:lnTo>
                    <a:pt x="1868" y="2895"/>
                  </a:lnTo>
                  <a:lnTo>
                    <a:pt x="1856" y="2904"/>
                  </a:lnTo>
                  <a:lnTo>
                    <a:pt x="1844" y="2915"/>
                  </a:lnTo>
                  <a:lnTo>
                    <a:pt x="1834" y="2927"/>
                  </a:lnTo>
                  <a:lnTo>
                    <a:pt x="1823" y="2938"/>
                  </a:lnTo>
                  <a:lnTo>
                    <a:pt x="1813" y="2951"/>
                  </a:lnTo>
                  <a:lnTo>
                    <a:pt x="1804" y="2964"/>
                  </a:lnTo>
                  <a:lnTo>
                    <a:pt x="1795" y="2977"/>
                  </a:lnTo>
                  <a:lnTo>
                    <a:pt x="1788" y="2991"/>
                  </a:lnTo>
                  <a:lnTo>
                    <a:pt x="1780" y="3005"/>
                  </a:lnTo>
                  <a:lnTo>
                    <a:pt x="1774" y="3020"/>
                  </a:lnTo>
                  <a:lnTo>
                    <a:pt x="1767" y="3035"/>
                  </a:lnTo>
                  <a:lnTo>
                    <a:pt x="1763" y="3050"/>
                  </a:lnTo>
                  <a:lnTo>
                    <a:pt x="1758" y="3066"/>
                  </a:lnTo>
                  <a:lnTo>
                    <a:pt x="1754" y="3082"/>
                  </a:lnTo>
                  <a:lnTo>
                    <a:pt x="1751" y="3098"/>
                  </a:lnTo>
                  <a:lnTo>
                    <a:pt x="1749" y="3114"/>
                  </a:lnTo>
                  <a:lnTo>
                    <a:pt x="1748" y="3131"/>
                  </a:lnTo>
                  <a:lnTo>
                    <a:pt x="1748" y="3149"/>
                  </a:lnTo>
                  <a:lnTo>
                    <a:pt x="1748" y="3165"/>
                  </a:lnTo>
                  <a:lnTo>
                    <a:pt x="1749" y="3182"/>
                  </a:lnTo>
                  <a:lnTo>
                    <a:pt x="1751" y="3198"/>
                  </a:lnTo>
                  <a:lnTo>
                    <a:pt x="1754" y="3215"/>
                  </a:lnTo>
                  <a:lnTo>
                    <a:pt x="1758" y="3230"/>
                  </a:lnTo>
                  <a:lnTo>
                    <a:pt x="1763" y="3246"/>
                  </a:lnTo>
                  <a:lnTo>
                    <a:pt x="1767" y="3261"/>
                  </a:lnTo>
                  <a:lnTo>
                    <a:pt x="1774" y="3276"/>
                  </a:lnTo>
                  <a:lnTo>
                    <a:pt x="1780" y="3291"/>
                  </a:lnTo>
                  <a:lnTo>
                    <a:pt x="1788" y="3305"/>
                  </a:lnTo>
                  <a:lnTo>
                    <a:pt x="1795" y="3319"/>
                  </a:lnTo>
                  <a:lnTo>
                    <a:pt x="1804" y="3333"/>
                  </a:lnTo>
                  <a:lnTo>
                    <a:pt x="1813" y="3346"/>
                  </a:lnTo>
                  <a:lnTo>
                    <a:pt x="1823" y="3357"/>
                  </a:lnTo>
                  <a:lnTo>
                    <a:pt x="1834" y="3369"/>
                  </a:lnTo>
                  <a:lnTo>
                    <a:pt x="1844" y="3381"/>
                  </a:lnTo>
                  <a:lnTo>
                    <a:pt x="1856" y="3392"/>
                  </a:lnTo>
                  <a:lnTo>
                    <a:pt x="1868" y="3403"/>
                  </a:lnTo>
                  <a:lnTo>
                    <a:pt x="1880" y="3412"/>
                  </a:lnTo>
                  <a:lnTo>
                    <a:pt x="1893" y="3422"/>
                  </a:lnTo>
                  <a:lnTo>
                    <a:pt x="1907" y="3430"/>
                  </a:lnTo>
                  <a:lnTo>
                    <a:pt x="1921" y="3438"/>
                  </a:lnTo>
                  <a:lnTo>
                    <a:pt x="1934" y="3445"/>
                  </a:lnTo>
                  <a:lnTo>
                    <a:pt x="1949" y="3452"/>
                  </a:lnTo>
                  <a:lnTo>
                    <a:pt x="1963" y="3457"/>
                  </a:lnTo>
                  <a:lnTo>
                    <a:pt x="1979" y="3463"/>
                  </a:lnTo>
                  <a:lnTo>
                    <a:pt x="1994" y="3467"/>
                  </a:lnTo>
                  <a:lnTo>
                    <a:pt x="2011" y="3471"/>
                  </a:lnTo>
                  <a:lnTo>
                    <a:pt x="2027" y="3474"/>
                  </a:lnTo>
                  <a:lnTo>
                    <a:pt x="2044" y="3475"/>
                  </a:lnTo>
                  <a:lnTo>
                    <a:pt x="2060" y="3478"/>
                  </a:lnTo>
                  <a:lnTo>
                    <a:pt x="2077" y="3478"/>
                  </a:lnTo>
                  <a:lnTo>
                    <a:pt x="2094" y="3478"/>
                  </a:lnTo>
                  <a:lnTo>
                    <a:pt x="2111" y="3475"/>
                  </a:lnTo>
                  <a:lnTo>
                    <a:pt x="2127" y="3474"/>
                  </a:lnTo>
                  <a:lnTo>
                    <a:pt x="2143" y="3471"/>
                  </a:lnTo>
                  <a:lnTo>
                    <a:pt x="2159" y="3467"/>
                  </a:lnTo>
                  <a:lnTo>
                    <a:pt x="2176" y="3463"/>
                  </a:lnTo>
                  <a:lnTo>
                    <a:pt x="2191" y="3457"/>
                  </a:lnTo>
                  <a:lnTo>
                    <a:pt x="2206" y="3452"/>
                  </a:lnTo>
                  <a:lnTo>
                    <a:pt x="2220" y="3445"/>
                  </a:lnTo>
                  <a:lnTo>
                    <a:pt x="2235" y="3438"/>
                  </a:lnTo>
                  <a:lnTo>
                    <a:pt x="2248" y="3430"/>
                  </a:lnTo>
                  <a:lnTo>
                    <a:pt x="2261" y="3422"/>
                  </a:lnTo>
                  <a:lnTo>
                    <a:pt x="2274" y="3412"/>
                  </a:lnTo>
                  <a:lnTo>
                    <a:pt x="2287" y="3403"/>
                  </a:lnTo>
                  <a:lnTo>
                    <a:pt x="2299" y="3392"/>
                  </a:lnTo>
                  <a:lnTo>
                    <a:pt x="2310" y="3381"/>
                  </a:lnTo>
                  <a:lnTo>
                    <a:pt x="2321" y="3369"/>
                  </a:lnTo>
                  <a:lnTo>
                    <a:pt x="2331" y="3357"/>
                  </a:lnTo>
                  <a:lnTo>
                    <a:pt x="2341" y="3346"/>
                  </a:lnTo>
                  <a:lnTo>
                    <a:pt x="2350" y="3333"/>
                  </a:lnTo>
                  <a:lnTo>
                    <a:pt x="2359" y="3319"/>
                  </a:lnTo>
                  <a:lnTo>
                    <a:pt x="2366" y="3305"/>
                  </a:lnTo>
                  <a:lnTo>
                    <a:pt x="2374" y="3291"/>
                  </a:lnTo>
                  <a:lnTo>
                    <a:pt x="2380" y="3276"/>
                  </a:lnTo>
                  <a:lnTo>
                    <a:pt x="2387" y="3261"/>
                  </a:lnTo>
                  <a:lnTo>
                    <a:pt x="2392" y="3246"/>
                  </a:lnTo>
                  <a:lnTo>
                    <a:pt x="2396" y="3230"/>
                  </a:lnTo>
                  <a:lnTo>
                    <a:pt x="2400" y="3215"/>
                  </a:lnTo>
                  <a:lnTo>
                    <a:pt x="2403" y="3198"/>
                  </a:lnTo>
                  <a:lnTo>
                    <a:pt x="2405" y="3182"/>
                  </a:lnTo>
                  <a:lnTo>
                    <a:pt x="2406" y="3165"/>
                  </a:lnTo>
                  <a:lnTo>
                    <a:pt x="2407" y="3149"/>
                  </a:lnTo>
                  <a:lnTo>
                    <a:pt x="2406" y="3131"/>
                  </a:lnTo>
                  <a:lnTo>
                    <a:pt x="2405" y="3114"/>
                  </a:lnTo>
                  <a:lnTo>
                    <a:pt x="2403" y="3098"/>
                  </a:lnTo>
                  <a:lnTo>
                    <a:pt x="2400" y="3082"/>
                  </a:lnTo>
                  <a:lnTo>
                    <a:pt x="2396" y="3066"/>
                  </a:lnTo>
                  <a:lnTo>
                    <a:pt x="2392" y="3050"/>
                  </a:lnTo>
                  <a:lnTo>
                    <a:pt x="2387" y="3035"/>
                  </a:lnTo>
                  <a:lnTo>
                    <a:pt x="2380" y="3020"/>
                  </a:lnTo>
                  <a:lnTo>
                    <a:pt x="2374" y="3005"/>
                  </a:lnTo>
                  <a:lnTo>
                    <a:pt x="2366" y="2991"/>
                  </a:lnTo>
                  <a:lnTo>
                    <a:pt x="2359" y="2977"/>
                  </a:lnTo>
                  <a:lnTo>
                    <a:pt x="2350" y="2964"/>
                  </a:lnTo>
                  <a:lnTo>
                    <a:pt x="2341" y="2951"/>
                  </a:lnTo>
                  <a:lnTo>
                    <a:pt x="2331" y="2938"/>
                  </a:lnTo>
                  <a:lnTo>
                    <a:pt x="2321" y="2927"/>
                  </a:lnTo>
                  <a:lnTo>
                    <a:pt x="2310" y="2915"/>
                  </a:lnTo>
                  <a:close/>
                  <a:moveTo>
                    <a:pt x="2782" y="2443"/>
                  </a:moveTo>
                  <a:lnTo>
                    <a:pt x="2782" y="2443"/>
                  </a:lnTo>
                  <a:lnTo>
                    <a:pt x="2748" y="2410"/>
                  </a:lnTo>
                  <a:lnTo>
                    <a:pt x="2711" y="2379"/>
                  </a:lnTo>
                  <a:lnTo>
                    <a:pt x="2674" y="2349"/>
                  </a:lnTo>
                  <a:lnTo>
                    <a:pt x="2634" y="2321"/>
                  </a:lnTo>
                  <a:lnTo>
                    <a:pt x="2595" y="2295"/>
                  </a:lnTo>
                  <a:lnTo>
                    <a:pt x="2553" y="2272"/>
                  </a:lnTo>
                  <a:lnTo>
                    <a:pt x="2509" y="2249"/>
                  </a:lnTo>
                  <a:lnTo>
                    <a:pt x="2465" y="2230"/>
                  </a:lnTo>
                  <a:lnTo>
                    <a:pt x="2420" y="2212"/>
                  </a:lnTo>
                  <a:lnTo>
                    <a:pt x="2374" y="2196"/>
                  </a:lnTo>
                  <a:lnTo>
                    <a:pt x="2327" y="2183"/>
                  </a:lnTo>
                  <a:lnTo>
                    <a:pt x="2278" y="2171"/>
                  </a:lnTo>
                  <a:lnTo>
                    <a:pt x="2229" y="2163"/>
                  </a:lnTo>
                  <a:lnTo>
                    <a:pt x="2179" y="2156"/>
                  </a:lnTo>
                  <a:lnTo>
                    <a:pt x="2154" y="2154"/>
                  </a:lnTo>
                  <a:lnTo>
                    <a:pt x="2128" y="2153"/>
                  </a:lnTo>
                  <a:lnTo>
                    <a:pt x="2103" y="2152"/>
                  </a:lnTo>
                  <a:lnTo>
                    <a:pt x="2077" y="2151"/>
                  </a:lnTo>
                  <a:lnTo>
                    <a:pt x="2051" y="2152"/>
                  </a:lnTo>
                  <a:lnTo>
                    <a:pt x="2026" y="2153"/>
                  </a:lnTo>
                  <a:lnTo>
                    <a:pt x="2001" y="2154"/>
                  </a:lnTo>
                  <a:lnTo>
                    <a:pt x="1975" y="2156"/>
                  </a:lnTo>
                  <a:lnTo>
                    <a:pt x="1926" y="2163"/>
                  </a:lnTo>
                  <a:lnTo>
                    <a:pt x="1877" y="2171"/>
                  </a:lnTo>
                  <a:lnTo>
                    <a:pt x="1828" y="2183"/>
                  </a:lnTo>
                  <a:lnTo>
                    <a:pt x="1781" y="2196"/>
                  </a:lnTo>
                  <a:lnTo>
                    <a:pt x="1734" y="2212"/>
                  </a:lnTo>
                  <a:lnTo>
                    <a:pt x="1689" y="2230"/>
                  </a:lnTo>
                  <a:lnTo>
                    <a:pt x="1645" y="2249"/>
                  </a:lnTo>
                  <a:lnTo>
                    <a:pt x="1602" y="2272"/>
                  </a:lnTo>
                  <a:lnTo>
                    <a:pt x="1560" y="2295"/>
                  </a:lnTo>
                  <a:lnTo>
                    <a:pt x="1520" y="2321"/>
                  </a:lnTo>
                  <a:lnTo>
                    <a:pt x="1481" y="2349"/>
                  </a:lnTo>
                  <a:lnTo>
                    <a:pt x="1443" y="2379"/>
                  </a:lnTo>
                  <a:lnTo>
                    <a:pt x="1407" y="2410"/>
                  </a:lnTo>
                  <a:lnTo>
                    <a:pt x="1372" y="2443"/>
                  </a:lnTo>
                  <a:lnTo>
                    <a:pt x="1340" y="2478"/>
                  </a:lnTo>
                  <a:lnTo>
                    <a:pt x="1308" y="2514"/>
                  </a:lnTo>
                  <a:lnTo>
                    <a:pt x="1279" y="2552"/>
                  </a:lnTo>
                  <a:lnTo>
                    <a:pt x="1251" y="2591"/>
                  </a:lnTo>
                  <a:lnTo>
                    <a:pt x="1225" y="2631"/>
                  </a:lnTo>
                  <a:lnTo>
                    <a:pt x="1200" y="2673"/>
                  </a:lnTo>
                  <a:lnTo>
                    <a:pt x="1179" y="2716"/>
                  </a:lnTo>
                  <a:lnTo>
                    <a:pt x="1159" y="2761"/>
                  </a:lnTo>
                  <a:lnTo>
                    <a:pt x="1140" y="2806"/>
                  </a:lnTo>
                  <a:lnTo>
                    <a:pt x="1125" y="2852"/>
                  </a:lnTo>
                  <a:lnTo>
                    <a:pt x="1111" y="2899"/>
                  </a:lnTo>
                  <a:lnTo>
                    <a:pt x="1101" y="2947"/>
                  </a:lnTo>
                  <a:lnTo>
                    <a:pt x="1092" y="2996"/>
                  </a:lnTo>
                  <a:lnTo>
                    <a:pt x="1086" y="3046"/>
                  </a:lnTo>
                  <a:lnTo>
                    <a:pt x="1084" y="3071"/>
                  </a:lnTo>
                  <a:lnTo>
                    <a:pt x="1081" y="3097"/>
                  </a:lnTo>
                  <a:lnTo>
                    <a:pt x="1080" y="3123"/>
                  </a:lnTo>
                  <a:lnTo>
                    <a:pt x="1080" y="3149"/>
                  </a:lnTo>
                  <a:lnTo>
                    <a:pt x="1080" y="3174"/>
                  </a:lnTo>
                  <a:lnTo>
                    <a:pt x="1081" y="3199"/>
                  </a:lnTo>
                  <a:lnTo>
                    <a:pt x="1084" y="3225"/>
                  </a:lnTo>
                  <a:lnTo>
                    <a:pt x="1086" y="3250"/>
                  </a:lnTo>
                  <a:lnTo>
                    <a:pt x="1092" y="3300"/>
                  </a:lnTo>
                  <a:lnTo>
                    <a:pt x="1101" y="3349"/>
                  </a:lnTo>
                  <a:lnTo>
                    <a:pt x="1111" y="3397"/>
                  </a:lnTo>
                  <a:lnTo>
                    <a:pt x="1125" y="3444"/>
                  </a:lnTo>
                  <a:lnTo>
                    <a:pt x="1140" y="3490"/>
                  </a:lnTo>
                  <a:lnTo>
                    <a:pt x="1159" y="3536"/>
                  </a:lnTo>
                  <a:lnTo>
                    <a:pt x="1179" y="3580"/>
                  </a:lnTo>
                  <a:lnTo>
                    <a:pt x="1200" y="3623"/>
                  </a:lnTo>
                  <a:lnTo>
                    <a:pt x="1225" y="3665"/>
                  </a:lnTo>
                  <a:lnTo>
                    <a:pt x="1251" y="3706"/>
                  </a:lnTo>
                  <a:lnTo>
                    <a:pt x="1279" y="3744"/>
                  </a:lnTo>
                  <a:lnTo>
                    <a:pt x="1308" y="3782"/>
                  </a:lnTo>
                  <a:lnTo>
                    <a:pt x="1340" y="3818"/>
                  </a:lnTo>
                  <a:lnTo>
                    <a:pt x="1372" y="3853"/>
                  </a:lnTo>
                  <a:lnTo>
                    <a:pt x="1407" y="3886"/>
                  </a:lnTo>
                  <a:lnTo>
                    <a:pt x="1443" y="3917"/>
                  </a:lnTo>
                  <a:lnTo>
                    <a:pt x="1481" y="3947"/>
                  </a:lnTo>
                  <a:lnTo>
                    <a:pt x="1520" y="3975"/>
                  </a:lnTo>
                  <a:lnTo>
                    <a:pt x="1560" y="4001"/>
                  </a:lnTo>
                  <a:lnTo>
                    <a:pt x="1602" y="4025"/>
                  </a:lnTo>
                  <a:lnTo>
                    <a:pt x="1645" y="4047"/>
                  </a:lnTo>
                  <a:lnTo>
                    <a:pt x="1689" y="4067"/>
                  </a:lnTo>
                  <a:lnTo>
                    <a:pt x="1734" y="4084"/>
                  </a:lnTo>
                  <a:lnTo>
                    <a:pt x="1781" y="4100"/>
                  </a:lnTo>
                  <a:lnTo>
                    <a:pt x="1828" y="4114"/>
                  </a:lnTo>
                  <a:lnTo>
                    <a:pt x="1877" y="4125"/>
                  </a:lnTo>
                  <a:lnTo>
                    <a:pt x="1926" y="4133"/>
                  </a:lnTo>
                  <a:lnTo>
                    <a:pt x="1975" y="4140"/>
                  </a:lnTo>
                  <a:lnTo>
                    <a:pt x="2001" y="4142"/>
                  </a:lnTo>
                  <a:lnTo>
                    <a:pt x="2026" y="4144"/>
                  </a:lnTo>
                  <a:lnTo>
                    <a:pt x="2051" y="4145"/>
                  </a:lnTo>
                  <a:lnTo>
                    <a:pt x="2077" y="4145"/>
                  </a:lnTo>
                  <a:lnTo>
                    <a:pt x="2103" y="4145"/>
                  </a:lnTo>
                  <a:lnTo>
                    <a:pt x="2128" y="4144"/>
                  </a:lnTo>
                  <a:lnTo>
                    <a:pt x="2154" y="4142"/>
                  </a:lnTo>
                  <a:lnTo>
                    <a:pt x="2179" y="4140"/>
                  </a:lnTo>
                  <a:lnTo>
                    <a:pt x="2229" y="4133"/>
                  </a:lnTo>
                  <a:lnTo>
                    <a:pt x="2278" y="4125"/>
                  </a:lnTo>
                  <a:lnTo>
                    <a:pt x="2327" y="4114"/>
                  </a:lnTo>
                  <a:lnTo>
                    <a:pt x="2374" y="4100"/>
                  </a:lnTo>
                  <a:lnTo>
                    <a:pt x="2420" y="4084"/>
                  </a:lnTo>
                  <a:lnTo>
                    <a:pt x="2465" y="4067"/>
                  </a:lnTo>
                  <a:lnTo>
                    <a:pt x="2509" y="4047"/>
                  </a:lnTo>
                  <a:lnTo>
                    <a:pt x="2553" y="4025"/>
                  </a:lnTo>
                  <a:lnTo>
                    <a:pt x="2595" y="4001"/>
                  </a:lnTo>
                  <a:lnTo>
                    <a:pt x="2634" y="3975"/>
                  </a:lnTo>
                  <a:lnTo>
                    <a:pt x="2674" y="3947"/>
                  </a:lnTo>
                  <a:lnTo>
                    <a:pt x="2711" y="3917"/>
                  </a:lnTo>
                  <a:lnTo>
                    <a:pt x="2748" y="3886"/>
                  </a:lnTo>
                  <a:lnTo>
                    <a:pt x="2782" y="3853"/>
                  </a:lnTo>
                  <a:lnTo>
                    <a:pt x="2815" y="3818"/>
                  </a:lnTo>
                  <a:lnTo>
                    <a:pt x="2846" y="3782"/>
                  </a:lnTo>
                  <a:lnTo>
                    <a:pt x="2876" y="3744"/>
                  </a:lnTo>
                  <a:lnTo>
                    <a:pt x="2904" y="3706"/>
                  </a:lnTo>
                  <a:lnTo>
                    <a:pt x="2930" y="3665"/>
                  </a:lnTo>
                  <a:lnTo>
                    <a:pt x="2954" y="3623"/>
                  </a:lnTo>
                  <a:lnTo>
                    <a:pt x="2976" y="3580"/>
                  </a:lnTo>
                  <a:lnTo>
                    <a:pt x="2995" y="3536"/>
                  </a:lnTo>
                  <a:lnTo>
                    <a:pt x="3014" y="3490"/>
                  </a:lnTo>
                  <a:lnTo>
                    <a:pt x="3030" y="3444"/>
                  </a:lnTo>
                  <a:lnTo>
                    <a:pt x="3043" y="3397"/>
                  </a:lnTo>
                  <a:lnTo>
                    <a:pt x="3053" y="3349"/>
                  </a:lnTo>
                  <a:lnTo>
                    <a:pt x="3063" y="3300"/>
                  </a:lnTo>
                  <a:lnTo>
                    <a:pt x="3069" y="3250"/>
                  </a:lnTo>
                  <a:lnTo>
                    <a:pt x="3071" y="3225"/>
                  </a:lnTo>
                  <a:lnTo>
                    <a:pt x="3073" y="3199"/>
                  </a:lnTo>
                  <a:lnTo>
                    <a:pt x="3074" y="3174"/>
                  </a:lnTo>
                  <a:lnTo>
                    <a:pt x="3074" y="3149"/>
                  </a:lnTo>
                  <a:lnTo>
                    <a:pt x="3074" y="3123"/>
                  </a:lnTo>
                  <a:lnTo>
                    <a:pt x="3073" y="3097"/>
                  </a:lnTo>
                  <a:lnTo>
                    <a:pt x="3071" y="3071"/>
                  </a:lnTo>
                  <a:lnTo>
                    <a:pt x="3069" y="3046"/>
                  </a:lnTo>
                  <a:lnTo>
                    <a:pt x="3063" y="2996"/>
                  </a:lnTo>
                  <a:lnTo>
                    <a:pt x="3053" y="2947"/>
                  </a:lnTo>
                  <a:lnTo>
                    <a:pt x="3043" y="2899"/>
                  </a:lnTo>
                  <a:lnTo>
                    <a:pt x="3030" y="2852"/>
                  </a:lnTo>
                  <a:lnTo>
                    <a:pt x="3014" y="2806"/>
                  </a:lnTo>
                  <a:lnTo>
                    <a:pt x="2995" y="2761"/>
                  </a:lnTo>
                  <a:lnTo>
                    <a:pt x="2976" y="2716"/>
                  </a:lnTo>
                  <a:lnTo>
                    <a:pt x="2954" y="2673"/>
                  </a:lnTo>
                  <a:lnTo>
                    <a:pt x="2930" y="2631"/>
                  </a:lnTo>
                  <a:lnTo>
                    <a:pt x="2904" y="2591"/>
                  </a:lnTo>
                  <a:lnTo>
                    <a:pt x="2876" y="2552"/>
                  </a:lnTo>
                  <a:lnTo>
                    <a:pt x="2846" y="2514"/>
                  </a:lnTo>
                  <a:lnTo>
                    <a:pt x="2815" y="2478"/>
                  </a:lnTo>
                  <a:lnTo>
                    <a:pt x="2782" y="2443"/>
                  </a:lnTo>
                  <a:close/>
                  <a:moveTo>
                    <a:pt x="712" y="4477"/>
                  </a:moveTo>
                  <a:lnTo>
                    <a:pt x="712" y="4477"/>
                  </a:lnTo>
                  <a:lnTo>
                    <a:pt x="725" y="4476"/>
                  </a:lnTo>
                  <a:lnTo>
                    <a:pt x="736" y="4475"/>
                  </a:lnTo>
                  <a:lnTo>
                    <a:pt x="747" y="4472"/>
                  </a:lnTo>
                  <a:lnTo>
                    <a:pt x="758" y="4468"/>
                  </a:lnTo>
                  <a:lnTo>
                    <a:pt x="768" y="4464"/>
                  </a:lnTo>
                  <a:lnTo>
                    <a:pt x="778" y="4457"/>
                  </a:lnTo>
                  <a:lnTo>
                    <a:pt x="787" y="4451"/>
                  </a:lnTo>
                  <a:lnTo>
                    <a:pt x="795" y="4443"/>
                  </a:lnTo>
                  <a:lnTo>
                    <a:pt x="803" y="4435"/>
                  </a:lnTo>
                  <a:lnTo>
                    <a:pt x="810" y="4425"/>
                  </a:lnTo>
                  <a:lnTo>
                    <a:pt x="816" y="4415"/>
                  </a:lnTo>
                  <a:lnTo>
                    <a:pt x="821" y="4406"/>
                  </a:lnTo>
                  <a:lnTo>
                    <a:pt x="824" y="4395"/>
                  </a:lnTo>
                  <a:lnTo>
                    <a:pt x="827" y="4383"/>
                  </a:lnTo>
                  <a:lnTo>
                    <a:pt x="830" y="4371"/>
                  </a:lnTo>
                  <a:lnTo>
                    <a:pt x="830" y="4360"/>
                  </a:lnTo>
                  <a:lnTo>
                    <a:pt x="830" y="4348"/>
                  </a:lnTo>
                  <a:lnTo>
                    <a:pt x="827" y="4336"/>
                  </a:lnTo>
                  <a:lnTo>
                    <a:pt x="824" y="4324"/>
                  </a:lnTo>
                  <a:lnTo>
                    <a:pt x="821" y="4313"/>
                  </a:lnTo>
                  <a:lnTo>
                    <a:pt x="816" y="4303"/>
                  </a:lnTo>
                  <a:lnTo>
                    <a:pt x="810" y="4293"/>
                  </a:lnTo>
                  <a:lnTo>
                    <a:pt x="803" y="4285"/>
                  </a:lnTo>
                  <a:lnTo>
                    <a:pt x="795" y="4276"/>
                  </a:lnTo>
                  <a:lnTo>
                    <a:pt x="787" y="4268"/>
                  </a:lnTo>
                  <a:lnTo>
                    <a:pt x="778" y="4262"/>
                  </a:lnTo>
                  <a:lnTo>
                    <a:pt x="768" y="4256"/>
                  </a:lnTo>
                  <a:lnTo>
                    <a:pt x="758" y="4250"/>
                  </a:lnTo>
                  <a:lnTo>
                    <a:pt x="747" y="4247"/>
                  </a:lnTo>
                  <a:lnTo>
                    <a:pt x="736" y="4244"/>
                  </a:lnTo>
                  <a:lnTo>
                    <a:pt x="725" y="4242"/>
                  </a:lnTo>
                  <a:lnTo>
                    <a:pt x="712" y="4242"/>
                  </a:lnTo>
                  <a:lnTo>
                    <a:pt x="700" y="4242"/>
                  </a:lnTo>
                  <a:lnTo>
                    <a:pt x="688" y="4244"/>
                  </a:lnTo>
                  <a:lnTo>
                    <a:pt x="677" y="4247"/>
                  </a:lnTo>
                  <a:lnTo>
                    <a:pt x="666" y="4250"/>
                  </a:lnTo>
                  <a:lnTo>
                    <a:pt x="656" y="4256"/>
                  </a:lnTo>
                  <a:lnTo>
                    <a:pt x="646" y="4262"/>
                  </a:lnTo>
                  <a:lnTo>
                    <a:pt x="637" y="4268"/>
                  </a:lnTo>
                  <a:lnTo>
                    <a:pt x="628" y="4276"/>
                  </a:lnTo>
                  <a:lnTo>
                    <a:pt x="621" y="4285"/>
                  </a:lnTo>
                  <a:lnTo>
                    <a:pt x="614" y="4293"/>
                  </a:lnTo>
                  <a:lnTo>
                    <a:pt x="609" y="4303"/>
                  </a:lnTo>
                  <a:lnTo>
                    <a:pt x="603" y="4313"/>
                  </a:lnTo>
                  <a:lnTo>
                    <a:pt x="599" y="4324"/>
                  </a:lnTo>
                  <a:lnTo>
                    <a:pt x="597" y="4336"/>
                  </a:lnTo>
                  <a:lnTo>
                    <a:pt x="595" y="4348"/>
                  </a:lnTo>
                  <a:lnTo>
                    <a:pt x="594" y="4360"/>
                  </a:lnTo>
                  <a:lnTo>
                    <a:pt x="595" y="4371"/>
                  </a:lnTo>
                  <a:lnTo>
                    <a:pt x="597" y="4383"/>
                  </a:lnTo>
                  <a:lnTo>
                    <a:pt x="599" y="4395"/>
                  </a:lnTo>
                  <a:lnTo>
                    <a:pt x="603" y="4406"/>
                  </a:lnTo>
                  <a:lnTo>
                    <a:pt x="609" y="4415"/>
                  </a:lnTo>
                  <a:lnTo>
                    <a:pt x="614" y="4425"/>
                  </a:lnTo>
                  <a:lnTo>
                    <a:pt x="621" y="4435"/>
                  </a:lnTo>
                  <a:lnTo>
                    <a:pt x="628" y="4443"/>
                  </a:lnTo>
                  <a:lnTo>
                    <a:pt x="637" y="4451"/>
                  </a:lnTo>
                  <a:lnTo>
                    <a:pt x="646" y="4457"/>
                  </a:lnTo>
                  <a:lnTo>
                    <a:pt x="656" y="4464"/>
                  </a:lnTo>
                  <a:lnTo>
                    <a:pt x="666" y="4468"/>
                  </a:lnTo>
                  <a:lnTo>
                    <a:pt x="677" y="4472"/>
                  </a:lnTo>
                  <a:lnTo>
                    <a:pt x="688" y="4475"/>
                  </a:lnTo>
                  <a:lnTo>
                    <a:pt x="700" y="4476"/>
                  </a:lnTo>
                  <a:lnTo>
                    <a:pt x="712" y="4477"/>
                  </a:lnTo>
                  <a:close/>
                  <a:moveTo>
                    <a:pt x="3529" y="4477"/>
                  </a:moveTo>
                  <a:lnTo>
                    <a:pt x="3529" y="4477"/>
                  </a:lnTo>
                  <a:lnTo>
                    <a:pt x="3541" y="4476"/>
                  </a:lnTo>
                  <a:lnTo>
                    <a:pt x="3553" y="4475"/>
                  </a:lnTo>
                  <a:lnTo>
                    <a:pt x="3564" y="4472"/>
                  </a:lnTo>
                  <a:lnTo>
                    <a:pt x="3575" y="4468"/>
                  </a:lnTo>
                  <a:lnTo>
                    <a:pt x="3586" y="4464"/>
                  </a:lnTo>
                  <a:lnTo>
                    <a:pt x="3596" y="4457"/>
                  </a:lnTo>
                  <a:lnTo>
                    <a:pt x="3604" y="4451"/>
                  </a:lnTo>
                  <a:lnTo>
                    <a:pt x="3613" y="4443"/>
                  </a:lnTo>
                  <a:lnTo>
                    <a:pt x="3620" y="4435"/>
                  </a:lnTo>
                  <a:lnTo>
                    <a:pt x="3627" y="4425"/>
                  </a:lnTo>
                  <a:lnTo>
                    <a:pt x="3633" y="4415"/>
                  </a:lnTo>
                  <a:lnTo>
                    <a:pt x="3638" y="4406"/>
                  </a:lnTo>
                  <a:lnTo>
                    <a:pt x="3642" y="4395"/>
                  </a:lnTo>
                  <a:lnTo>
                    <a:pt x="3645" y="4383"/>
                  </a:lnTo>
                  <a:lnTo>
                    <a:pt x="3647" y="4371"/>
                  </a:lnTo>
                  <a:lnTo>
                    <a:pt x="3647" y="4360"/>
                  </a:lnTo>
                  <a:lnTo>
                    <a:pt x="3647" y="4348"/>
                  </a:lnTo>
                  <a:lnTo>
                    <a:pt x="3645" y="4336"/>
                  </a:lnTo>
                  <a:lnTo>
                    <a:pt x="3642" y="4324"/>
                  </a:lnTo>
                  <a:lnTo>
                    <a:pt x="3638" y="4313"/>
                  </a:lnTo>
                  <a:lnTo>
                    <a:pt x="3633" y="4303"/>
                  </a:lnTo>
                  <a:lnTo>
                    <a:pt x="3627" y="4293"/>
                  </a:lnTo>
                  <a:lnTo>
                    <a:pt x="3620" y="4285"/>
                  </a:lnTo>
                  <a:lnTo>
                    <a:pt x="3613" y="4276"/>
                  </a:lnTo>
                  <a:lnTo>
                    <a:pt x="3604" y="4268"/>
                  </a:lnTo>
                  <a:lnTo>
                    <a:pt x="3596" y="4262"/>
                  </a:lnTo>
                  <a:lnTo>
                    <a:pt x="3586" y="4256"/>
                  </a:lnTo>
                  <a:lnTo>
                    <a:pt x="3575" y="4250"/>
                  </a:lnTo>
                  <a:lnTo>
                    <a:pt x="3564" y="4247"/>
                  </a:lnTo>
                  <a:lnTo>
                    <a:pt x="3553" y="4244"/>
                  </a:lnTo>
                  <a:lnTo>
                    <a:pt x="3541" y="4242"/>
                  </a:lnTo>
                  <a:lnTo>
                    <a:pt x="3529" y="4242"/>
                  </a:lnTo>
                  <a:lnTo>
                    <a:pt x="3517" y="4242"/>
                  </a:lnTo>
                  <a:lnTo>
                    <a:pt x="3506" y="4244"/>
                  </a:lnTo>
                  <a:lnTo>
                    <a:pt x="3494" y="4247"/>
                  </a:lnTo>
                  <a:lnTo>
                    <a:pt x="3483" y="4250"/>
                  </a:lnTo>
                  <a:lnTo>
                    <a:pt x="3473" y="4256"/>
                  </a:lnTo>
                  <a:lnTo>
                    <a:pt x="3464" y="4262"/>
                  </a:lnTo>
                  <a:lnTo>
                    <a:pt x="3454" y="4268"/>
                  </a:lnTo>
                  <a:lnTo>
                    <a:pt x="3445" y="4276"/>
                  </a:lnTo>
                  <a:lnTo>
                    <a:pt x="3438" y="4285"/>
                  </a:lnTo>
                  <a:lnTo>
                    <a:pt x="3432" y="4293"/>
                  </a:lnTo>
                  <a:lnTo>
                    <a:pt x="3425" y="4303"/>
                  </a:lnTo>
                  <a:lnTo>
                    <a:pt x="3421" y="4313"/>
                  </a:lnTo>
                  <a:lnTo>
                    <a:pt x="3417" y="4324"/>
                  </a:lnTo>
                  <a:lnTo>
                    <a:pt x="3413" y="4336"/>
                  </a:lnTo>
                  <a:lnTo>
                    <a:pt x="3412" y="4348"/>
                  </a:lnTo>
                  <a:lnTo>
                    <a:pt x="3411" y="4360"/>
                  </a:lnTo>
                  <a:lnTo>
                    <a:pt x="3412" y="4371"/>
                  </a:lnTo>
                  <a:lnTo>
                    <a:pt x="3413" y="4383"/>
                  </a:lnTo>
                  <a:lnTo>
                    <a:pt x="3417" y="4395"/>
                  </a:lnTo>
                  <a:lnTo>
                    <a:pt x="3421" y="4406"/>
                  </a:lnTo>
                  <a:lnTo>
                    <a:pt x="3425" y="4415"/>
                  </a:lnTo>
                  <a:lnTo>
                    <a:pt x="3432" y="4425"/>
                  </a:lnTo>
                  <a:lnTo>
                    <a:pt x="3438" y="4435"/>
                  </a:lnTo>
                  <a:lnTo>
                    <a:pt x="3445" y="4443"/>
                  </a:lnTo>
                  <a:lnTo>
                    <a:pt x="3454" y="4451"/>
                  </a:lnTo>
                  <a:lnTo>
                    <a:pt x="3464" y="4457"/>
                  </a:lnTo>
                  <a:lnTo>
                    <a:pt x="3473" y="4464"/>
                  </a:lnTo>
                  <a:lnTo>
                    <a:pt x="3483" y="4468"/>
                  </a:lnTo>
                  <a:lnTo>
                    <a:pt x="3494" y="4472"/>
                  </a:lnTo>
                  <a:lnTo>
                    <a:pt x="3506" y="4475"/>
                  </a:lnTo>
                  <a:lnTo>
                    <a:pt x="3517" y="4476"/>
                  </a:lnTo>
                  <a:lnTo>
                    <a:pt x="3529" y="4477"/>
                  </a:lnTo>
                  <a:close/>
                  <a:moveTo>
                    <a:pt x="3577" y="1891"/>
                  </a:moveTo>
                  <a:lnTo>
                    <a:pt x="3577" y="1891"/>
                  </a:lnTo>
                  <a:lnTo>
                    <a:pt x="3566" y="1892"/>
                  </a:lnTo>
                  <a:lnTo>
                    <a:pt x="3554" y="1895"/>
                  </a:lnTo>
                  <a:lnTo>
                    <a:pt x="3542" y="1897"/>
                  </a:lnTo>
                  <a:lnTo>
                    <a:pt x="3531" y="1901"/>
                  </a:lnTo>
                  <a:lnTo>
                    <a:pt x="3522" y="1906"/>
                  </a:lnTo>
                  <a:lnTo>
                    <a:pt x="3512" y="1912"/>
                  </a:lnTo>
                  <a:lnTo>
                    <a:pt x="3502" y="1919"/>
                  </a:lnTo>
                  <a:lnTo>
                    <a:pt x="3494" y="1927"/>
                  </a:lnTo>
                  <a:lnTo>
                    <a:pt x="3486" y="1934"/>
                  </a:lnTo>
                  <a:lnTo>
                    <a:pt x="3480" y="1944"/>
                  </a:lnTo>
                  <a:lnTo>
                    <a:pt x="3473" y="1954"/>
                  </a:lnTo>
                  <a:lnTo>
                    <a:pt x="3469" y="1964"/>
                  </a:lnTo>
                  <a:lnTo>
                    <a:pt x="3465" y="1975"/>
                  </a:lnTo>
                  <a:lnTo>
                    <a:pt x="3462" y="1986"/>
                  </a:lnTo>
                  <a:lnTo>
                    <a:pt x="3461" y="1997"/>
                  </a:lnTo>
                  <a:lnTo>
                    <a:pt x="3459" y="2010"/>
                  </a:lnTo>
                  <a:lnTo>
                    <a:pt x="3461" y="2022"/>
                  </a:lnTo>
                  <a:lnTo>
                    <a:pt x="3462" y="2034"/>
                  </a:lnTo>
                  <a:lnTo>
                    <a:pt x="3465" y="2045"/>
                  </a:lnTo>
                  <a:lnTo>
                    <a:pt x="3469" y="2055"/>
                  </a:lnTo>
                  <a:lnTo>
                    <a:pt x="3473" y="2066"/>
                  </a:lnTo>
                  <a:lnTo>
                    <a:pt x="3480" y="2076"/>
                  </a:lnTo>
                  <a:lnTo>
                    <a:pt x="3486" y="2085"/>
                  </a:lnTo>
                  <a:lnTo>
                    <a:pt x="3494" y="2093"/>
                  </a:lnTo>
                  <a:lnTo>
                    <a:pt x="3502" y="2100"/>
                  </a:lnTo>
                  <a:lnTo>
                    <a:pt x="3512" y="2108"/>
                  </a:lnTo>
                  <a:lnTo>
                    <a:pt x="3522" y="2113"/>
                  </a:lnTo>
                  <a:lnTo>
                    <a:pt x="3531" y="2119"/>
                  </a:lnTo>
                  <a:lnTo>
                    <a:pt x="3542" y="2123"/>
                  </a:lnTo>
                  <a:lnTo>
                    <a:pt x="3554" y="2125"/>
                  </a:lnTo>
                  <a:lnTo>
                    <a:pt x="3566" y="2127"/>
                  </a:lnTo>
                  <a:lnTo>
                    <a:pt x="3577" y="2127"/>
                  </a:lnTo>
                  <a:lnTo>
                    <a:pt x="3589" y="2127"/>
                  </a:lnTo>
                  <a:lnTo>
                    <a:pt x="3601" y="2125"/>
                  </a:lnTo>
                  <a:lnTo>
                    <a:pt x="3613" y="2123"/>
                  </a:lnTo>
                  <a:lnTo>
                    <a:pt x="3623" y="2119"/>
                  </a:lnTo>
                  <a:lnTo>
                    <a:pt x="3634" y="2113"/>
                  </a:lnTo>
                  <a:lnTo>
                    <a:pt x="3644" y="2108"/>
                  </a:lnTo>
                  <a:lnTo>
                    <a:pt x="3652" y="2100"/>
                  </a:lnTo>
                  <a:lnTo>
                    <a:pt x="3661" y="2093"/>
                  </a:lnTo>
                  <a:lnTo>
                    <a:pt x="3668" y="2085"/>
                  </a:lnTo>
                  <a:lnTo>
                    <a:pt x="3676" y="2076"/>
                  </a:lnTo>
                  <a:lnTo>
                    <a:pt x="3681" y="2066"/>
                  </a:lnTo>
                  <a:lnTo>
                    <a:pt x="3687" y="2055"/>
                  </a:lnTo>
                  <a:lnTo>
                    <a:pt x="3691" y="2045"/>
                  </a:lnTo>
                  <a:lnTo>
                    <a:pt x="3693" y="2034"/>
                  </a:lnTo>
                  <a:lnTo>
                    <a:pt x="3695" y="2022"/>
                  </a:lnTo>
                  <a:lnTo>
                    <a:pt x="3695" y="2010"/>
                  </a:lnTo>
                  <a:lnTo>
                    <a:pt x="3695" y="1997"/>
                  </a:lnTo>
                  <a:lnTo>
                    <a:pt x="3693" y="1986"/>
                  </a:lnTo>
                  <a:lnTo>
                    <a:pt x="3691" y="1975"/>
                  </a:lnTo>
                  <a:lnTo>
                    <a:pt x="3687" y="1964"/>
                  </a:lnTo>
                  <a:lnTo>
                    <a:pt x="3681" y="1954"/>
                  </a:lnTo>
                  <a:lnTo>
                    <a:pt x="3676" y="1944"/>
                  </a:lnTo>
                  <a:lnTo>
                    <a:pt x="3668" y="1934"/>
                  </a:lnTo>
                  <a:lnTo>
                    <a:pt x="3661" y="1927"/>
                  </a:lnTo>
                  <a:lnTo>
                    <a:pt x="3652" y="1919"/>
                  </a:lnTo>
                  <a:lnTo>
                    <a:pt x="3644" y="1912"/>
                  </a:lnTo>
                  <a:lnTo>
                    <a:pt x="3634" y="1906"/>
                  </a:lnTo>
                  <a:lnTo>
                    <a:pt x="3623" y="1901"/>
                  </a:lnTo>
                  <a:lnTo>
                    <a:pt x="3613" y="1897"/>
                  </a:lnTo>
                  <a:lnTo>
                    <a:pt x="3601" y="1895"/>
                  </a:lnTo>
                  <a:lnTo>
                    <a:pt x="3589" y="1892"/>
                  </a:lnTo>
                  <a:lnTo>
                    <a:pt x="3577" y="1891"/>
                  </a:lnTo>
                  <a:close/>
                  <a:moveTo>
                    <a:pt x="760" y="1891"/>
                  </a:moveTo>
                  <a:lnTo>
                    <a:pt x="760" y="1891"/>
                  </a:lnTo>
                  <a:lnTo>
                    <a:pt x="748" y="1892"/>
                  </a:lnTo>
                  <a:lnTo>
                    <a:pt x="736" y="1895"/>
                  </a:lnTo>
                  <a:lnTo>
                    <a:pt x="726" y="1897"/>
                  </a:lnTo>
                  <a:lnTo>
                    <a:pt x="715" y="1901"/>
                  </a:lnTo>
                  <a:lnTo>
                    <a:pt x="704" y="1906"/>
                  </a:lnTo>
                  <a:lnTo>
                    <a:pt x="695" y="1912"/>
                  </a:lnTo>
                  <a:lnTo>
                    <a:pt x="685" y="1919"/>
                  </a:lnTo>
                  <a:lnTo>
                    <a:pt x="677" y="1927"/>
                  </a:lnTo>
                  <a:lnTo>
                    <a:pt x="669" y="1934"/>
                  </a:lnTo>
                  <a:lnTo>
                    <a:pt x="662" y="1944"/>
                  </a:lnTo>
                  <a:lnTo>
                    <a:pt x="657" y="1954"/>
                  </a:lnTo>
                  <a:lnTo>
                    <a:pt x="652" y="1964"/>
                  </a:lnTo>
                  <a:lnTo>
                    <a:pt x="647" y="1975"/>
                  </a:lnTo>
                  <a:lnTo>
                    <a:pt x="645" y="1986"/>
                  </a:lnTo>
                  <a:lnTo>
                    <a:pt x="643" y="1997"/>
                  </a:lnTo>
                  <a:lnTo>
                    <a:pt x="642" y="2010"/>
                  </a:lnTo>
                  <a:lnTo>
                    <a:pt x="643" y="2022"/>
                  </a:lnTo>
                  <a:lnTo>
                    <a:pt x="645" y="2034"/>
                  </a:lnTo>
                  <a:lnTo>
                    <a:pt x="647" y="2045"/>
                  </a:lnTo>
                  <a:lnTo>
                    <a:pt x="652" y="2055"/>
                  </a:lnTo>
                  <a:lnTo>
                    <a:pt x="657" y="2066"/>
                  </a:lnTo>
                  <a:lnTo>
                    <a:pt x="662" y="2076"/>
                  </a:lnTo>
                  <a:lnTo>
                    <a:pt x="669" y="2085"/>
                  </a:lnTo>
                  <a:lnTo>
                    <a:pt x="677" y="2093"/>
                  </a:lnTo>
                  <a:lnTo>
                    <a:pt x="685" y="2100"/>
                  </a:lnTo>
                  <a:lnTo>
                    <a:pt x="695" y="2108"/>
                  </a:lnTo>
                  <a:lnTo>
                    <a:pt x="704" y="2113"/>
                  </a:lnTo>
                  <a:lnTo>
                    <a:pt x="715" y="2119"/>
                  </a:lnTo>
                  <a:lnTo>
                    <a:pt x="726" y="2123"/>
                  </a:lnTo>
                  <a:lnTo>
                    <a:pt x="736" y="2125"/>
                  </a:lnTo>
                  <a:lnTo>
                    <a:pt x="748" y="2127"/>
                  </a:lnTo>
                  <a:lnTo>
                    <a:pt x="760" y="2127"/>
                  </a:lnTo>
                  <a:lnTo>
                    <a:pt x="773" y="2127"/>
                  </a:lnTo>
                  <a:lnTo>
                    <a:pt x="785" y="2125"/>
                  </a:lnTo>
                  <a:lnTo>
                    <a:pt x="795" y="2123"/>
                  </a:lnTo>
                  <a:lnTo>
                    <a:pt x="806" y="2119"/>
                  </a:lnTo>
                  <a:lnTo>
                    <a:pt x="817" y="2113"/>
                  </a:lnTo>
                  <a:lnTo>
                    <a:pt x="826" y="2108"/>
                  </a:lnTo>
                  <a:lnTo>
                    <a:pt x="836" y="2100"/>
                  </a:lnTo>
                  <a:lnTo>
                    <a:pt x="843" y="2093"/>
                  </a:lnTo>
                  <a:lnTo>
                    <a:pt x="851" y="2085"/>
                  </a:lnTo>
                  <a:lnTo>
                    <a:pt x="858" y="2076"/>
                  </a:lnTo>
                  <a:lnTo>
                    <a:pt x="864" y="2066"/>
                  </a:lnTo>
                  <a:lnTo>
                    <a:pt x="869" y="2055"/>
                  </a:lnTo>
                  <a:lnTo>
                    <a:pt x="873" y="2045"/>
                  </a:lnTo>
                  <a:lnTo>
                    <a:pt x="876" y="2034"/>
                  </a:lnTo>
                  <a:lnTo>
                    <a:pt x="878" y="2022"/>
                  </a:lnTo>
                  <a:lnTo>
                    <a:pt x="879" y="2010"/>
                  </a:lnTo>
                  <a:lnTo>
                    <a:pt x="878" y="1997"/>
                  </a:lnTo>
                  <a:lnTo>
                    <a:pt x="876" y="1986"/>
                  </a:lnTo>
                  <a:lnTo>
                    <a:pt x="873" y="1975"/>
                  </a:lnTo>
                  <a:lnTo>
                    <a:pt x="869" y="1964"/>
                  </a:lnTo>
                  <a:lnTo>
                    <a:pt x="864" y="1954"/>
                  </a:lnTo>
                  <a:lnTo>
                    <a:pt x="858" y="1944"/>
                  </a:lnTo>
                  <a:lnTo>
                    <a:pt x="851" y="1934"/>
                  </a:lnTo>
                  <a:lnTo>
                    <a:pt x="843" y="1927"/>
                  </a:lnTo>
                  <a:lnTo>
                    <a:pt x="836" y="1919"/>
                  </a:lnTo>
                  <a:lnTo>
                    <a:pt x="826" y="1912"/>
                  </a:lnTo>
                  <a:lnTo>
                    <a:pt x="817" y="1906"/>
                  </a:lnTo>
                  <a:lnTo>
                    <a:pt x="806" y="1901"/>
                  </a:lnTo>
                  <a:lnTo>
                    <a:pt x="795" y="1897"/>
                  </a:lnTo>
                  <a:lnTo>
                    <a:pt x="785" y="1895"/>
                  </a:lnTo>
                  <a:lnTo>
                    <a:pt x="773" y="1892"/>
                  </a:lnTo>
                  <a:lnTo>
                    <a:pt x="760" y="1891"/>
                  </a:lnTo>
                  <a:close/>
                  <a:moveTo>
                    <a:pt x="2077" y="386"/>
                  </a:moveTo>
                  <a:lnTo>
                    <a:pt x="2077" y="386"/>
                  </a:lnTo>
                  <a:lnTo>
                    <a:pt x="2049" y="387"/>
                  </a:lnTo>
                  <a:lnTo>
                    <a:pt x="2020" y="388"/>
                  </a:lnTo>
                  <a:lnTo>
                    <a:pt x="1993" y="392"/>
                  </a:lnTo>
                  <a:lnTo>
                    <a:pt x="1966" y="396"/>
                  </a:lnTo>
                  <a:lnTo>
                    <a:pt x="1939" y="403"/>
                  </a:lnTo>
                  <a:lnTo>
                    <a:pt x="1913" y="410"/>
                  </a:lnTo>
                  <a:lnTo>
                    <a:pt x="1887" y="419"/>
                  </a:lnTo>
                  <a:lnTo>
                    <a:pt x="1862" y="428"/>
                  </a:lnTo>
                  <a:lnTo>
                    <a:pt x="1837" y="440"/>
                  </a:lnTo>
                  <a:lnTo>
                    <a:pt x="1813" y="452"/>
                  </a:lnTo>
                  <a:lnTo>
                    <a:pt x="1790" y="466"/>
                  </a:lnTo>
                  <a:lnTo>
                    <a:pt x="1768" y="480"/>
                  </a:lnTo>
                  <a:lnTo>
                    <a:pt x="1746" y="495"/>
                  </a:lnTo>
                  <a:lnTo>
                    <a:pt x="1725" y="512"/>
                  </a:lnTo>
                  <a:lnTo>
                    <a:pt x="1705" y="529"/>
                  </a:lnTo>
                  <a:lnTo>
                    <a:pt x="1686" y="547"/>
                  </a:lnTo>
                  <a:lnTo>
                    <a:pt x="1668" y="567"/>
                  </a:lnTo>
                  <a:lnTo>
                    <a:pt x="1650" y="587"/>
                  </a:lnTo>
                  <a:lnTo>
                    <a:pt x="1634" y="607"/>
                  </a:lnTo>
                  <a:lnTo>
                    <a:pt x="1618" y="629"/>
                  </a:lnTo>
                  <a:lnTo>
                    <a:pt x="1604" y="651"/>
                  </a:lnTo>
                  <a:lnTo>
                    <a:pt x="1590" y="675"/>
                  </a:lnTo>
                  <a:lnTo>
                    <a:pt x="1579" y="699"/>
                  </a:lnTo>
                  <a:lnTo>
                    <a:pt x="1567" y="723"/>
                  </a:lnTo>
                  <a:lnTo>
                    <a:pt x="1557" y="749"/>
                  </a:lnTo>
                  <a:lnTo>
                    <a:pt x="1549" y="774"/>
                  </a:lnTo>
                  <a:lnTo>
                    <a:pt x="1541" y="800"/>
                  </a:lnTo>
                  <a:lnTo>
                    <a:pt x="1535" y="827"/>
                  </a:lnTo>
                  <a:lnTo>
                    <a:pt x="1530" y="854"/>
                  </a:lnTo>
                  <a:lnTo>
                    <a:pt x="1526" y="882"/>
                  </a:lnTo>
                  <a:lnTo>
                    <a:pt x="1524" y="910"/>
                  </a:lnTo>
                  <a:lnTo>
                    <a:pt x="1524" y="939"/>
                  </a:lnTo>
                  <a:lnTo>
                    <a:pt x="1524" y="968"/>
                  </a:lnTo>
                  <a:lnTo>
                    <a:pt x="1526" y="995"/>
                  </a:lnTo>
                  <a:lnTo>
                    <a:pt x="1530" y="1023"/>
                  </a:lnTo>
                  <a:lnTo>
                    <a:pt x="1535" y="1050"/>
                  </a:lnTo>
                  <a:lnTo>
                    <a:pt x="1541" y="1077"/>
                  </a:lnTo>
                  <a:lnTo>
                    <a:pt x="1549" y="1104"/>
                  </a:lnTo>
                  <a:lnTo>
                    <a:pt x="1557" y="1128"/>
                  </a:lnTo>
                  <a:lnTo>
                    <a:pt x="1567" y="1154"/>
                  </a:lnTo>
                  <a:lnTo>
                    <a:pt x="1579" y="1179"/>
                  </a:lnTo>
                  <a:lnTo>
                    <a:pt x="1590" y="1202"/>
                  </a:lnTo>
                  <a:lnTo>
                    <a:pt x="1604" y="1226"/>
                  </a:lnTo>
                  <a:lnTo>
                    <a:pt x="1618" y="1248"/>
                  </a:lnTo>
                  <a:lnTo>
                    <a:pt x="1634" y="1270"/>
                  </a:lnTo>
                  <a:lnTo>
                    <a:pt x="1650" y="1290"/>
                  </a:lnTo>
                  <a:lnTo>
                    <a:pt x="1668" y="1310"/>
                  </a:lnTo>
                  <a:lnTo>
                    <a:pt x="1686" y="1330"/>
                  </a:lnTo>
                  <a:lnTo>
                    <a:pt x="1705" y="1348"/>
                  </a:lnTo>
                  <a:lnTo>
                    <a:pt x="1725" y="1365"/>
                  </a:lnTo>
                  <a:lnTo>
                    <a:pt x="1746" y="1382"/>
                  </a:lnTo>
                  <a:lnTo>
                    <a:pt x="1768" y="1397"/>
                  </a:lnTo>
                  <a:lnTo>
                    <a:pt x="1790" y="1412"/>
                  </a:lnTo>
                  <a:lnTo>
                    <a:pt x="1813" y="1425"/>
                  </a:lnTo>
                  <a:lnTo>
                    <a:pt x="1837" y="1437"/>
                  </a:lnTo>
                  <a:lnTo>
                    <a:pt x="1862" y="1449"/>
                  </a:lnTo>
                  <a:lnTo>
                    <a:pt x="1887" y="1458"/>
                  </a:lnTo>
                  <a:lnTo>
                    <a:pt x="1913" y="1467"/>
                  </a:lnTo>
                  <a:lnTo>
                    <a:pt x="1939" y="1474"/>
                  </a:lnTo>
                  <a:lnTo>
                    <a:pt x="1966" y="1481"/>
                  </a:lnTo>
                  <a:lnTo>
                    <a:pt x="1993" y="1485"/>
                  </a:lnTo>
                  <a:lnTo>
                    <a:pt x="2020" y="1489"/>
                  </a:lnTo>
                  <a:lnTo>
                    <a:pt x="2049" y="1492"/>
                  </a:lnTo>
                  <a:lnTo>
                    <a:pt x="2077" y="1492"/>
                  </a:lnTo>
                  <a:lnTo>
                    <a:pt x="2106" y="1492"/>
                  </a:lnTo>
                  <a:lnTo>
                    <a:pt x="2134" y="1489"/>
                  </a:lnTo>
                  <a:lnTo>
                    <a:pt x="2162" y="1485"/>
                  </a:lnTo>
                  <a:lnTo>
                    <a:pt x="2188" y="1481"/>
                  </a:lnTo>
                  <a:lnTo>
                    <a:pt x="2215" y="1474"/>
                  </a:lnTo>
                  <a:lnTo>
                    <a:pt x="2242" y="1467"/>
                  </a:lnTo>
                  <a:lnTo>
                    <a:pt x="2268" y="1458"/>
                  </a:lnTo>
                  <a:lnTo>
                    <a:pt x="2292" y="1449"/>
                  </a:lnTo>
                  <a:lnTo>
                    <a:pt x="2317" y="1437"/>
                  </a:lnTo>
                  <a:lnTo>
                    <a:pt x="2341" y="1425"/>
                  </a:lnTo>
                  <a:lnTo>
                    <a:pt x="2364" y="1412"/>
                  </a:lnTo>
                  <a:lnTo>
                    <a:pt x="2387" y="1397"/>
                  </a:lnTo>
                  <a:lnTo>
                    <a:pt x="2408" y="1382"/>
                  </a:lnTo>
                  <a:lnTo>
                    <a:pt x="2430" y="1365"/>
                  </a:lnTo>
                  <a:lnTo>
                    <a:pt x="2449" y="1348"/>
                  </a:lnTo>
                  <a:lnTo>
                    <a:pt x="2468" y="1330"/>
                  </a:lnTo>
                  <a:lnTo>
                    <a:pt x="2486" y="1310"/>
                  </a:lnTo>
                  <a:lnTo>
                    <a:pt x="2505" y="1290"/>
                  </a:lnTo>
                  <a:lnTo>
                    <a:pt x="2521" y="1270"/>
                  </a:lnTo>
                  <a:lnTo>
                    <a:pt x="2536" y="1248"/>
                  </a:lnTo>
                  <a:lnTo>
                    <a:pt x="2551" y="1226"/>
                  </a:lnTo>
                  <a:lnTo>
                    <a:pt x="2564" y="1202"/>
                  </a:lnTo>
                  <a:lnTo>
                    <a:pt x="2576" y="1179"/>
                  </a:lnTo>
                  <a:lnTo>
                    <a:pt x="2587" y="1154"/>
                  </a:lnTo>
                  <a:lnTo>
                    <a:pt x="2597" y="1128"/>
                  </a:lnTo>
                  <a:lnTo>
                    <a:pt x="2605" y="1104"/>
                  </a:lnTo>
                  <a:lnTo>
                    <a:pt x="2613" y="1077"/>
                  </a:lnTo>
                  <a:lnTo>
                    <a:pt x="2619" y="1050"/>
                  </a:lnTo>
                  <a:lnTo>
                    <a:pt x="2625" y="1023"/>
                  </a:lnTo>
                  <a:lnTo>
                    <a:pt x="2628" y="995"/>
                  </a:lnTo>
                  <a:lnTo>
                    <a:pt x="2630" y="968"/>
                  </a:lnTo>
                  <a:lnTo>
                    <a:pt x="2631" y="939"/>
                  </a:lnTo>
                  <a:lnTo>
                    <a:pt x="2630" y="910"/>
                  </a:lnTo>
                  <a:lnTo>
                    <a:pt x="2628" y="882"/>
                  </a:lnTo>
                  <a:lnTo>
                    <a:pt x="2625" y="854"/>
                  </a:lnTo>
                  <a:lnTo>
                    <a:pt x="2619" y="827"/>
                  </a:lnTo>
                  <a:lnTo>
                    <a:pt x="2613" y="800"/>
                  </a:lnTo>
                  <a:lnTo>
                    <a:pt x="2605" y="774"/>
                  </a:lnTo>
                  <a:lnTo>
                    <a:pt x="2597" y="749"/>
                  </a:lnTo>
                  <a:lnTo>
                    <a:pt x="2587" y="723"/>
                  </a:lnTo>
                  <a:lnTo>
                    <a:pt x="2576" y="699"/>
                  </a:lnTo>
                  <a:lnTo>
                    <a:pt x="2564" y="675"/>
                  </a:lnTo>
                  <a:lnTo>
                    <a:pt x="2551" y="651"/>
                  </a:lnTo>
                  <a:lnTo>
                    <a:pt x="2536" y="629"/>
                  </a:lnTo>
                  <a:lnTo>
                    <a:pt x="2521" y="607"/>
                  </a:lnTo>
                  <a:lnTo>
                    <a:pt x="2505" y="587"/>
                  </a:lnTo>
                  <a:lnTo>
                    <a:pt x="2486" y="567"/>
                  </a:lnTo>
                  <a:lnTo>
                    <a:pt x="2468" y="547"/>
                  </a:lnTo>
                  <a:lnTo>
                    <a:pt x="2449" y="529"/>
                  </a:lnTo>
                  <a:lnTo>
                    <a:pt x="2430" y="512"/>
                  </a:lnTo>
                  <a:lnTo>
                    <a:pt x="2408" y="495"/>
                  </a:lnTo>
                  <a:lnTo>
                    <a:pt x="2387" y="480"/>
                  </a:lnTo>
                  <a:lnTo>
                    <a:pt x="2364" y="466"/>
                  </a:lnTo>
                  <a:lnTo>
                    <a:pt x="2341" y="452"/>
                  </a:lnTo>
                  <a:lnTo>
                    <a:pt x="2317" y="440"/>
                  </a:lnTo>
                  <a:lnTo>
                    <a:pt x="2292" y="428"/>
                  </a:lnTo>
                  <a:lnTo>
                    <a:pt x="2268" y="419"/>
                  </a:lnTo>
                  <a:lnTo>
                    <a:pt x="2242" y="410"/>
                  </a:lnTo>
                  <a:lnTo>
                    <a:pt x="2215" y="403"/>
                  </a:lnTo>
                  <a:lnTo>
                    <a:pt x="2188" y="396"/>
                  </a:lnTo>
                  <a:lnTo>
                    <a:pt x="2162" y="392"/>
                  </a:lnTo>
                  <a:lnTo>
                    <a:pt x="2134" y="388"/>
                  </a:lnTo>
                  <a:lnTo>
                    <a:pt x="2106" y="387"/>
                  </a:lnTo>
                  <a:lnTo>
                    <a:pt x="2077" y="386"/>
                  </a:lnTo>
                  <a:close/>
                  <a:moveTo>
                    <a:pt x="2341" y="675"/>
                  </a:moveTo>
                  <a:lnTo>
                    <a:pt x="2341" y="675"/>
                  </a:lnTo>
                  <a:lnTo>
                    <a:pt x="2328" y="663"/>
                  </a:lnTo>
                  <a:lnTo>
                    <a:pt x="2315" y="651"/>
                  </a:lnTo>
                  <a:lnTo>
                    <a:pt x="2300" y="640"/>
                  </a:lnTo>
                  <a:lnTo>
                    <a:pt x="2286" y="630"/>
                  </a:lnTo>
                  <a:lnTo>
                    <a:pt x="2271" y="620"/>
                  </a:lnTo>
                  <a:lnTo>
                    <a:pt x="2255" y="611"/>
                  </a:lnTo>
                  <a:lnTo>
                    <a:pt x="2239" y="603"/>
                  </a:lnTo>
                  <a:lnTo>
                    <a:pt x="2223" y="596"/>
                  </a:lnTo>
                  <a:lnTo>
                    <a:pt x="2206" y="588"/>
                  </a:lnTo>
                  <a:lnTo>
                    <a:pt x="2188" y="583"/>
                  </a:lnTo>
                  <a:lnTo>
                    <a:pt x="2170" y="577"/>
                  </a:lnTo>
                  <a:lnTo>
                    <a:pt x="2152" y="573"/>
                  </a:lnTo>
                  <a:lnTo>
                    <a:pt x="2134" y="570"/>
                  </a:lnTo>
                  <a:lnTo>
                    <a:pt x="2116" y="568"/>
                  </a:lnTo>
                  <a:lnTo>
                    <a:pt x="2096" y="567"/>
                  </a:lnTo>
                  <a:lnTo>
                    <a:pt x="2077" y="566"/>
                  </a:lnTo>
                  <a:lnTo>
                    <a:pt x="2058" y="567"/>
                  </a:lnTo>
                  <a:lnTo>
                    <a:pt x="2039" y="568"/>
                  </a:lnTo>
                  <a:lnTo>
                    <a:pt x="2020" y="570"/>
                  </a:lnTo>
                  <a:lnTo>
                    <a:pt x="2002" y="573"/>
                  </a:lnTo>
                  <a:lnTo>
                    <a:pt x="1984" y="577"/>
                  </a:lnTo>
                  <a:lnTo>
                    <a:pt x="1967" y="583"/>
                  </a:lnTo>
                  <a:lnTo>
                    <a:pt x="1949" y="588"/>
                  </a:lnTo>
                  <a:lnTo>
                    <a:pt x="1932" y="596"/>
                  </a:lnTo>
                  <a:lnTo>
                    <a:pt x="1915" y="603"/>
                  </a:lnTo>
                  <a:lnTo>
                    <a:pt x="1899" y="611"/>
                  </a:lnTo>
                  <a:lnTo>
                    <a:pt x="1884" y="620"/>
                  </a:lnTo>
                  <a:lnTo>
                    <a:pt x="1869" y="630"/>
                  </a:lnTo>
                  <a:lnTo>
                    <a:pt x="1854" y="640"/>
                  </a:lnTo>
                  <a:lnTo>
                    <a:pt x="1840" y="651"/>
                  </a:lnTo>
                  <a:lnTo>
                    <a:pt x="1826" y="663"/>
                  </a:lnTo>
                  <a:lnTo>
                    <a:pt x="1813" y="675"/>
                  </a:lnTo>
                  <a:lnTo>
                    <a:pt x="1802" y="688"/>
                  </a:lnTo>
                  <a:lnTo>
                    <a:pt x="1790" y="702"/>
                  </a:lnTo>
                  <a:lnTo>
                    <a:pt x="1779" y="716"/>
                  </a:lnTo>
                  <a:lnTo>
                    <a:pt x="1768" y="731"/>
                  </a:lnTo>
                  <a:lnTo>
                    <a:pt x="1759" y="746"/>
                  </a:lnTo>
                  <a:lnTo>
                    <a:pt x="1749" y="761"/>
                  </a:lnTo>
                  <a:lnTo>
                    <a:pt x="1742" y="777"/>
                  </a:lnTo>
                  <a:lnTo>
                    <a:pt x="1734" y="794"/>
                  </a:lnTo>
                  <a:lnTo>
                    <a:pt x="1728" y="810"/>
                  </a:lnTo>
                  <a:lnTo>
                    <a:pt x="1721" y="828"/>
                  </a:lnTo>
                  <a:lnTo>
                    <a:pt x="1716" y="845"/>
                  </a:lnTo>
                  <a:lnTo>
                    <a:pt x="1713" y="864"/>
                  </a:lnTo>
                  <a:lnTo>
                    <a:pt x="1708" y="882"/>
                  </a:lnTo>
                  <a:lnTo>
                    <a:pt x="1706" y="900"/>
                  </a:lnTo>
                  <a:lnTo>
                    <a:pt x="1705" y="919"/>
                  </a:lnTo>
                  <a:lnTo>
                    <a:pt x="1704" y="939"/>
                  </a:lnTo>
                  <a:lnTo>
                    <a:pt x="1705" y="958"/>
                  </a:lnTo>
                  <a:lnTo>
                    <a:pt x="1706" y="977"/>
                  </a:lnTo>
                  <a:lnTo>
                    <a:pt x="1708" y="995"/>
                  </a:lnTo>
                  <a:lnTo>
                    <a:pt x="1713" y="1014"/>
                  </a:lnTo>
                  <a:lnTo>
                    <a:pt x="1716" y="1032"/>
                  </a:lnTo>
                  <a:lnTo>
                    <a:pt x="1721" y="1049"/>
                  </a:lnTo>
                  <a:lnTo>
                    <a:pt x="1728" y="1067"/>
                  </a:lnTo>
                  <a:lnTo>
                    <a:pt x="1734" y="1083"/>
                  </a:lnTo>
                  <a:lnTo>
                    <a:pt x="1742" y="1100"/>
                  </a:lnTo>
                  <a:lnTo>
                    <a:pt x="1749" y="1116"/>
                  </a:lnTo>
                  <a:lnTo>
                    <a:pt x="1759" y="1132"/>
                  </a:lnTo>
                  <a:lnTo>
                    <a:pt x="1768" y="1148"/>
                  </a:lnTo>
                  <a:lnTo>
                    <a:pt x="1779" y="1162"/>
                  </a:lnTo>
                  <a:lnTo>
                    <a:pt x="1790" y="1175"/>
                  </a:lnTo>
                  <a:lnTo>
                    <a:pt x="1802" y="1189"/>
                  </a:lnTo>
                  <a:lnTo>
                    <a:pt x="1813" y="1202"/>
                  </a:lnTo>
                  <a:lnTo>
                    <a:pt x="1826" y="1215"/>
                  </a:lnTo>
                  <a:lnTo>
                    <a:pt x="1840" y="1226"/>
                  </a:lnTo>
                  <a:lnTo>
                    <a:pt x="1854" y="1238"/>
                  </a:lnTo>
                  <a:lnTo>
                    <a:pt x="1869" y="1247"/>
                  </a:lnTo>
                  <a:lnTo>
                    <a:pt x="1884" y="1258"/>
                  </a:lnTo>
                  <a:lnTo>
                    <a:pt x="1899" y="1267"/>
                  </a:lnTo>
                  <a:lnTo>
                    <a:pt x="1915" y="1275"/>
                  </a:lnTo>
                  <a:lnTo>
                    <a:pt x="1932" y="1283"/>
                  </a:lnTo>
                  <a:lnTo>
                    <a:pt x="1949" y="1289"/>
                  </a:lnTo>
                  <a:lnTo>
                    <a:pt x="1967" y="1294"/>
                  </a:lnTo>
                  <a:lnTo>
                    <a:pt x="1984" y="1300"/>
                  </a:lnTo>
                  <a:lnTo>
                    <a:pt x="2002" y="1304"/>
                  </a:lnTo>
                  <a:lnTo>
                    <a:pt x="2020" y="1307"/>
                  </a:lnTo>
                  <a:lnTo>
                    <a:pt x="2039" y="1309"/>
                  </a:lnTo>
                  <a:lnTo>
                    <a:pt x="2058" y="1310"/>
                  </a:lnTo>
                  <a:lnTo>
                    <a:pt x="2077" y="1312"/>
                  </a:lnTo>
                  <a:lnTo>
                    <a:pt x="2096" y="1310"/>
                  </a:lnTo>
                  <a:lnTo>
                    <a:pt x="2116" y="1309"/>
                  </a:lnTo>
                  <a:lnTo>
                    <a:pt x="2134" y="1307"/>
                  </a:lnTo>
                  <a:lnTo>
                    <a:pt x="2152" y="1304"/>
                  </a:lnTo>
                  <a:lnTo>
                    <a:pt x="2170" y="1300"/>
                  </a:lnTo>
                  <a:lnTo>
                    <a:pt x="2188" y="1294"/>
                  </a:lnTo>
                  <a:lnTo>
                    <a:pt x="2206" y="1289"/>
                  </a:lnTo>
                  <a:lnTo>
                    <a:pt x="2223" y="1283"/>
                  </a:lnTo>
                  <a:lnTo>
                    <a:pt x="2239" y="1275"/>
                  </a:lnTo>
                  <a:lnTo>
                    <a:pt x="2255" y="1267"/>
                  </a:lnTo>
                  <a:lnTo>
                    <a:pt x="2271" y="1258"/>
                  </a:lnTo>
                  <a:lnTo>
                    <a:pt x="2286" y="1247"/>
                  </a:lnTo>
                  <a:lnTo>
                    <a:pt x="2300" y="1238"/>
                  </a:lnTo>
                  <a:lnTo>
                    <a:pt x="2315" y="1226"/>
                  </a:lnTo>
                  <a:lnTo>
                    <a:pt x="2328" y="1215"/>
                  </a:lnTo>
                  <a:lnTo>
                    <a:pt x="2341" y="1202"/>
                  </a:lnTo>
                  <a:lnTo>
                    <a:pt x="2353" y="1189"/>
                  </a:lnTo>
                  <a:lnTo>
                    <a:pt x="2365" y="1175"/>
                  </a:lnTo>
                  <a:lnTo>
                    <a:pt x="2376" y="1162"/>
                  </a:lnTo>
                  <a:lnTo>
                    <a:pt x="2387" y="1148"/>
                  </a:lnTo>
                  <a:lnTo>
                    <a:pt x="2396" y="1132"/>
                  </a:lnTo>
                  <a:lnTo>
                    <a:pt x="2405" y="1116"/>
                  </a:lnTo>
                  <a:lnTo>
                    <a:pt x="2413" y="1100"/>
                  </a:lnTo>
                  <a:lnTo>
                    <a:pt x="2421" y="1083"/>
                  </a:lnTo>
                  <a:lnTo>
                    <a:pt x="2427" y="1067"/>
                  </a:lnTo>
                  <a:lnTo>
                    <a:pt x="2433" y="1050"/>
                  </a:lnTo>
                  <a:lnTo>
                    <a:pt x="2438" y="1032"/>
                  </a:lnTo>
                  <a:lnTo>
                    <a:pt x="2442" y="1014"/>
                  </a:lnTo>
                  <a:lnTo>
                    <a:pt x="2446" y="995"/>
                  </a:lnTo>
                  <a:lnTo>
                    <a:pt x="2448" y="977"/>
                  </a:lnTo>
                  <a:lnTo>
                    <a:pt x="2450" y="958"/>
                  </a:lnTo>
                  <a:lnTo>
                    <a:pt x="2450" y="939"/>
                  </a:lnTo>
                  <a:lnTo>
                    <a:pt x="2450" y="919"/>
                  </a:lnTo>
                  <a:lnTo>
                    <a:pt x="2448" y="900"/>
                  </a:lnTo>
                  <a:lnTo>
                    <a:pt x="2446" y="882"/>
                  </a:lnTo>
                  <a:lnTo>
                    <a:pt x="2442" y="864"/>
                  </a:lnTo>
                  <a:lnTo>
                    <a:pt x="2438" y="845"/>
                  </a:lnTo>
                  <a:lnTo>
                    <a:pt x="2433" y="828"/>
                  </a:lnTo>
                  <a:lnTo>
                    <a:pt x="2427" y="810"/>
                  </a:lnTo>
                  <a:lnTo>
                    <a:pt x="2421" y="794"/>
                  </a:lnTo>
                  <a:lnTo>
                    <a:pt x="2413" y="777"/>
                  </a:lnTo>
                  <a:lnTo>
                    <a:pt x="2405" y="761"/>
                  </a:lnTo>
                  <a:lnTo>
                    <a:pt x="2396" y="746"/>
                  </a:lnTo>
                  <a:lnTo>
                    <a:pt x="2387" y="731"/>
                  </a:lnTo>
                  <a:lnTo>
                    <a:pt x="2376" y="716"/>
                  </a:lnTo>
                  <a:lnTo>
                    <a:pt x="2365" y="702"/>
                  </a:lnTo>
                  <a:lnTo>
                    <a:pt x="2353" y="688"/>
                  </a:lnTo>
                  <a:lnTo>
                    <a:pt x="2341" y="67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zh-CN" altLang="en-US" sz="32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582666" y="3267322"/>
            <a:ext cx="144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练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090412" y="1556243"/>
            <a:ext cx="3145150" cy="3145150"/>
            <a:chOff x="8090412" y="1556243"/>
            <a:chExt cx="3145150" cy="3145150"/>
          </a:xfrm>
        </p:grpSpPr>
        <p:sp>
          <p:nvSpPr>
            <p:cNvPr id="30" name="菱形 29"/>
            <p:cNvSpPr/>
            <p:nvPr/>
          </p:nvSpPr>
          <p:spPr>
            <a:xfrm>
              <a:off x="8090412" y="1556243"/>
              <a:ext cx="3145150" cy="3145150"/>
            </a:xfrm>
            <a:prstGeom prst="diamond">
              <a:avLst/>
            </a:prstGeom>
            <a:solidFill>
              <a:schemeClr val="accent1">
                <a:lumMod val="75000"/>
                <a:alpha val="73000"/>
              </a:schemeClr>
            </a:solidFill>
            <a:ln>
              <a:solidFill>
                <a:srgbClr val="2B4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KSO_Shape"/>
            <p:cNvSpPr/>
            <p:nvPr/>
          </p:nvSpPr>
          <p:spPr>
            <a:xfrm>
              <a:off x="9361553" y="2480842"/>
              <a:ext cx="602868" cy="609984"/>
            </a:xfrm>
            <a:custGeom>
              <a:avLst/>
              <a:gdLst>
                <a:gd name="connsiteX0" fmla="*/ 876522 w 1879600"/>
                <a:gd name="connsiteY0" fmla="*/ 1026915 h 1901723"/>
                <a:gd name="connsiteX1" fmla="*/ 1879600 w 1879600"/>
                <a:gd name="connsiteY1" fmla="*/ 1035310 h 1901723"/>
                <a:gd name="connsiteX2" fmla="*/ 1879600 w 1879600"/>
                <a:gd name="connsiteY2" fmla="*/ 1901723 h 1901723"/>
                <a:gd name="connsiteX3" fmla="*/ 876522 w 1879600"/>
                <a:gd name="connsiteY3" fmla="*/ 1775813 h 1901723"/>
                <a:gd name="connsiteX4" fmla="*/ 0 w 1879600"/>
                <a:gd name="connsiteY4" fmla="*/ 1014080 h 1901723"/>
                <a:gd name="connsiteX5" fmla="*/ 717549 w 1879600"/>
                <a:gd name="connsiteY5" fmla="*/ 1026818 h 1901723"/>
                <a:gd name="connsiteX6" fmla="*/ 717549 w 1879600"/>
                <a:gd name="connsiteY6" fmla="*/ 1753167 h 1901723"/>
                <a:gd name="connsiteX7" fmla="*/ 0 w 1879600"/>
                <a:gd name="connsiteY7" fmla="*/ 1642117 h 1901723"/>
                <a:gd name="connsiteX8" fmla="*/ 717549 w 1879600"/>
                <a:gd name="connsiteY8" fmla="*/ 159389 h 1901723"/>
                <a:gd name="connsiteX9" fmla="*/ 717549 w 1879600"/>
                <a:gd name="connsiteY9" fmla="*/ 883871 h 1901723"/>
                <a:gd name="connsiteX10" fmla="*/ 0 w 1879600"/>
                <a:gd name="connsiteY10" fmla="*/ 908194 h 1901723"/>
                <a:gd name="connsiteX11" fmla="*/ 0 w 1879600"/>
                <a:gd name="connsiteY11" fmla="*/ 256684 h 1901723"/>
                <a:gd name="connsiteX12" fmla="*/ 1879600 w 1879600"/>
                <a:gd name="connsiteY12" fmla="*/ 0 h 1901723"/>
                <a:gd name="connsiteX13" fmla="*/ 1879600 w 1879600"/>
                <a:gd name="connsiteY13" fmla="*/ 872112 h 1901723"/>
                <a:gd name="connsiteX14" fmla="*/ 879497 w 1879600"/>
                <a:gd name="connsiteY14" fmla="*/ 880660 h 1901723"/>
                <a:gd name="connsiteX15" fmla="*/ 876522 w 1879600"/>
                <a:gd name="connsiteY15" fmla="*/ 626314 h 1901723"/>
                <a:gd name="connsiteX16" fmla="*/ 876522 w 1879600"/>
                <a:gd name="connsiteY16" fmla="*/ 144511 h 19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9600" h="1901723">
                  <a:moveTo>
                    <a:pt x="876522" y="1026915"/>
                  </a:moveTo>
                  <a:lnTo>
                    <a:pt x="1879600" y="1035310"/>
                  </a:lnTo>
                  <a:lnTo>
                    <a:pt x="1879600" y="1901723"/>
                  </a:lnTo>
                  <a:lnTo>
                    <a:pt x="876522" y="1775813"/>
                  </a:lnTo>
                  <a:close/>
                  <a:moveTo>
                    <a:pt x="0" y="1014080"/>
                  </a:moveTo>
                  <a:lnTo>
                    <a:pt x="717549" y="1026818"/>
                  </a:lnTo>
                  <a:lnTo>
                    <a:pt x="717549" y="1753167"/>
                  </a:lnTo>
                  <a:lnTo>
                    <a:pt x="0" y="1642117"/>
                  </a:lnTo>
                  <a:close/>
                  <a:moveTo>
                    <a:pt x="717549" y="159389"/>
                  </a:moveTo>
                  <a:lnTo>
                    <a:pt x="717549" y="883871"/>
                  </a:lnTo>
                  <a:lnTo>
                    <a:pt x="0" y="908194"/>
                  </a:lnTo>
                  <a:lnTo>
                    <a:pt x="0" y="256684"/>
                  </a:lnTo>
                  <a:close/>
                  <a:moveTo>
                    <a:pt x="1879600" y="0"/>
                  </a:moveTo>
                  <a:lnTo>
                    <a:pt x="1879600" y="872112"/>
                  </a:lnTo>
                  <a:lnTo>
                    <a:pt x="879497" y="880660"/>
                  </a:lnTo>
                  <a:lnTo>
                    <a:pt x="876522" y="626314"/>
                  </a:lnTo>
                  <a:lnTo>
                    <a:pt x="876522" y="14451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939746" y="3267323"/>
            <a:ext cx="144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03591" y="521550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上以听为主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17578" y="521425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多练，多敲，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孰能生巧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20024" y="522738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课后学会总结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78483" y="5218170"/>
            <a:ext cx="19800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下同学之间多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讨论，多交流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09148" y="1420203"/>
            <a:ext cx="8716206" cy="5769387"/>
          </a:xfrm>
        </p:spPr>
        <p:txBody>
          <a:bodyPr/>
          <a:lstStyle/>
          <a:p>
            <a:r>
              <a:rPr lang="zh-CN" altLang="en-US" dirty="0" smtClean="0"/>
              <a:t> 时间安排：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晨       讲：</a:t>
            </a:r>
            <a:r>
              <a:rPr lang="en-US" altLang="zh-CN" dirty="0" smtClean="0"/>
              <a:t>08:30-09:00</a:t>
            </a:r>
            <a:endParaRPr lang="zh-CN" altLang="en-US" dirty="0"/>
          </a:p>
          <a:p>
            <a:pPr lvl="1"/>
            <a:r>
              <a:rPr lang="zh-CN" altLang="en-US" dirty="0" smtClean="0"/>
              <a:t>上午上课：</a:t>
            </a:r>
            <a:r>
              <a:rPr lang="en-US" altLang="zh-CN" dirty="0" smtClean="0"/>
              <a:t>09:00-12:00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午       休：</a:t>
            </a:r>
            <a:r>
              <a:rPr lang="en-US" altLang="zh-CN" dirty="0" smtClean="0"/>
              <a:t>12:00-14:00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下午上课：</a:t>
            </a:r>
            <a:r>
              <a:rPr lang="en-US" altLang="zh-CN" dirty="0" smtClean="0"/>
              <a:t>14:00-18:00</a:t>
            </a:r>
            <a:endParaRPr lang="zh-CN" altLang="en-US" dirty="0"/>
          </a:p>
          <a:p>
            <a:pPr lvl="1"/>
            <a:r>
              <a:rPr lang="zh-CN" altLang="en-US" dirty="0" smtClean="0"/>
              <a:t>晚  自  习：</a:t>
            </a:r>
            <a:r>
              <a:rPr lang="en-US" altLang="zh-CN" dirty="0" smtClean="0"/>
              <a:t>19:00-20:30</a:t>
            </a:r>
            <a:endParaRPr lang="zh-CN" altLang="en-US" dirty="0"/>
          </a:p>
          <a:p>
            <a:pPr lvl="1"/>
            <a:r>
              <a:rPr lang="zh-CN" altLang="en-US" dirty="0" smtClean="0"/>
              <a:t>周       末：</a:t>
            </a:r>
            <a:r>
              <a:rPr lang="en-US" altLang="zh-CN" dirty="0" smtClean="0"/>
              <a:t>09:00-18:00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dirty="0" smtClean="0"/>
              <a:t>时间规划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703" y="1750453"/>
            <a:ext cx="3209925" cy="345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613285" y="2018205"/>
            <a:ext cx="7211401" cy="1233170"/>
          </a:xfrm>
        </p:spPr>
        <p:txBody>
          <a:bodyPr/>
          <a:lstStyle/>
          <a:p>
            <a:pPr algn="ctr"/>
            <a:r>
              <a:rPr lang="zh-CN" altLang="en-US" dirty="0" smtClean="0"/>
              <a:t>开学典礼班会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彭龙</a:t>
            </a:r>
            <a:endParaRPr lang="zh-CN" altLang="en-US" dirty="0"/>
          </a:p>
        </p:txBody>
      </p:sp>
      <p:sp>
        <p:nvSpPr>
          <p:cNvPr id="9" name="副标题 7"/>
          <p:cNvSpPr txBox="1"/>
          <p:nvPr/>
        </p:nvSpPr>
        <p:spPr>
          <a:xfrm>
            <a:off x="5457631" y="5013650"/>
            <a:ext cx="4354886" cy="37726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人工智能教学部 项目经理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dirty="0"/>
              <a:t>时间规划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4"/>
          <p:cNvSpPr txBox="1"/>
          <p:nvPr/>
        </p:nvSpPr>
        <p:spPr>
          <a:xfrm>
            <a:off x="709148" y="937888"/>
            <a:ext cx="6631912" cy="57693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sz="2800" b="1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与时间赛跑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一天上课时间：</a:t>
            </a:r>
            <a:r>
              <a:rPr lang="en-US" altLang="zh-CN" dirty="0" smtClean="0"/>
              <a:t>3h + 4h = 7h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一天自习时间：</a:t>
            </a:r>
            <a:r>
              <a:rPr lang="en-US" altLang="zh-CN" dirty="0" smtClean="0"/>
              <a:t>1.5h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上课总时间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102D</a:t>
            </a:r>
            <a:r>
              <a:rPr lang="zh-CN" altLang="en-US" dirty="0" smtClean="0">
                <a:sym typeface="Wingdings" panose="05000000000000000000" pitchFamily="2" charset="2"/>
              </a:rPr>
              <a:t>）：</a:t>
            </a:r>
            <a:r>
              <a:rPr lang="en-US" altLang="zh-CN" dirty="0" smtClean="0"/>
              <a:t>102 * 7h = 714h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自习时间：</a:t>
            </a:r>
            <a:r>
              <a:rPr lang="en-US" altLang="zh-CN" dirty="0" smtClean="0"/>
              <a:t>1.5h * 102 + 40 * 7h=433h</a:t>
            </a:r>
            <a:endParaRPr lang="en-US" altLang="zh-CN" dirty="0" smtClean="0"/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自我学习的时间至少应与相应课程的课时的比例为</a:t>
            </a:r>
            <a:r>
              <a:rPr lang="en-US" altLang="zh-CN" dirty="0">
                <a:ea typeface="黑体" panose="02010609060101010101" pitchFamily="49" charset="-122"/>
              </a:rPr>
              <a:t>1.5 </a:t>
            </a:r>
            <a:r>
              <a:rPr lang="zh-CN" altLang="en-US" dirty="0">
                <a:ea typeface="黑体" panose="02010609060101010101" pitchFamily="49" charset="-122"/>
              </a:rPr>
              <a:t>：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</a:rPr>
              <a:t>， 即</a:t>
            </a:r>
            <a:r>
              <a:rPr lang="en-US" altLang="zh-CN" dirty="0" smtClean="0"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a typeface="黑体" panose="02010609060101010101" pitchFamily="49" charset="-122"/>
              </a:rPr>
              <a:t>学时</a:t>
            </a:r>
            <a:r>
              <a:rPr lang="zh-CN" altLang="en-US" dirty="0">
                <a:ea typeface="黑体" panose="02010609060101010101" pitchFamily="49" charset="-122"/>
              </a:rPr>
              <a:t>的课程应对应有一个半小时的课余</a:t>
            </a:r>
            <a:r>
              <a:rPr lang="zh-CN" altLang="en-US" dirty="0" smtClean="0">
                <a:ea typeface="黑体" panose="02010609060101010101" pitchFamily="49" charset="-122"/>
              </a:rPr>
              <a:t>消化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49" charset="-122"/>
              </a:rPr>
              <a:t>那么，我们还需要</a:t>
            </a:r>
            <a:r>
              <a:rPr lang="en-US" altLang="zh-CN" dirty="0" smtClean="0">
                <a:ea typeface="黑体" panose="02010609060101010101" pitchFamily="49" charset="-122"/>
              </a:rPr>
              <a:t>……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20664710&amp;di=dcb5e529ef7c772420174f55b540e38d&amp;imgtype=jpg&amp;er=1&amp;src=http%3A%2F%2Fc.hiphotos.baidu.com%2Fexp%2Fw%3D480%2Fsign%3D00bdac82e7fe9925cb0c685804a95ee4%2F71cf3bc79f3df8dceb943bd6ca11728b461028cf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" t="1257" r="22930" b="1489"/>
          <a:stretch>
            <a:fillRect/>
          </a:stretch>
        </p:blipFill>
        <p:spPr bwMode="auto">
          <a:xfrm>
            <a:off x="8008536" y="1637881"/>
            <a:ext cx="3416440" cy="355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259834" y="3713607"/>
            <a:ext cx="6144768" cy="1233170"/>
          </a:xfrm>
        </p:spPr>
        <p:txBody>
          <a:bodyPr/>
          <a:lstStyle/>
          <a:p>
            <a:r>
              <a:rPr lang="zh-CN" altLang="en-US" dirty="0"/>
              <a:t>教学管理</a:t>
            </a:r>
            <a:r>
              <a:rPr lang="zh-CN" altLang="en-US" dirty="0" smtClean="0"/>
              <a:t>制度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dirty="0" smtClean="0"/>
              <a:t>教学管理规定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339" y="986504"/>
            <a:ext cx="11836958" cy="553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1600" b="1" dirty="0">
                <a:latin typeface="微软雅黑" panose="020B0503020204020204" charset="-122"/>
                <a:ea typeface="微软雅黑" panose="020B0503020204020204" charset="-122"/>
              </a:rPr>
              <a:t>所有学员须准时到达教室（早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8:30</a:t>
            </a:r>
            <a:r>
              <a:rPr lang="zh-CN" altLang="zh-CN" sz="1600" b="1" dirty="0">
                <a:latin typeface="微软雅黑" panose="020B0503020204020204" charset="-122"/>
                <a:ea typeface="微软雅黑" panose="020B0503020204020204" charset="-122"/>
              </a:rPr>
              <a:t>准时到中心，晚</a:t>
            </a:r>
            <a:r>
              <a:rPr lang="zh-CN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上</a:t>
            </a:r>
            <a:r>
              <a:rPr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20.30</a:t>
            </a:r>
            <a:r>
              <a:rPr lang="zh-CN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方</a:t>
            </a:r>
            <a:r>
              <a:rPr lang="zh-CN" altLang="zh-CN" sz="1600" b="1" dirty="0">
                <a:latin typeface="微软雅黑" panose="020B0503020204020204" charset="-122"/>
                <a:ea typeface="微软雅黑" panose="020B0503020204020204" charset="-122"/>
              </a:rPr>
              <a:t>可离开），努力学习，不得迟到、早退、</a:t>
            </a:r>
            <a:r>
              <a:rPr lang="zh-CN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旷课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等。</a:t>
            </a:r>
            <a:endParaRPr lang="zh-CN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1600" b="1" dirty="0">
                <a:latin typeface="微软雅黑" panose="020B0503020204020204" charset="-122"/>
                <a:ea typeface="微软雅黑" panose="020B0503020204020204" charset="-122"/>
              </a:rPr>
              <a:t>关于旷课：学员在培训期间未经请假或请假未获得批准，擅自缺课，视为旷课。旷课累计两次记入学员档案，并取消就业推荐的</a:t>
            </a:r>
            <a:r>
              <a:rPr lang="zh-CN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机会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学员</a:t>
            </a:r>
            <a:r>
              <a:rPr lang="zh-CN" altLang="zh-CN" sz="1600" b="1" dirty="0">
                <a:latin typeface="微软雅黑" panose="020B0503020204020204" charset="-122"/>
                <a:ea typeface="微软雅黑" panose="020B0503020204020204" charset="-122"/>
              </a:rPr>
              <a:t>上课期间须关闭手机或将手机处于静音状态</a:t>
            </a:r>
            <a:r>
              <a:rPr lang="zh-CN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且提交手机，手机上墙。</a:t>
            </a:r>
            <a:r>
              <a:rPr lang="zh-CN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严禁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以各种理由不配合手机上墙制度的管理</a:t>
            </a:r>
            <a:r>
              <a:rPr lang="zh-CN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altLang="zh-CN" sz="1600" b="1" dirty="0">
                <a:latin typeface="微软雅黑" panose="020B0503020204020204" charset="-122"/>
                <a:ea typeface="微软雅黑" panose="020B0503020204020204" charset="-122"/>
              </a:rPr>
              <a:t>若有紧急电话</a:t>
            </a:r>
            <a:r>
              <a:rPr lang="zh-CN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必须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时</a:t>
            </a:r>
            <a:r>
              <a:rPr lang="zh-CN" altLang="zh-CN" sz="1600" b="1" dirty="0">
                <a:latin typeface="微软雅黑" panose="020B0503020204020204" charset="-122"/>
                <a:ea typeface="微软雅黑" panose="020B0503020204020204" charset="-122"/>
              </a:rPr>
              <a:t>，须告知项目经理，经过允许后，到教室外接听，不得影响其他学员。</a:t>
            </a:r>
            <a:endParaRPr lang="zh-CN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1600" b="1" dirty="0">
                <a:latin typeface="微软雅黑" panose="020B0503020204020204" charset="-122"/>
                <a:ea typeface="微软雅黑" panose="020B0503020204020204" charset="-122"/>
              </a:rPr>
              <a:t>严禁通过任何方式，录制达内视频，一经发现，将追究法律责任。</a:t>
            </a:r>
            <a:endParaRPr lang="zh-CN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关于</a:t>
            </a:r>
            <a:r>
              <a:rPr lang="zh-CN" altLang="zh-CN" sz="1600" b="1" dirty="0">
                <a:latin typeface="微软雅黑" panose="020B0503020204020204" charset="-122"/>
                <a:ea typeface="微软雅黑" panose="020B0503020204020204" charset="-122"/>
              </a:rPr>
              <a:t>请假：请假必须要有请假条，病假要有医院开的证明否则按旷课处理。请假必须经职业发展顾问，项目经理和部门经理签字方可生效</a:t>
            </a:r>
            <a:r>
              <a:rPr lang="zh-CN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严禁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私自删除计算机内教学使用软件，由于个人原因造成的软件环境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损坏，后果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自负。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严禁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私自挪动、更换计算机设备，如有发生，按实物价值双倍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赔偿等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保持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室内安静、整洁，严禁室内用餐，抽烟，吐痰，丢杂物，吸烟等影响环境的行为。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节约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用电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：放学后，正确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关闭电脑、电源</a:t>
            </a:r>
            <a:r>
              <a:rPr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16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务必</a:t>
            </a:r>
            <a:r>
              <a:rPr lang="zh-CN" altLang="zh-CN" sz="1600" b="1" dirty="0">
                <a:latin typeface="微软雅黑" panose="020B0503020204020204" charset="-122"/>
                <a:ea typeface="微软雅黑" panose="020B0503020204020204" charset="-122"/>
              </a:rPr>
              <a:t>参加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集团</a:t>
            </a:r>
            <a:r>
              <a:rPr lang="zh-CN" altLang="zh-CN" sz="1600" b="1" dirty="0">
                <a:latin typeface="微软雅黑" panose="020B0503020204020204" charset="-122"/>
                <a:ea typeface="微软雅黑" panose="020B0503020204020204" charset="-122"/>
              </a:rPr>
              <a:t>安排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的月</a:t>
            </a:r>
            <a:r>
              <a:rPr lang="zh-CN" altLang="zh-CN" sz="1600" b="1" dirty="0">
                <a:latin typeface="微软雅黑" panose="020B0503020204020204" charset="-122"/>
                <a:ea typeface="微软雅黑" panose="020B0503020204020204" charset="-122"/>
              </a:rPr>
              <a:t>考。</a:t>
            </a:r>
            <a:endParaRPr lang="zh-CN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8"/>
          </p:nvPr>
        </p:nvSpPr>
        <p:spPr>
          <a:xfrm>
            <a:off x="709148" y="266934"/>
            <a:ext cx="3872900" cy="374015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学员学习档案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141"/>
            <a:ext cx="12192000" cy="21931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9755"/>
            <a:ext cx="12192000" cy="2453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6159" y="2666204"/>
            <a:ext cx="5070242" cy="1142121"/>
          </a:xfrm>
        </p:spPr>
        <p:txBody>
          <a:bodyPr/>
          <a:lstStyle/>
          <a:p>
            <a:r>
              <a:rPr lang="zh-CN" altLang="en-US" dirty="0" smtClean="0"/>
              <a:t> 违纪</a:t>
            </a:r>
            <a:r>
              <a:rPr lang="zh-CN" altLang="en-US" dirty="0"/>
              <a:t>通知单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dirty="0" smtClean="0"/>
              <a:t>“三单”展示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61" y="590550"/>
            <a:ext cx="6791325" cy="626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6835" y="297770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 就业风险告知书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dirty="0"/>
              <a:t>“三单”展示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71" y="150725"/>
            <a:ext cx="439686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259834" y="3713607"/>
            <a:ext cx="6144768" cy="1233170"/>
          </a:xfrm>
        </p:spPr>
        <p:txBody>
          <a:bodyPr/>
          <a:lstStyle/>
          <a:p>
            <a:r>
              <a:rPr lang="zh-CN" altLang="en-US" dirty="0" smtClean="0"/>
              <a:t>教学活动安排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/>
              <a:t>由集团教学总监现场互动</a:t>
            </a:r>
            <a:r>
              <a:rPr lang="en-US" altLang="zh-CN" b="0" dirty="0"/>
              <a:t>,</a:t>
            </a:r>
            <a:r>
              <a:rPr lang="zh-CN" altLang="en-US" b="0" dirty="0"/>
              <a:t>为</a:t>
            </a:r>
            <a:r>
              <a:rPr lang="zh-CN" altLang="en-US" b="0" dirty="0" smtClean="0"/>
              <a:t>学</a:t>
            </a:r>
            <a:endParaRPr lang="en-US" altLang="zh-CN" b="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0" dirty="0" smtClean="0"/>
              <a:t>习</a:t>
            </a:r>
            <a:r>
              <a:rPr lang="zh-CN" altLang="en-US" b="0" dirty="0"/>
              <a:t>中遇到的问题及疑惑</a:t>
            </a:r>
            <a:r>
              <a:rPr lang="zh-CN" altLang="en-US" b="0" dirty="0" smtClean="0"/>
              <a:t>进行答疑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0" dirty="0" smtClean="0"/>
              <a:t>阶段举办，技术实战演练，活跃课堂气氛</a:t>
            </a:r>
            <a:endParaRPr lang="zh-CN" altLang="en-US" b="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0" dirty="0"/>
              <a:t>非技术类</a:t>
            </a:r>
            <a:r>
              <a:rPr lang="en-US" altLang="zh-CN" b="0" dirty="0"/>
              <a:t>,</a:t>
            </a:r>
            <a:r>
              <a:rPr lang="zh-CN" altLang="en-US" b="0" dirty="0"/>
              <a:t>包括职场礼仪</a:t>
            </a:r>
            <a:r>
              <a:rPr lang="en-US" altLang="zh-CN" b="0" dirty="0"/>
              <a:t>,</a:t>
            </a:r>
            <a:r>
              <a:rPr lang="zh-CN" altLang="en-US" b="0" dirty="0"/>
              <a:t>简历制作</a:t>
            </a:r>
            <a:r>
              <a:rPr lang="en-US" altLang="zh-CN" b="0" dirty="0"/>
              <a:t>,</a:t>
            </a:r>
            <a:r>
              <a:rPr lang="zh-CN" altLang="en-US" b="0" dirty="0"/>
              <a:t>面试实战等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0" dirty="0" smtClean="0"/>
              <a:t>课余时间，活动筋骨，增强我们班级的团队凝聚力</a:t>
            </a:r>
            <a:endParaRPr lang="zh-CN" altLang="en-US" b="0" dirty="0"/>
          </a:p>
        </p:txBody>
      </p:sp>
      <p:sp>
        <p:nvSpPr>
          <p:cNvPr id="11" name="内容占位符 10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dirty="0" smtClean="0"/>
              <a:t>教学活动安排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25214" y="1963748"/>
            <a:ext cx="2700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总监咨询日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20919" y="1957858"/>
            <a:ext cx="2700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职业素质课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97227" y="3884797"/>
            <a:ext cx="2700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技能大</a:t>
            </a:r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PK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62079" y="3884797"/>
            <a:ext cx="2700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户外团建拓展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784346" y="3795903"/>
            <a:ext cx="6144768" cy="1233170"/>
          </a:xfrm>
        </p:spPr>
        <p:txBody>
          <a:bodyPr/>
          <a:lstStyle/>
          <a:p>
            <a:r>
              <a:rPr lang="zh-CN" altLang="en-US" dirty="0" smtClean="0"/>
              <a:t>当前口碑活动方案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784346" y="3795903"/>
            <a:ext cx="6144768" cy="1233170"/>
          </a:xfrm>
        </p:spPr>
        <p:txBody>
          <a:bodyPr/>
          <a:lstStyle/>
          <a:p>
            <a:r>
              <a:rPr lang="zh-CN" altLang="en-US" dirty="0"/>
              <a:t>送给学员的一句话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45619" y="723028"/>
            <a:ext cx="4805645" cy="360000"/>
          </a:xfrm>
          <a:prstGeom prst="rect">
            <a:avLst/>
          </a:prstGeom>
          <a:solidFill>
            <a:srgbClr val="2A4F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5619" y="1264445"/>
            <a:ext cx="4805645" cy="360000"/>
          </a:xfrm>
          <a:prstGeom prst="rect">
            <a:avLst/>
          </a:prstGeom>
          <a:solidFill>
            <a:srgbClr val="2A4F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45619" y="1775291"/>
            <a:ext cx="4805645" cy="360000"/>
          </a:xfrm>
          <a:prstGeom prst="rect">
            <a:avLst/>
          </a:prstGeom>
          <a:solidFill>
            <a:srgbClr val="2A4F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Oval 25"/>
          <p:cNvSpPr/>
          <p:nvPr/>
        </p:nvSpPr>
        <p:spPr>
          <a:xfrm>
            <a:off x="5505858" y="806666"/>
            <a:ext cx="192723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44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/>
          </a:p>
        </p:txBody>
      </p:sp>
      <p:sp>
        <p:nvSpPr>
          <p:cNvPr id="9" name="Oval 35"/>
          <p:cNvSpPr/>
          <p:nvPr/>
        </p:nvSpPr>
        <p:spPr>
          <a:xfrm>
            <a:off x="5505857" y="1300637"/>
            <a:ext cx="192723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44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/>
          </a:p>
        </p:txBody>
      </p:sp>
      <p:sp>
        <p:nvSpPr>
          <p:cNvPr id="10" name="Oval 51"/>
          <p:cNvSpPr/>
          <p:nvPr/>
        </p:nvSpPr>
        <p:spPr>
          <a:xfrm>
            <a:off x="5505856" y="1858908"/>
            <a:ext cx="192723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44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/>
          </a:p>
        </p:txBody>
      </p:sp>
      <p:sp>
        <p:nvSpPr>
          <p:cNvPr id="12" name="内容占位符 24"/>
          <p:cNvSpPr txBox="1"/>
          <p:nvPr/>
        </p:nvSpPr>
        <p:spPr>
          <a:xfrm>
            <a:off x="5849751" y="1264445"/>
            <a:ext cx="4112156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职业</a:t>
            </a:r>
            <a:r>
              <a:rPr lang="zh-CN" altLang="en-US" dirty="0" smtClean="0"/>
              <a:t>发展岗位职责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6"/>
          </p:nvPr>
        </p:nvSpPr>
        <p:spPr>
          <a:xfrm>
            <a:off x="5833972" y="718533"/>
            <a:ext cx="3210560" cy="374015"/>
          </a:xfrm>
        </p:spPr>
        <p:txBody>
          <a:bodyPr/>
          <a:lstStyle/>
          <a:p>
            <a:r>
              <a:rPr lang="zh-CN" altLang="en-US" dirty="0" smtClean="0"/>
              <a:t>中心及组织架构介绍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45619" y="2305341"/>
            <a:ext cx="4805645" cy="360000"/>
          </a:xfrm>
          <a:prstGeom prst="rect">
            <a:avLst/>
          </a:prstGeom>
          <a:solidFill>
            <a:srgbClr val="2A4F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Oval 51"/>
          <p:cNvSpPr/>
          <p:nvPr/>
        </p:nvSpPr>
        <p:spPr>
          <a:xfrm>
            <a:off x="5508977" y="2396751"/>
            <a:ext cx="192723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44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/>
          </a:p>
        </p:txBody>
      </p:sp>
      <p:sp>
        <p:nvSpPr>
          <p:cNvPr id="18" name="内容占位符 24"/>
          <p:cNvSpPr txBox="1"/>
          <p:nvPr/>
        </p:nvSpPr>
        <p:spPr>
          <a:xfrm>
            <a:off x="5858637" y="1775291"/>
            <a:ext cx="4037389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项目经理自我介绍</a:t>
            </a:r>
            <a:r>
              <a:rPr lang="zh-CN" altLang="en-US" dirty="0" smtClean="0"/>
              <a:t>、</a:t>
            </a:r>
            <a:r>
              <a:rPr lang="zh-CN" altLang="en-US" dirty="0"/>
              <a:t>岗位</a:t>
            </a:r>
            <a:r>
              <a:rPr lang="zh-CN" altLang="en-US" dirty="0" smtClean="0"/>
              <a:t>职责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849751" y="2831347"/>
            <a:ext cx="4817292" cy="360000"/>
          </a:xfrm>
          <a:prstGeom prst="rect">
            <a:avLst/>
          </a:prstGeom>
          <a:solidFill>
            <a:srgbClr val="2A4F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Oval 51"/>
          <p:cNvSpPr/>
          <p:nvPr/>
        </p:nvSpPr>
        <p:spPr>
          <a:xfrm>
            <a:off x="5501905" y="2914986"/>
            <a:ext cx="192723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44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/>
          </a:p>
        </p:txBody>
      </p:sp>
      <p:sp>
        <p:nvSpPr>
          <p:cNvPr id="21" name="内容占位符 24"/>
          <p:cNvSpPr txBox="1"/>
          <p:nvPr/>
        </p:nvSpPr>
        <p:spPr>
          <a:xfrm>
            <a:off x="5833972" y="2291326"/>
            <a:ext cx="5119308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学习工具说明、学习方法介绍、时间规划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45619" y="3341726"/>
            <a:ext cx="4805645" cy="360000"/>
          </a:xfrm>
          <a:prstGeom prst="rect">
            <a:avLst/>
          </a:prstGeom>
          <a:solidFill>
            <a:srgbClr val="2A4F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Oval 51"/>
          <p:cNvSpPr/>
          <p:nvPr/>
        </p:nvSpPr>
        <p:spPr>
          <a:xfrm>
            <a:off x="5501905" y="3438340"/>
            <a:ext cx="192723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44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/>
          </a:p>
        </p:txBody>
      </p:sp>
      <p:sp>
        <p:nvSpPr>
          <p:cNvPr id="24" name="内容占位符 24"/>
          <p:cNvSpPr txBox="1"/>
          <p:nvPr/>
        </p:nvSpPr>
        <p:spPr>
          <a:xfrm>
            <a:off x="6478089" y="4551560"/>
            <a:ext cx="3210560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8" name="内容占位符 24"/>
          <p:cNvSpPr txBox="1"/>
          <p:nvPr/>
        </p:nvSpPr>
        <p:spPr>
          <a:xfrm>
            <a:off x="5845619" y="2831348"/>
            <a:ext cx="3210560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教学管理制度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33972" y="3871343"/>
            <a:ext cx="4817292" cy="360000"/>
          </a:xfrm>
          <a:prstGeom prst="rect">
            <a:avLst/>
          </a:prstGeom>
          <a:solidFill>
            <a:srgbClr val="2A4F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Oval 51"/>
          <p:cNvSpPr/>
          <p:nvPr/>
        </p:nvSpPr>
        <p:spPr>
          <a:xfrm>
            <a:off x="5502833" y="3930037"/>
            <a:ext cx="192723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44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/>
          </a:p>
        </p:txBody>
      </p:sp>
      <p:sp>
        <p:nvSpPr>
          <p:cNvPr id="33" name="矩形 32"/>
          <p:cNvSpPr/>
          <p:nvPr/>
        </p:nvSpPr>
        <p:spPr>
          <a:xfrm>
            <a:off x="5840116" y="4361972"/>
            <a:ext cx="4811148" cy="360000"/>
          </a:xfrm>
          <a:prstGeom prst="rect">
            <a:avLst/>
          </a:prstGeom>
          <a:solidFill>
            <a:srgbClr val="2A4F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Oval 51"/>
          <p:cNvSpPr/>
          <p:nvPr/>
        </p:nvSpPr>
        <p:spPr>
          <a:xfrm>
            <a:off x="5508977" y="4405918"/>
            <a:ext cx="192723" cy="1927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44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55"/>
          </a:p>
        </p:txBody>
      </p:sp>
      <p:sp>
        <p:nvSpPr>
          <p:cNvPr id="35" name="内容占位符 24"/>
          <p:cNvSpPr txBox="1"/>
          <p:nvPr/>
        </p:nvSpPr>
        <p:spPr>
          <a:xfrm>
            <a:off x="5845619" y="3863120"/>
            <a:ext cx="3210560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送给大家的一句话</a:t>
            </a:r>
            <a:endParaRPr lang="zh-CN" altLang="en-US" dirty="0"/>
          </a:p>
        </p:txBody>
      </p:sp>
      <p:sp>
        <p:nvSpPr>
          <p:cNvPr id="38" name="内容占位符 24"/>
          <p:cNvSpPr txBox="1"/>
          <p:nvPr/>
        </p:nvSpPr>
        <p:spPr>
          <a:xfrm>
            <a:off x="5833972" y="4347957"/>
            <a:ext cx="3210560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当前口碑奖励政策</a:t>
            </a:r>
            <a:endParaRPr lang="zh-CN" altLang="en-US" dirty="0"/>
          </a:p>
        </p:txBody>
      </p:sp>
      <p:sp>
        <p:nvSpPr>
          <p:cNvPr id="42" name="内容占位符 24"/>
          <p:cNvSpPr txBox="1"/>
          <p:nvPr/>
        </p:nvSpPr>
        <p:spPr>
          <a:xfrm>
            <a:off x="5833972" y="3334718"/>
            <a:ext cx="3210560" cy="37401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教学活动安排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4" grpId="0" build="p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8" grpId="0"/>
      <p:bldP spid="29" grpId="0" animBg="1"/>
      <p:bldP spid="30" grpId="0" animBg="1"/>
      <p:bldP spid="33" grpId="0" animBg="1"/>
      <p:bldP spid="34" grpId="0" animBg="1"/>
      <p:bldP spid="35" grpId="0"/>
      <p:bldP spid="38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dirty="0" smtClean="0"/>
              <a:t>送大家一句话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0384" y="889446"/>
            <a:ext cx="12070157" cy="6190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511296" y="3467735"/>
            <a:ext cx="6144768" cy="1233170"/>
          </a:xfrm>
        </p:spPr>
        <p:txBody>
          <a:bodyPr/>
          <a:lstStyle/>
          <a:p>
            <a:r>
              <a:rPr lang="zh-CN" altLang="en-US" dirty="0"/>
              <a:t>中心及组织架构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8"/>
          </p:nvPr>
        </p:nvSpPr>
        <p:spPr>
          <a:xfrm>
            <a:off x="709147" y="266934"/>
            <a:ext cx="3610925" cy="374015"/>
          </a:xfrm>
        </p:spPr>
        <p:txBody>
          <a:bodyPr/>
          <a:lstStyle/>
          <a:p>
            <a:r>
              <a:rPr lang="zh-CN" altLang="en-US" dirty="0" smtClean="0"/>
              <a:t>中心及组织架构介绍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09146" y="1037689"/>
            <a:ext cx="1088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 中心地理位置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1600" b="1" dirty="0"/>
              <a:t>西安市碑林区雁塔北路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号中铁第壹国际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座</a:t>
            </a:r>
            <a:r>
              <a:rPr lang="en-US" altLang="zh-CN" sz="1600" b="1" dirty="0"/>
              <a:t>9</a:t>
            </a:r>
            <a:r>
              <a:rPr lang="zh-CN" altLang="en-US" sz="1600" b="1" dirty="0"/>
              <a:t>层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5574" y="1946786"/>
            <a:ext cx="3274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公交线路</a:t>
            </a:r>
            <a:r>
              <a:rPr lang="zh-CN" altLang="en-US" sz="2400" b="1" dirty="0" smtClean="0"/>
              <a:t>：</a:t>
            </a:r>
            <a:endParaRPr lang="zh-CN" altLang="en-US" sz="2400" b="1" dirty="0" smtClean="0"/>
          </a:p>
          <a:p>
            <a:pPr lvl="1"/>
            <a:r>
              <a:rPr lang="en-US" altLang="zh-CN" sz="2400" b="1" dirty="0" smtClean="0"/>
              <a:t>20</a:t>
            </a:r>
            <a:r>
              <a:rPr lang="zh-CN" altLang="en-US" sz="2400" b="1" dirty="0" smtClean="0"/>
              <a:t>路</a:t>
            </a:r>
            <a:r>
              <a:rPr lang="en-US" altLang="zh-CN" sz="2400" b="1" dirty="0" smtClean="0"/>
              <a:t>;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20</a:t>
            </a:r>
            <a:r>
              <a:rPr lang="zh-CN" altLang="en-US" sz="2400" b="1" dirty="0" smtClean="0"/>
              <a:t>路区间</a:t>
            </a:r>
            <a:r>
              <a:rPr lang="en-US" altLang="zh-CN" sz="2400" b="1" dirty="0" smtClean="0"/>
              <a:t>;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221</a:t>
            </a:r>
            <a:r>
              <a:rPr lang="zh-CN" altLang="en-US" sz="2400" b="1" dirty="0" smtClean="0"/>
              <a:t>路</a:t>
            </a:r>
            <a:r>
              <a:rPr lang="en-US" altLang="zh-CN" sz="2400" b="1" dirty="0" smtClean="0"/>
              <a:t>;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313</a:t>
            </a:r>
            <a:r>
              <a:rPr lang="zh-CN" altLang="en-US" sz="2400" b="1" dirty="0" smtClean="0"/>
              <a:t>路</a:t>
            </a:r>
            <a:r>
              <a:rPr lang="en-US" altLang="zh-CN" sz="2400" b="1" dirty="0" smtClean="0"/>
              <a:t>;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508</a:t>
            </a:r>
            <a:r>
              <a:rPr lang="zh-CN" altLang="en-US" sz="2400" b="1" dirty="0" smtClean="0"/>
              <a:t>路</a:t>
            </a:r>
            <a:r>
              <a:rPr lang="en-US" altLang="zh-CN" sz="2400" b="1" dirty="0" smtClean="0"/>
              <a:t>;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700</a:t>
            </a:r>
            <a:r>
              <a:rPr lang="zh-CN" altLang="en-US" sz="2400" b="1" dirty="0" smtClean="0"/>
              <a:t>路</a:t>
            </a:r>
            <a:r>
              <a:rPr lang="en-US" altLang="zh-CN" sz="2400" b="1" dirty="0" smtClean="0"/>
              <a:t>;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702</a:t>
            </a:r>
            <a:r>
              <a:rPr lang="zh-CN" altLang="en-US" sz="2400" b="1" dirty="0" smtClean="0"/>
              <a:t>路</a:t>
            </a:r>
            <a:r>
              <a:rPr lang="en-US" altLang="zh-CN" sz="2400" b="1" dirty="0" smtClean="0"/>
              <a:t>;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教育专线</a:t>
            </a:r>
            <a:endParaRPr lang="zh-CN" alt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70" y="1560909"/>
            <a:ext cx="6428761" cy="45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12" y="1655502"/>
            <a:ext cx="6428761" cy="45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8"/>
          </p:nvPr>
        </p:nvSpPr>
        <p:spPr>
          <a:xfrm>
            <a:off x="709147" y="1088868"/>
            <a:ext cx="3210560" cy="37401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</a:rPr>
              <a:t>组织架构介绍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8"/>
          </p:nvPr>
        </p:nvSpPr>
        <p:spPr>
          <a:xfrm>
            <a:off x="709147" y="266934"/>
            <a:ext cx="3811481" cy="374015"/>
          </a:xfrm>
        </p:spPr>
        <p:txBody>
          <a:bodyPr/>
          <a:lstStyle/>
          <a:p>
            <a:r>
              <a:rPr lang="zh-CN" altLang="en-US" dirty="0" smtClean="0"/>
              <a:t>中心及组织架构介绍</a:t>
            </a:r>
            <a:endParaRPr lang="zh-CN" altLang="en-US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402063" y="995269"/>
            <a:ext cx="11379637" cy="5477119"/>
            <a:chOff x="402063" y="995269"/>
            <a:chExt cx="11379637" cy="5477119"/>
          </a:xfrm>
        </p:grpSpPr>
        <p:sp>
          <p:nvSpPr>
            <p:cNvPr id="80" name="文本框 79"/>
            <p:cNvSpPr txBox="1"/>
            <p:nvPr/>
          </p:nvSpPr>
          <p:spPr>
            <a:xfrm>
              <a:off x="6161373" y="4028299"/>
              <a:ext cx="172544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charset="-122"/>
                  <a:ea typeface="微软雅黑" panose="020B0503020204020204" charset="-122"/>
                </a:rPr>
                <a:t>中心主任</a:t>
              </a:r>
              <a:endParaRPr lang="en-US" altLang="zh-CN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b="1" dirty="0" smtClean="0">
                  <a:latin typeface="微软雅黑" panose="020B0503020204020204" charset="-122"/>
                  <a:ea typeface="微软雅黑" panose="020B0503020204020204" charset="-122"/>
                </a:rPr>
                <a:t>吴静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1" name="肘形连接符 30"/>
            <p:cNvCxnSpPr>
              <a:stCxn id="10" idx="2"/>
              <a:endCxn id="17" idx="0"/>
            </p:cNvCxnSpPr>
            <p:nvPr/>
          </p:nvCxnSpPr>
          <p:spPr>
            <a:xfrm rot="16200000" flipH="1">
              <a:off x="5574812" y="2423211"/>
              <a:ext cx="1865154" cy="1066156"/>
            </a:xfrm>
            <a:prstGeom prst="bentConnector3">
              <a:avLst>
                <a:gd name="adj1" fmla="val 10289"/>
              </a:avLst>
            </a:prstGeom>
            <a:ln w="38100">
              <a:solidFill>
                <a:srgbClr val="2B4F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2330038" y="5311396"/>
              <a:ext cx="1716298" cy="1028443"/>
            </a:xfrm>
            <a:prstGeom prst="roundRect">
              <a:avLst/>
            </a:prstGeom>
            <a:noFill/>
            <a:ln w="38100">
              <a:solidFill>
                <a:srgbClr val="2B4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258013" y="5311395"/>
              <a:ext cx="1716298" cy="1028443"/>
            </a:xfrm>
            <a:prstGeom prst="roundRect">
              <a:avLst/>
            </a:prstGeom>
            <a:noFill/>
            <a:ln w="38100">
              <a:solidFill>
                <a:srgbClr val="2B4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185988" y="5321427"/>
              <a:ext cx="1716298" cy="1028443"/>
            </a:xfrm>
            <a:prstGeom prst="roundRect">
              <a:avLst/>
            </a:prstGeom>
            <a:noFill/>
            <a:ln w="38100">
              <a:solidFill>
                <a:srgbClr val="2B4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30038" y="3888867"/>
              <a:ext cx="1716298" cy="1028443"/>
            </a:xfrm>
            <a:prstGeom prst="roundRect">
              <a:avLst/>
            </a:prstGeom>
            <a:noFill/>
            <a:ln w="38100">
              <a:solidFill>
                <a:srgbClr val="2B4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263487" y="3888866"/>
              <a:ext cx="1716298" cy="1028443"/>
            </a:xfrm>
            <a:prstGeom prst="roundRect">
              <a:avLst/>
            </a:prstGeom>
            <a:noFill/>
            <a:ln w="38100">
              <a:solidFill>
                <a:srgbClr val="2B4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182318" y="3888866"/>
              <a:ext cx="1716298" cy="1028443"/>
            </a:xfrm>
            <a:prstGeom prst="roundRect">
              <a:avLst/>
            </a:prstGeom>
            <a:noFill/>
            <a:ln w="38100">
              <a:solidFill>
                <a:srgbClr val="2B4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肘形连接符 36"/>
            <p:cNvCxnSpPr>
              <a:stCxn id="15" idx="0"/>
              <a:endCxn id="23" idx="2"/>
            </p:cNvCxnSpPr>
            <p:nvPr/>
          </p:nvCxnSpPr>
          <p:spPr>
            <a:xfrm rot="16200000" flipV="1">
              <a:off x="2956055" y="3656735"/>
              <a:ext cx="455120" cy="914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2B4F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16" idx="0"/>
              <a:endCxn id="23" idx="2"/>
            </p:cNvCxnSpPr>
            <p:nvPr/>
          </p:nvCxnSpPr>
          <p:spPr>
            <a:xfrm rot="16200000" flipV="1">
              <a:off x="3922781" y="2690010"/>
              <a:ext cx="455119" cy="1942593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2B4F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圆角矩形 51"/>
            <p:cNvSpPr/>
            <p:nvPr/>
          </p:nvSpPr>
          <p:spPr>
            <a:xfrm>
              <a:off x="10065402" y="5311396"/>
              <a:ext cx="1716298" cy="1038474"/>
            </a:xfrm>
            <a:prstGeom prst="roundRect">
              <a:avLst/>
            </a:prstGeom>
            <a:noFill/>
            <a:ln w="38100">
              <a:solidFill>
                <a:srgbClr val="2B4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肘形连接符 52"/>
            <p:cNvCxnSpPr>
              <a:stCxn id="10" idx="2"/>
              <a:endCxn id="52" idx="0"/>
            </p:cNvCxnSpPr>
            <p:nvPr/>
          </p:nvCxnSpPr>
          <p:spPr>
            <a:xfrm rot="16200000" flipH="1">
              <a:off x="6805089" y="1192934"/>
              <a:ext cx="3287684" cy="4949240"/>
            </a:xfrm>
            <a:prstGeom prst="bentConnector3">
              <a:avLst>
                <a:gd name="adj1" fmla="val 6056"/>
              </a:avLst>
            </a:prstGeom>
            <a:ln w="38100">
              <a:solidFill>
                <a:srgbClr val="2B4F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15" idx="2"/>
              <a:endCxn id="20" idx="0"/>
            </p:cNvCxnSpPr>
            <p:nvPr/>
          </p:nvCxnSpPr>
          <p:spPr>
            <a:xfrm>
              <a:off x="3188187" y="4917310"/>
              <a:ext cx="0" cy="394086"/>
            </a:xfrm>
            <a:prstGeom prst="line">
              <a:avLst/>
            </a:prstGeom>
            <a:ln w="38100">
              <a:solidFill>
                <a:srgbClr val="2B4F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16" idx="2"/>
              <a:endCxn id="21" idx="0"/>
            </p:cNvCxnSpPr>
            <p:nvPr/>
          </p:nvCxnSpPr>
          <p:spPr>
            <a:xfrm flipH="1">
              <a:off x="5116162" y="4917309"/>
              <a:ext cx="5474" cy="394086"/>
            </a:xfrm>
            <a:prstGeom prst="line">
              <a:avLst/>
            </a:prstGeom>
            <a:ln w="38100">
              <a:solidFill>
                <a:srgbClr val="2B4F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17" idx="2"/>
              <a:endCxn id="22" idx="0"/>
            </p:cNvCxnSpPr>
            <p:nvPr/>
          </p:nvCxnSpPr>
          <p:spPr>
            <a:xfrm>
              <a:off x="7040467" y="4917309"/>
              <a:ext cx="3670" cy="404118"/>
            </a:xfrm>
            <a:prstGeom prst="line">
              <a:avLst/>
            </a:prstGeom>
            <a:ln w="38100">
              <a:solidFill>
                <a:srgbClr val="2B4F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20894" y="4074907"/>
              <a:ext cx="172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charset="-122"/>
                  <a:ea typeface="微软雅黑" panose="020B0503020204020204" charset="-122"/>
                </a:rPr>
                <a:t>职业发展经理王莹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241134" y="4074907"/>
              <a:ext cx="172544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charset="-122"/>
                  <a:ea typeface="微软雅黑" panose="020B0503020204020204" charset="-122"/>
                </a:rPr>
                <a:t>企业合作经理高贝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02063" y="995269"/>
              <a:ext cx="6430397" cy="5344570"/>
              <a:chOff x="402063" y="995269"/>
              <a:chExt cx="6430397" cy="534457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02063" y="5311396"/>
                <a:ext cx="1716298" cy="1028443"/>
              </a:xfrm>
              <a:prstGeom prst="roundRect">
                <a:avLst/>
              </a:prstGeom>
              <a:noFill/>
              <a:ln w="38100">
                <a:solidFill>
                  <a:srgbClr val="2B4F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5116162" y="995269"/>
                <a:ext cx="1716298" cy="1028443"/>
              </a:xfrm>
              <a:prstGeom prst="roundRect">
                <a:avLst/>
              </a:prstGeom>
              <a:noFill/>
              <a:ln w="38100">
                <a:solidFill>
                  <a:srgbClr val="2B4F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02063" y="3888868"/>
                <a:ext cx="1716298" cy="1028443"/>
              </a:xfrm>
              <a:prstGeom prst="roundRect">
                <a:avLst/>
              </a:prstGeom>
              <a:noFill/>
              <a:ln w="38100">
                <a:solidFill>
                  <a:srgbClr val="2B4F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2320894" y="2405304"/>
                <a:ext cx="1716298" cy="1028443"/>
              </a:xfrm>
              <a:prstGeom prst="roundRect">
                <a:avLst/>
              </a:prstGeom>
              <a:noFill/>
              <a:ln w="38100">
                <a:solidFill>
                  <a:srgbClr val="2B4F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肘形连接符 29"/>
              <p:cNvCxnSpPr>
                <a:stCxn id="23" idx="0"/>
                <a:endCxn id="10" idx="2"/>
              </p:cNvCxnSpPr>
              <p:nvPr/>
            </p:nvCxnSpPr>
            <p:spPr>
              <a:xfrm rot="5400000" flipH="1" flipV="1">
                <a:off x="4385881" y="816874"/>
                <a:ext cx="381592" cy="2795268"/>
              </a:xfrm>
              <a:prstGeom prst="bentConnector3">
                <a:avLst/>
              </a:prstGeom>
              <a:ln w="38100">
                <a:solidFill>
                  <a:srgbClr val="2B4F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33"/>
              <p:cNvCxnSpPr>
                <a:stCxn id="14" idx="0"/>
                <a:endCxn id="23" idx="2"/>
              </p:cNvCxnSpPr>
              <p:nvPr/>
            </p:nvCxnSpPr>
            <p:spPr>
              <a:xfrm rot="5400000" flipH="1" flipV="1">
                <a:off x="1992067" y="2701893"/>
                <a:ext cx="455121" cy="191883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2B4F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14" idx="2"/>
                <a:endCxn id="19" idx="0"/>
              </p:cNvCxnSpPr>
              <p:nvPr/>
            </p:nvCxnSpPr>
            <p:spPr>
              <a:xfrm>
                <a:off x="1260212" y="4917311"/>
                <a:ext cx="0" cy="394085"/>
              </a:xfrm>
              <a:prstGeom prst="line">
                <a:avLst/>
              </a:prstGeom>
              <a:ln w="38100">
                <a:solidFill>
                  <a:srgbClr val="2B4F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5257800" y="1208628"/>
                <a:ext cx="1426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latin typeface="微软雅黑" panose="020B0503020204020204" charset="-122"/>
                    <a:ea typeface="微软雅黑" panose="020B0503020204020204" charset="-122"/>
                  </a:rPr>
                  <a:t>城市总经理王志强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2465810" y="2591345"/>
                <a:ext cx="1571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latin typeface="微软雅黑" panose="020B0503020204020204" charset="-122"/>
                    <a:ea typeface="微软雅黑" panose="020B0503020204020204" charset="-122"/>
                  </a:rPr>
                  <a:t>陕西品保经理</a:t>
                </a:r>
                <a:endParaRPr lang="en-US" altLang="zh-CN" b="1" dirty="0" smtClean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/>
                <a:r>
                  <a:rPr lang="zh-CN" altLang="en-US" b="1" dirty="0" smtClean="0">
                    <a:latin typeface="微软雅黑" panose="020B0503020204020204" charset="-122"/>
                    <a:ea typeface="微软雅黑" panose="020B0503020204020204" charset="-122"/>
                  </a:rPr>
                  <a:t>郭明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531577" y="4079924"/>
                <a:ext cx="1586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latin typeface="微软雅黑" panose="020B0503020204020204" charset="-122"/>
                    <a:ea typeface="微软雅黑" panose="020B0503020204020204" charset="-122"/>
                  </a:rPr>
                  <a:t>陕西教学经理杨雄飞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518729" y="5512481"/>
                <a:ext cx="1426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</a:rPr>
                  <a:t>项目</a:t>
                </a:r>
                <a:r>
                  <a:rPr lang="zh-CN" altLang="en-US" b="1" dirty="0" smtClean="0">
                    <a:latin typeface="微软雅黑" panose="020B0503020204020204" charset="-122"/>
                    <a:ea typeface="微软雅黑" panose="020B0503020204020204" charset="-122"/>
                  </a:rPr>
                  <a:t>经理</a:t>
                </a:r>
                <a:endParaRPr lang="en-US" altLang="zh-CN" b="1" dirty="0" smtClean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/>
                <a:r>
                  <a:rPr lang="zh-CN" altLang="en-US" b="1" dirty="0" smtClean="0">
                    <a:latin typeface="微软雅黑" panose="020B0503020204020204" charset="-122"/>
                    <a:ea typeface="微软雅黑" panose="020B0503020204020204" charset="-122"/>
                  </a:rPr>
                  <a:t>彭龙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2369223" y="5512481"/>
              <a:ext cx="1637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charset="-122"/>
                  <a:ea typeface="微软雅黑" panose="020B0503020204020204" charset="-122"/>
                </a:rPr>
                <a:t>职业发展老师</a:t>
              </a:r>
              <a:endParaRPr lang="en-US" altLang="zh-CN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b="1" dirty="0" smtClean="0">
                  <a:latin typeface="微软雅黑" panose="020B0503020204020204" charset="-122"/>
                  <a:ea typeface="微软雅黑" panose="020B0503020204020204" charset="-122"/>
                </a:rPr>
                <a:t>巨银萍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284890" y="5512481"/>
              <a:ext cx="163792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charset="-122"/>
                  <a:ea typeface="微软雅黑" panose="020B0503020204020204" charset="-122"/>
                </a:rPr>
                <a:t>企业合作老师</a:t>
              </a:r>
              <a:endParaRPr lang="en-US" altLang="zh-CN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苏旺业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177746" y="5512481"/>
              <a:ext cx="172544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charset="-122"/>
                  <a:ea typeface="微软雅黑" panose="020B0503020204020204" charset="-122"/>
                </a:rPr>
                <a:t>咨询师</a:t>
              </a:r>
              <a:endParaRPr lang="en-US" altLang="zh-CN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b="1" dirty="0" smtClean="0">
                  <a:latin typeface="微软雅黑" panose="020B0503020204020204" charset="-122"/>
                  <a:ea typeface="微软雅黑" panose="020B0503020204020204" charset="-122"/>
                </a:rPr>
                <a:t>史苗苗</a:t>
              </a:r>
              <a:endParaRPr lang="zh-CN" altLang="en-US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035498" y="5549058"/>
              <a:ext cx="17254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charset="-122"/>
                  <a:ea typeface="微软雅黑" panose="020B0503020204020204" charset="-122"/>
                </a:rPr>
                <a:t>MIS</a:t>
              </a:r>
              <a:r>
                <a:rPr lang="zh-CN" altLang="en-US" b="1" dirty="0" smtClean="0">
                  <a:latin typeface="微软雅黑" panose="020B0503020204020204" charset="-122"/>
                  <a:ea typeface="微软雅黑" panose="020B0503020204020204" charset="-122"/>
                </a:rPr>
                <a:t>老师</a:t>
              </a:r>
              <a:endParaRPr lang="en-US" altLang="zh-CN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b="1" dirty="0" smtClean="0">
                  <a:latin typeface="微软雅黑" panose="020B0503020204020204" charset="-122"/>
                  <a:ea typeface="微软雅黑" panose="020B0503020204020204" charset="-122"/>
                </a:rPr>
                <a:t>王通</a:t>
              </a:r>
              <a:endParaRPr lang="en-US" altLang="zh-CN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en-US" altLang="zh-CN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81426" y="4509135"/>
            <a:ext cx="6144768" cy="123317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zh-CN" altLang="en-US" dirty="0"/>
              <a:t>职业</a:t>
            </a:r>
            <a:r>
              <a:rPr lang="zh-CN" altLang="en-US" dirty="0" smtClean="0"/>
              <a:t>发展</a:t>
            </a:r>
            <a:br>
              <a:rPr lang="en-US" altLang="zh-CN" dirty="0" smtClean="0"/>
            </a:br>
            <a:r>
              <a:rPr lang="zh-CN" altLang="en-US" dirty="0"/>
              <a:t>岗位</a:t>
            </a:r>
            <a:r>
              <a:rPr lang="zh-CN" altLang="en-US" dirty="0" smtClean="0"/>
              <a:t>职责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318002" y="4344543"/>
            <a:ext cx="6144768" cy="123317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zh-CN" altLang="en-US" dirty="0" smtClean="0"/>
              <a:t>项目经理自我介绍</a:t>
            </a:r>
            <a:br>
              <a:rPr lang="en-US" altLang="zh-CN" dirty="0" smtClean="0"/>
            </a:br>
            <a:r>
              <a:rPr lang="zh-CN" altLang="en-US" dirty="0"/>
              <a:t>岗位</a:t>
            </a:r>
            <a:r>
              <a:rPr lang="zh-CN" altLang="en-US" dirty="0" smtClean="0"/>
              <a:t>职责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4294967295"/>
          </p:nvPr>
        </p:nvSpPr>
        <p:spPr>
          <a:xfrm>
            <a:off x="767850" y="276113"/>
            <a:ext cx="3696888" cy="3740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自我介绍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7850" y="802273"/>
            <a:ext cx="11706330" cy="546931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p"/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>
              <a:buFont typeface="Wingdings" panose="05000000000000000000" pitchFamily="2" charset="2"/>
              <a:buChar char="Ø"/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dirty="0" smtClean="0"/>
              <a:t> 姓       名：彭龙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dirty="0" smtClean="0"/>
              <a:t> 联系方式：</a:t>
            </a:r>
            <a:r>
              <a:rPr lang="en-US" altLang="zh-CN" dirty="0" smtClean="0"/>
              <a:t>13259451705</a:t>
            </a:r>
            <a:endParaRPr lang="en-US" altLang="zh-CN" dirty="0" smtClean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 smtClean="0"/>
              <a:t>微       信：             </a:t>
            </a:r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dirty="0" smtClean="0"/>
              <a:t>                                  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lang="zh-CN" altLang="en-US" dirty="0" smtClean="0"/>
              <a:t>座右铭：</a:t>
            </a:r>
            <a:endParaRPr lang="en-US" altLang="zh-CN" dirty="0" smtClean="0"/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b="1" dirty="0" smtClean="0"/>
              <a:t>不问收获，但</a:t>
            </a:r>
            <a:r>
              <a:rPr lang="zh-CN" altLang="en-US" b="1" dirty="0"/>
              <a:t>问耕耘</a:t>
            </a:r>
            <a:r>
              <a:rPr lang="zh-CN" altLang="en-US" b="1" dirty="0" smtClean="0"/>
              <a:t>！天道酬勤！</a:t>
            </a:r>
            <a:endParaRPr lang="en-US" altLang="zh-C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8637" y="2837793"/>
            <a:ext cx="2693276" cy="269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Administrator\Desktop\1100196913361953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2376" y="1371599"/>
            <a:ext cx="3570890" cy="4761186"/>
          </a:xfrm>
          <a:prstGeom prst="rect">
            <a:avLst/>
          </a:prstGeom>
          <a:noFill/>
        </p:spPr>
      </p:pic>
      <p:pic>
        <p:nvPicPr>
          <p:cNvPr id="1028" name="Picture 4" descr="C:\Users\Administrator\Desktop\1527648589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2961" y="2909175"/>
            <a:ext cx="2524125" cy="2657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b35e1e1f-f57f-487a-92be-52dc5d5c92a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WPS 演示</Application>
  <PresentationFormat>自定义</PresentationFormat>
  <Paragraphs>291</Paragraphs>
  <Slides>31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Impact</vt:lpstr>
      <vt:lpstr>Ebrima</vt:lpstr>
      <vt:lpstr>Calibri</vt:lpstr>
      <vt:lpstr>Times New Roman</vt:lpstr>
      <vt:lpstr>Arial Unicode MS</vt:lpstr>
      <vt:lpstr>黑体</vt:lpstr>
      <vt:lpstr>Office 主题</vt:lpstr>
      <vt:lpstr>PowerPoint 演示文稿</vt:lpstr>
      <vt:lpstr>开学典礼班会</vt:lpstr>
      <vt:lpstr>PowerPoint 演示文稿</vt:lpstr>
      <vt:lpstr>中心及组织架构介绍</vt:lpstr>
      <vt:lpstr>PowerPoint 演示文稿</vt:lpstr>
      <vt:lpstr>PowerPoint 演示文稿</vt:lpstr>
      <vt:lpstr>职业发展 岗位职责介绍</vt:lpstr>
      <vt:lpstr>项目经理自我介绍 岗位职责介绍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学习工具说明 学习方法介绍     时间规划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教学管理制度</vt:lpstr>
      <vt:lpstr>PowerPoint 演示文稿</vt:lpstr>
      <vt:lpstr>PowerPoint 演示文稿</vt:lpstr>
      <vt:lpstr>PowerPoint 演示文稿</vt:lpstr>
      <vt:lpstr>PowerPoint 演示文稿</vt:lpstr>
      <vt:lpstr>教学活动安排</vt:lpstr>
      <vt:lpstr>PowerPoint 演示文稿</vt:lpstr>
      <vt:lpstr>当前口碑活动方案</vt:lpstr>
      <vt:lpstr>送给学员的一句话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zhuhuimin</dc:creator>
  <cp:lastModifiedBy>WPS_1528014665</cp:lastModifiedBy>
  <cp:revision>432</cp:revision>
  <dcterms:created xsi:type="dcterms:W3CDTF">2018-02-07T07:58:00Z</dcterms:created>
  <dcterms:modified xsi:type="dcterms:W3CDTF">2019-07-30T10:17:52Z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