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18379-927A-EA1C-7DE9-69B9CBE709A6}" v="493" dt="2021-01-19T14:18:45.464"/>
    <p1510:client id="{5FF02C9C-C320-4E6E-AC0F-C1DA0D27606B}" v="49" dt="2021-01-18T13:32:0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 Cornuel" userId="S::erwan.cornuel@epitech.digital::a62e7eb2-a5d6-4e7a-af75-7230b62daaac" providerId="AD" clId="Web-{24718379-927A-EA1C-7DE9-69B9CBE709A6}"/>
    <pc:docChg chg="addSld delSld modSld sldOrd">
      <pc:chgData name="Erwan Cornuel" userId="S::erwan.cornuel@epitech.digital::a62e7eb2-a5d6-4e7a-af75-7230b62daaac" providerId="AD" clId="Web-{24718379-927A-EA1C-7DE9-69B9CBE709A6}" dt="2021-01-19T14:18:45.589" v="353"/>
      <pc:docMkLst>
        <pc:docMk/>
      </pc:docMkLst>
      <pc:sldChg chg="addSp modSp">
        <pc:chgData name="Erwan Cornuel" userId="S::erwan.cornuel@epitech.digital::a62e7eb2-a5d6-4e7a-af75-7230b62daaac" providerId="AD" clId="Web-{24718379-927A-EA1C-7DE9-69B9CBE709A6}" dt="2021-01-19T13:40:05.051" v="22" actId="1076"/>
        <pc:sldMkLst>
          <pc:docMk/>
          <pc:sldMk cId="109857222" sldId="256"/>
        </pc:sldMkLst>
        <pc:spChg chg="add mod">
          <ac:chgData name="Erwan Cornuel" userId="S::erwan.cornuel@epitech.digital::a62e7eb2-a5d6-4e7a-af75-7230b62daaac" providerId="AD" clId="Web-{24718379-927A-EA1C-7DE9-69B9CBE709A6}" dt="2021-01-19T13:40:05.051" v="22" actId="1076"/>
          <ac:spMkLst>
            <pc:docMk/>
            <pc:sldMk cId="109857222" sldId="256"/>
            <ac:spMk id="3" creationId="{6163F65F-B4A8-4C0D-9454-8F8DC1B34C0E}"/>
          </ac:spMkLst>
        </pc:spChg>
      </pc:sldChg>
      <pc:sldChg chg="addSp delSp modSp add replId">
        <pc:chgData name="Erwan Cornuel" userId="S::erwan.cornuel@epitech.digital::a62e7eb2-a5d6-4e7a-af75-7230b62daaac" providerId="AD" clId="Web-{24718379-927A-EA1C-7DE9-69B9CBE709A6}" dt="2021-01-19T13:59:42.172" v="133" actId="1076"/>
        <pc:sldMkLst>
          <pc:docMk/>
          <pc:sldMk cId="790603811" sldId="257"/>
        </pc:sldMkLst>
        <pc:spChg chg="del mod">
          <ac:chgData name="Erwan Cornuel" userId="S::erwan.cornuel@epitech.digital::a62e7eb2-a5d6-4e7a-af75-7230b62daaac" providerId="AD" clId="Web-{24718379-927A-EA1C-7DE9-69B9CBE709A6}" dt="2021-01-19T13:38:39.237" v="3"/>
          <ac:spMkLst>
            <pc:docMk/>
            <pc:sldMk cId="790603811" sldId="257"/>
            <ac:spMk id="2" creationId="{00000000-0000-0000-0000-000000000000}"/>
          </ac:spMkLst>
        </pc:spChg>
        <pc:spChg chg="add mod">
          <ac:chgData name="Erwan Cornuel" userId="S::erwan.cornuel@epitech.digital::a62e7eb2-a5d6-4e7a-af75-7230b62daaac" providerId="AD" clId="Web-{24718379-927A-EA1C-7DE9-69B9CBE709A6}" dt="2021-01-19T13:59:42.172" v="133" actId="1076"/>
          <ac:spMkLst>
            <pc:docMk/>
            <pc:sldMk cId="790603811" sldId="257"/>
            <ac:spMk id="3" creationId="{A05A6370-37C6-438A-A43B-5C70D0B78661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3:41:41.288" v="36"/>
          <ac:spMkLst>
            <pc:docMk/>
            <pc:sldMk cId="790603811" sldId="257"/>
            <ac:spMk id="8" creationId="{7A18C9FB-EC4C-4DAE-8F7D-C6E5AF607958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3:41:41.288" v="36"/>
          <ac:spMkLst>
            <pc:docMk/>
            <pc:sldMk cId="790603811" sldId="257"/>
            <ac:spMk id="10" creationId="{B47A9921-6509-49C2-BEBF-924F28066091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3:41:41.288" v="36"/>
          <ac:spMkLst>
            <pc:docMk/>
            <pc:sldMk cId="790603811" sldId="257"/>
            <ac:spMk id="15" creationId="{987A0FBA-CC04-4256-A8EB-BB3C543E989C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3:41:41.288" v="36"/>
          <ac:spMkLst>
            <pc:docMk/>
            <pc:sldMk cId="790603811" sldId="257"/>
            <ac:spMk id="17" creationId="{15A93C08-5026-4474-A6D5-87A03C1357A0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3:41:41.288" v="36"/>
          <ac:spMkLst>
            <pc:docMk/>
            <pc:sldMk cId="790603811" sldId="257"/>
            <ac:spMk id="19" creationId="{E633B38B-B87A-4288-A20F-0223A6C27A5A}"/>
          </ac:spMkLst>
        </pc:spChg>
        <pc:picChg chg="add del mod">
          <ac:chgData name="Erwan Cornuel" userId="S::erwan.cornuel@epitech.digital::a62e7eb2-a5d6-4e7a-af75-7230b62daaac" providerId="AD" clId="Web-{24718379-927A-EA1C-7DE9-69B9CBE709A6}" dt="2021-01-19T13:58:03.764" v="123"/>
          <ac:picMkLst>
            <pc:docMk/>
            <pc:sldMk cId="790603811" sldId="257"/>
            <ac:picMk id="4" creationId="{E0774DC1-43CC-4DA0-B313-9BAE396DA310}"/>
          </ac:picMkLst>
        </pc:picChg>
        <pc:picChg chg="mod">
          <ac:chgData name="Erwan Cornuel" userId="S::erwan.cornuel@epitech.digital::a62e7eb2-a5d6-4e7a-af75-7230b62daaac" providerId="AD" clId="Web-{24718379-927A-EA1C-7DE9-69B9CBE709A6}" dt="2021-01-19T13:59:34.735" v="132" actId="1076"/>
          <ac:picMkLst>
            <pc:docMk/>
            <pc:sldMk cId="790603811" sldId="257"/>
            <ac:picMk id="5" creationId="{5B50B976-9781-4E65-9FF5-931357EA1874}"/>
          </ac:picMkLst>
        </pc:picChg>
        <pc:picChg chg="add del mod">
          <ac:chgData name="Erwan Cornuel" userId="S::erwan.cornuel@epitech.digital::a62e7eb2-a5d6-4e7a-af75-7230b62daaac" providerId="AD" clId="Web-{24718379-927A-EA1C-7DE9-69B9CBE709A6}" dt="2021-01-19T13:58:57.046" v="125"/>
          <ac:picMkLst>
            <pc:docMk/>
            <pc:sldMk cId="790603811" sldId="257"/>
            <ac:picMk id="6" creationId="{C839644A-AF99-4825-9F80-11E961A203DD}"/>
          </ac:picMkLst>
        </pc:picChg>
        <pc:picChg chg="add mod">
          <ac:chgData name="Erwan Cornuel" userId="S::erwan.cornuel@epitech.digital::a62e7eb2-a5d6-4e7a-af75-7230b62daaac" providerId="AD" clId="Web-{24718379-927A-EA1C-7DE9-69B9CBE709A6}" dt="2021-01-19T13:59:28.312" v="130" actId="1076"/>
          <ac:picMkLst>
            <pc:docMk/>
            <pc:sldMk cId="790603811" sldId="257"/>
            <ac:picMk id="7" creationId="{9AC546AB-71F4-483E-AF44-AC8A3BB43608}"/>
          </ac:picMkLst>
        </pc:picChg>
        <pc:picChg chg="add del">
          <ac:chgData name="Erwan Cornuel" userId="S::erwan.cornuel@epitech.digital::a62e7eb2-a5d6-4e7a-af75-7230b62daaac" providerId="AD" clId="Web-{24718379-927A-EA1C-7DE9-69B9CBE709A6}" dt="2021-01-19T13:43:20.525" v="41"/>
          <ac:picMkLst>
            <pc:docMk/>
            <pc:sldMk cId="790603811" sldId="257"/>
            <ac:picMk id="11" creationId="{91B07DCC-EA42-4C70-A5C8-4E4FD0BBDDE5}"/>
          </ac:picMkLst>
        </pc:picChg>
      </pc:sldChg>
      <pc:sldChg chg="addSp modSp add del ord replId">
        <pc:chgData name="Erwan Cornuel" userId="S::erwan.cornuel@epitech.digital::a62e7eb2-a5d6-4e7a-af75-7230b62daaac" providerId="AD" clId="Web-{24718379-927A-EA1C-7DE9-69B9CBE709A6}" dt="2021-01-19T13:53:34.320" v="88"/>
        <pc:sldMkLst>
          <pc:docMk/>
          <pc:sldMk cId="2037097834" sldId="258"/>
        </pc:sldMkLst>
        <pc:spChg chg="mod">
          <ac:chgData name="Erwan Cornuel" userId="S::erwan.cornuel@epitech.digital::a62e7eb2-a5d6-4e7a-af75-7230b62daaac" providerId="AD" clId="Web-{24718379-927A-EA1C-7DE9-69B9CBE709A6}" dt="2021-01-19T13:43:38.416" v="50" actId="14100"/>
          <ac:spMkLst>
            <pc:docMk/>
            <pc:sldMk cId="2037097834" sldId="258"/>
            <ac:spMk id="3" creationId="{A05A6370-37C6-438A-A43B-5C70D0B78661}"/>
          </ac:spMkLst>
        </pc:spChg>
        <pc:spChg chg="add mod">
          <ac:chgData name="Erwan Cornuel" userId="S::erwan.cornuel@epitech.digital::a62e7eb2-a5d6-4e7a-af75-7230b62daaac" providerId="AD" clId="Web-{24718379-927A-EA1C-7DE9-69B9CBE709A6}" dt="2021-01-19T13:48:46.688" v="70" actId="1076"/>
          <ac:spMkLst>
            <pc:docMk/>
            <pc:sldMk cId="2037097834" sldId="258"/>
            <ac:spMk id="4" creationId="{A8B1C8B9-7BCD-4EAF-91DD-8DEC515EC977}"/>
          </ac:spMkLst>
        </pc:spChg>
        <pc:picChg chg="add mod">
          <ac:chgData name="Erwan Cornuel" userId="S::erwan.cornuel@epitech.digital::a62e7eb2-a5d6-4e7a-af75-7230b62daaac" providerId="AD" clId="Web-{24718379-927A-EA1C-7DE9-69B9CBE709A6}" dt="2021-01-19T13:47:41.296" v="56" actId="1076"/>
          <ac:picMkLst>
            <pc:docMk/>
            <pc:sldMk cId="2037097834" sldId="258"/>
            <ac:picMk id="2" creationId="{BAD51383-5A50-4226-8DD6-E1672BF580B9}"/>
          </ac:picMkLst>
        </pc:picChg>
      </pc:sldChg>
      <pc:sldChg chg="addSp delSp modSp add replId">
        <pc:chgData name="Erwan Cornuel" userId="S::erwan.cornuel@epitech.digital::a62e7eb2-a5d6-4e7a-af75-7230b62daaac" providerId="AD" clId="Web-{24718379-927A-EA1C-7DE9-69B9CBE709A6}" dt="2021-01-19T13:56:02.605" v="116" actId="1076"/>
        <pc:sldMkLst>
          <pc:docMk/>
          <pc:sldMk cId="576932332" sldId="259"/>
        </pc:sldMkLst>
        <pc:spChg chg="mod">
          <ac:chgData name="Erwan Cornuel" userId="S::erwan.cornuel@epitech.digital::a62e7eb2-a5d6-4e7a-af75-7230b62daaac" providerId="AD" clId="Web-{24718379-927A-EA1C-7DE9-69B9CBE709A6}" dt="2021-01-19T13:54:54.228" v="114" actId="1076"/>
          <ac:spMkLst>
            <pc:docMk/>
            <pc:sldMk cId="576932332" sldId="259"/>
            <ac:spMk id="3" creationId="{A05A6370-37C6-438A-A43B-5C70D0B78661}"/>
          </ac:spMkLst>
        </pc:spChg>
        <pc:spChg chg="add mod">
          <ac:chgData name="Erwan Cornuel" userId="S::erwan.cornuel@epitech.digital::a62e7eb2-a5d6-4e7a-af75-7230b62daaac" providerId="AD" clId="Web-{24718379-927A-EA1C-7DE9-69B9CBE709A6}" dt="2021-01-19T13:54:30.696" v="112" actId="1076"/>
          <ac:spMkLst>
            <pc:docMk/>
            <pc:sldMk cId="576932332" sldId="259"/>
            <ac:spMk id="8" creationId="{DFADF537-E02F-4159-97EA-62B314A34092}"/>
          </ac:spMkLst>
        </pc:spChg>
        <pc:picChg chg="del">
          <ac:chgData name="Erwan Cornuel" userId="S::erwan.cornuel@epitech.digital::a62e7eb2-a5d6-4e7a-af75-7230b62daaac" providerId="AD" clId="Web-{24718379-927A-EA1C-7DE9-69B9CBE709A6}" dt="2021-01-19T13:48:05.125" v="61"/>
          <ac:picMkLst>
            <pc:docMk/>
            <pc:sldMk cId="576932332" sldId="259"/>
            <ac:picMk id="2" creationId="{BAD51383-5A50-4226-8DD6-E1672BF580B9}"/>
          </ac:picMkLst>
        </pc:picChg>
        <pc:picChg chg="add mod modCrop">
          <ac:chgData name="Erwan Cornuel" userId="S::erwan.cornuel@epitech.digital::a62e7eb2-a5d6-4e7a-af75-7230b62daaac" providerId="AD" clId="Web-{24718379-927A-EA1C-7DE9-69B9CBE709A6}" dt="2021-01-19T13:56:02.605" v="116" actId="1076"/>
          <ac:picMkLst>
            <pc:docMk/>
            <pc:sldMk cId="576932332" sldId="259"/>
            <ac:picMk id="4" creationId="{585B8C5E-386E-40B8-99EE-9E657598B9ED}"/>
          </ac:picMkLst>
        </pc:picChg>
        <pc:picChg chg="add mod modCrop">
          <ac:chgData name="Erwan Cornuel" userId="S::erwan.cornuel@epitech.digital::a62e7eb2-a5d6-4e7a-af75-7230b62daaac" providerId="AD" clId="Web-{24718379-927A-EA1C-7DE9-69B9CBE709A6}" dt="2021-01-19T13:54:23.540" v="109" actId="1076"/>
          <ac:picMkLst>
            <pc:docMk/>
            <pc:sldMk cId="576932332" sldId="259"/>
            <ac:picMk id="6" creationId="{E4D224D3-3736-4FAE-BC38-8BF9E501AC0E}"/>
          </ac:picMkLst>
        </pc:picChg>
        <pc:picChg chg="add mod">
          <ac:chgData name="Erwan Cornuel" userId="S::erwan.cornuel@epitech.digital::a62e7eb2-a5d6-4e7a-af75-7230b62daaac" providerId="AD" clId="Web-{24718379-927A-EA1C-7DE9-69B9CBE709A6}" dt="2021-01-19T13:54:28.165" v="111" actId="1076"/>
          <ac:picMkLst>
            <pc:docMk/>
            <pc:sldMk cId="576932332" sldId="259"/>
            <ac:picMk id="7" creationId="{0C931712-061D-44CE-906B-5EDC039CB6ED}"/>
          </ac:picMkLst>
        </pc:picChg>
      </pc:sldChg>
      <pc:sldChg chg="delSp add del replId">
        <pc:chgData name="Erwan Cornuel" userId="S::erwan.cornuel@epitech.digital::a62e7eb2-a5d6-4e7a-af75-7230b62daaac" providerId="AD" clId="Web-{24718379-927A-EA1C-7DE9-69B9CBE709A6}" dt="2021-01-19T13:47:54.281" v="59"/>
        <pc:sldMkLst>
          <pc:docMk/>
          <pc:sldMk cId="673153257" sldId="259"/>
        </pc:sldMkLst>
        <pc:picChg chg="del">
          <ac:chgData name="Erwan Cornuel" userId="S::erwan.cornuel@epitech.digital::a62e7eb2-a5d6-4e7a-af75-7230b62daaac" providerId="AD" clId="Web-{24718379-927A-EA1C-7DE9-69B9CBE709A6}" dt="2021-01-19T13:47:50.015" v="58"/>
          <ac:picMkLst>
            <pc:docMk/>
            <pc:sldMk cId="673153257" sldId="259"/>
            <ac:picMk id="5" creationId="{5B50B976-9781-4E65-9FF5-931357EA1874}"/>
          </ac:picMkLst>
        </pc:picChg>
      </pc:sldChg>
      <pc:sldChg chg="delSp modSp add del replId">
        <pc:chgData name="Erwan Cornuel" userId="S::erwan.cornuel@epitech.digital::a62e7eb2-a5d6-4e7a-af75-7230b62daaac" providerId="AD" clId="Web-{24718379-927A-EA1C-7DE9-69B9CBE709A6}" dt="2021-01-19T14:01:37.472" v="163"/>
        <pc:sldMkLst>
          <pc:docMk/>
          <pc:sldMk cId="2244782067" sldId="260"/>
        </pc:sldMkLst>
        <pc:spChg chg="mod">
          <ac:chgData name="Erwan Cornuel" userId="S::erwan.cornuel@epitech.digital::a62e7eb2-a5d6-4e7a-af75-7230b62daaac" providerId="AD" clId="Web-{24718379-927A-EA1C-7DE9-69B9CBE709A6}" dt="2021-01-19T14:00:33.876" v="148" actId="20577"/>
          <ac:spMkLst>
            <pc:docMk/>
            <pc:sldMk cId="2244782067" sldId="260"/>
            <ac:spMk id="3" creationId="{A05A6370-37C6-438A-A43B-5C70D0B78661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00:12.282" v="136"/>
          <ac:spMkLst>
            <pc:docMk/>
            <pc:sldMk cId="2244782067" sldId="260"/>
            <ac:spMk id="8" creationId="{DFADF537-E02F-4159-97EA-62B314A34092}"/>
          </ac:spMkLst>
        </pc:spChg>
        <pc:picChg chg="del">
          <ac:chgData name="Erwan Cornuel" userId="S::erwan.cornuel@epitech.digital::a62e7eb2-a5d6-4e7a-af75-7230b62daaac" providerId="AD" clId="Web-{24718379-927A-EA1C-7DE9-69B9CBE709A6}" dt="2021-01-19T14:00:13.048" v="137"/>
          <ac:picMkLst>
            <pc:docMk/>
            <pc:sldMk cId="2244782067" sldId="260"/>
            <ac:picMk id="4" creationId="{585B8C5E-386E-40B8-99EE-9E657598B9ED}"/>
          </ac:picMkLst>
        </pc:picChg>
        <pc:picChg chg="del">
          <ac:chgData name="Erwan Cornuel" userId="S::erwan.cornuel@epitech.digital::a62e7eb2-a5d6-4e7a-af75-7230b62daaac" providerId="AD" clId="Web-{24718379-927A-EA1C-7DE9-69B9CBE709A6}" dt="2021-01-19T14:00:08.782" v="135"/>
          <ac:picMkLst>
            <pc:docMk/>
            <pc:sldMk cId="2244782067" sldId="260"/>
            <ac:picMk id="6" creationId="{E4D224D3-3736-4FAE-BC38-8BF9E501AC0E}"/>
          </ac:picMkLst>
        </pc:picChg>
        <pc:picChg chg="mod">
          <ac:chgData name="Erwan Cornuel" userId="S::erwan.cornuel@epitech.digital::a62e7eb2-a5d6-4e7a-af75-7230b62daaac" providerId="AD" clId="Web-{24718379-927A-EA1C-7DE9-69B9CBE709A6}" dt="2021-01-19T14:00:31.173" v="146" actId="1076"/>
          <ac:picMkLst>
            <pc:docMk/>
            <pc:sldMk cId="2244782067" sldId="260"/>
            <ac:picMk id="7" creationId="{0C931712-061D-44CE-906B-5EDC039CB6ED}"/>
          </ac:picMkLst>
        </pc:picChg>
      </pc:sldChg>
      <pc:sldChg chg="addSp delSp modSp add del replId">
        <pc:chgData name="Erwan Cornuel" userId="S::erwan.cornuel@epitech.digital::a62e7eb2-a5d6-4e7a-af75-7230b62daaac" providerId="AD" clId="Web-{24718379-927A-EA1C-7DE9-69B9CBE709A6}" dt="2021-01-19T14:09:30.748" v="240"/>
        <pc:sldMkLst>
          <pc:docMk/>
          <pc:sldMk cId="1850075336" sldId="261"/>
        </pc:sldMkLst>
        <pc:spChg chg="add mod">
          <ac:chgData name="Erwan Cornuel" userId="S::erwan.cornuel@epitech.digital::a62e7eb2-a5d6-4e7a-af75-7230b62daaac" providerId="AD" clId="Web-{24718379-927A-EA1C-7DE9-69B9CBE709A6}" dt="2021-01-19T14:09:27.342" v="239" actId="20577"/>
          <ac:spMkLst>
            <pc:docMk/>
            <pc:sldMk cId="1850075336" sldId="261"/>
            <ac:spMk id="2" creationId="{7446FF55-A2A7-4D9B-82E6-1B29EC2626CC}"/>
          </ac:spMkLst>
        </pc:spChg>
        <pc:spChg chg="mod">
          <ac:chgData name="Erwan Cornuel" userId="S::erwan.cornuel@epitech.digital::a62e7eb2-a5d6-4e7a-af75-7230b62daaac" providerId="AD" clId="Web-{24718379-927A-EA1C-7DE9-69B9CBE709A6}" dt="2021-01-19T14:03:32.849" v="196" actId="1076"/>
          <ac:spMkLst>
            <pc:docMk/>
            <pc:sldMk cId="1850075336" sldId="261"/>
            <ac:spMk id="3" creationId="{A05A6370-37C6-438A-A43B-5C70D0B78661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02:28.098" v="180"/>
          <ac:spMkLst>
            <pc:docMk/>
            <pc:sldMk cId="1850075336" sldId="261"/>
            <ac:spMk id="15" creationId="{987A0FBA-CC04-4256-A8EB-BB3C543E989C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02:28.098" v="180"/>
          <ac:spMkLst>
            <pc:docMk/>
            <pc:sldMk cId="1850075336" sldId="261"/>
            <ac:spMk id="17" creationId="{15A93C08-5026-4474-A6D5-87A03C1357A0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02:28.098" v="180"/>
          <ac:spMkLst>
            <pc:docMk/>
            <pc:sldMk cId="1850075336" sldId="261"/>
            <ac:spMk id="19" creationId="{E633B38B-B87A-4288-A20F-0223A6C27A5A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02:28.098" v="180"/>
          <ac:spMkLst>
            <pc:docMk/>
            <pc:sldMk cId="1850075336" sldId="261"/>
            <ac:spMk id="24" creationId="{7A18C9FB-EC4C-4DAE-8F7D-C6E5AF607958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02:28.098" v="180"/>
          <ac:spMkLst>
            <pc:docMk/>
            <pc:sldMk cId="1850075336" sldId="261"/>
            <ac:spMk id="26" creationId="{5E698B96-C345-4CAB-9657-02BD17A19499}"/>
          </ac:spMkLst>
        </pc:spChg>
        <pc:picChg chg="mod">
          <ac:chgData name="Erwan Cornuel" userId="S::erwan.cornuel@epitech.digital::a62e7eb2-a5d6-4e7a-af75-7230b62daaac" providerId="AD" clId="Web-{24718379-927A-EA1C-7DE9-69B9CBE709A6}" dt="2021-01-19T14:02:44.426" v="183" actId="1076"/>
          <ac:picMkLst>
            <pc:docMk/>
            <pc:sldMk cId="1850075336" sldId="261"/>
            <ac:picMk id="5" creationId="{5B50B976-9781-4E65-9FF5-931357EA1874}"/>
          </ac:picMkLst>
        </pc:picChg>
        <pc:picChg chg="del">
          <ac:chgData name="Erwan Cornuel" userId="S::erwan.cornuel@epitech.digital::a62e7eb2-a5d6-4e7a-af75-7230b62daaac" providerId="AD" clId="Web-{24718379-927A-EA1C-7DE9-69B9CBE709A6}" dt="2021-01-19T14:01:00.533" v="150"/>
          <ac:picMkLst>
            <pc:docMk/>
            <pc:sldMk cId="1850075336" sldId="261"/>
            <ac:picMk id="7" creationId="{9AC546AB-71F4-483E-AF44-AC8A3BB43608}"/>
          </ac:picMkLst>
        </pc:picChg>
      </pc:sldChg>
      <pc:sldChg chg="addSp delSp modSp add replId">
        <pc:chgData name="Erwan Cornuel" userId="S::erwan.cornuel@epitech.digital::a62e7eb2-a5d6-4e7a-af75-7230b62daaac" providerId="AD" clId="Web-{24718379-927A-EA1C-7DE9-69B9CBE709A6}" dt="2021-01-19T14:17:53.947" v="340" actId="1076"/>
        <pc:sldMkLst>
          <pc:docMk/>
          <pc:sldMk cId="1396498442" sldId="262"/>
        </pc:sldMkLst>
        <pc:spChg chg="mod">
          <ac:chgData name="Erwan Cornuel" userId="S::erwan.cornuel@epitech.digital::a62e7eb2-a5d6-4e7a-af75-7230b62daaac" providerId="AD" clId="Web-{24718379-927A-EA1C-7DE9-69B9CBE709A6}" dt="2021-01-19T14:17:34.541" v="335" actId="1076"/>
          <ac:spMkLst>
            <pc:docMk/>
            <pc:sldMk cId="1396498442" sldId="262"/>
            <ac:spMk id="3" creationId="{A05A6370-37C6-438A-A43B-5C70D0B78661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3:43.691" v="286"/>
          <ac:spMkLst>
            <pc:docMk/>
            <pc:sldMk cId="1396498442" sldId="262"/>
            <ac:spMk id="15" creationId="{987A0FBA-CC04-4256-A8EB-BB3C543E989C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3:43.691" v="286"/>
          <ac:spMkLst>
            <pc:docMk/>
            <pc:sldMk cId="1396498442" sldId="262"/>
            <ac:spMk id="17" creationId="{15A93C08-5026-4474-A6D5-87A03C1357A0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3:43.691" v="286"/>
          <ac:spMkLst>
            <pc:docMk/>
            <pc:sldMk cId="1396498442" sldId="262"/>
            <ac:spMk id="19" creationId="{E633B38B-B87A-4288-A20F-0223A6C27A5A}"/>
          </ac:spMkLst>
        </pc:spChg>
        <pc:spChg chg="add del">
          <ac:chgData name="Erwan Cornuel" userId="S::erwan.cornuel@epitech.digital::a62e7eb2-a5d6-4e7a-af75-7230b62daaac" providerId="AD" clId="Web-{24718379-927A-EA1C-7DE9-69B9CBE709A6}" dt="2021-01-19T14:15:53.960" v="310"/>
          <ac:spMkLst>
            <pc:docMk/>
            <pc:sldMk cId="1396498442" sldId="262"/>
            <ac:spMk id="24" creationId="{7A18C9FB-EC4C-4DAE-8F7D-C6E5AF607958}"/>
          </ac:spMkLst>
        </pc:spChg>
        <pc:spChg chg="add del">
          <ac:chgData name="Erwan Cornuel" userId="S::erwan.cornuel@epitech.digital::a62e7eb2-a5d6-4e7a-af75-7230b62daaac" providerId="AD" clId="Web-{24718379-927A-EA1C-7DE9-69B9CBE709A6}" dt="2021-01-19T14:15:53.960" v="310"/>
          <ac:spMkLst>
            <pc:docMk/>
            <pc:sldMk cId="1396498442" sldId="262"/>
            <ac:spMk id="26" creationId="{A0B0D064-49EC-422C-B83B-1EF0154627E4}"/>
          </ac:spMkLst>
        </pc:spChg>
        <pc:spChg chg="add del">
          <ac:chgData name="Erwan Cornuel" userId="S::erwan.cornuel@epitech.digital::a62e7eb2-a5d6-4e7a-af75-7230b62daaac" providerId="AD" clId="Web-{24718379-927A-EA1C-7DE9-69B9CBE709A6}" dt="2021-01-19T14:16:00.851" v="312"/>
          <ac:spMkLst>
            <pc:docMk/>
            <pc:sldMk cId="1396498442" sldId="262"/>
            <ac:spMk id="35" creationId="{7A18C9FB-EC4C-4DAE-8F7D-C6E5AF607958}"/>
          </ac:spMkLst>
        </pc:spChg>
        <pc:spChg chg="add del">
          <ac:chgData name="Erwan Cornuel" userId="S::erwan.cornuel@epitech.digital::a62e7eb2-a5d6-4e7a-af75-7230b62daaac" providerId="AD" clId="Web-{24718379-927A-EA1C-7DE9-69B9CBE709A6}" dt="2021-01-19T14:16:00.851" v="312"/>
          <ac:spMkLst>
            <pc:docMk/>
            <pc:sldMk cId="1396498442" sldId="262"/>
            <ac:spMk id="37" creationId="{A0B0D064-49EC-422C-B83B-1EF0154627E4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16:00.851" v="312"/>
          <ac:spMkLst>
            <pc:docMk/>
            <pc:sldMk cId="1396498442" sldId="262"/>
            <ac:spMk id="46" creationId="{7A18C9FB-EC4C-4DAE-8F7D-C6E5AF607958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16:00.851" v="312"/>
          <ac:spMkLst>
            <pc:docMk/>
            <pc:sldMk cId="1396498442" sldId="262"/>
            <ac:spMk id="48" creationId="{A0B0D064-49EC-422C-B83B-1EF0154627E4}"/>
          </ac:spMkLst>
        </pc:spChg>
        <pc:grpChg chg="add del">
          <ac:chgData name="Erwan Cornuel" userId="S::erwan.cornuel@epitech.digital::a62e7eb2-a5d6-4e7a-af75-7230b62daaac" providerId="AD" clId="Web-{24718379-927A-EA1C-7DE9-69B9CBE709A6}" dt="2021-01-19T14:15:53.960" v="310"/>
          <ac:grpSpMkLst>
            <pc:docMk/>
            <pc:sldMk cId="1396498442" sldId="262"/>
            <ac:grpSpMk id="28" creationId="{97BD10BA-973B-4A2D-B0D3-232F303EE6F5}"/>
          </ac:grpSpMkLst>
        </pc:grpChg>
        <pc:grpChg chg="add del">
          <ac:chgData name="Erwan Cornuel" userId="S::erwan.cornuel@epitech.digital::a62e7eb2-a5d6-4e7a-af75-7230b62daaac" providerId="AD" clId="Web-{24718379-927A-EA1C-7DE9-69B9CBE709A6}" dt="2021-01-19T14:16:00.851" v="312"/>
          <ac:grpSpMkLst>
            <pc:docMk/>
            <pc:sldMk cId="1396498442" sldId="262"/>
            <ac:grpSpMk id="39" creationId="{97BD10BA-973B-4A2D-B0D3-232F303EE6F5}"/>
          </ac:grpSpMkLst>
        </pc:grpChg>
        <pc:grpChg chg="add">
          <ac:chgData name="Erwan Cornuel" userId="S::erwan.cornuel@epitech.digital::a62e7eb2-a5d6-4e7a-af75-7230b62daaac" providerId="AD" clId="Web-{24718379-927A-EA1C-7DE9-69B9CBE709A6}" dt="2021-01-19T14:16:00.851" v="312"/>
          <ac:grpSpMkLst>
            <pc:docMk/>
            <pc:sldMk cId="1396498442" sldId="262"/>
            <ac:grpSpMk id="50" creationId="{97BD10BA-973B-4A2D-B0D3-232F303EE6F5}"/>
          </ac:grpSpMkLst>
        </pc:grpChg>
        <pc:picChg chg="add del mod">
          <ac:chgData name="Erwan Cornuel" userId="S::erwan.cornuel@epitech.digital::a62e7eb2-a5d6-4e7a-af75-7230b62daaac" providerId="AD" clId="Web-{24718379-927A-EA1C-7DE9-69B9CBE709A6}" dt="2021-01-19T14:10:28.625" v="246"/>
          <ac:picMkLst>
            <pc:docMk/>
            <pc:sldMk cId="1396498442" sldId="262"/>
            <ac:picMk id="2" creationId="{4571BAB1-6892-492C-BD04-143E0E0CA282}"/>
          </ac:picMkLst>
        </pc:picChg>
        <pc:picChg chg="add mod modCrop">
          <ac:chgData name="Erwan Cornuel" userId="S::erwan.cornuel@epitech.digital::a62e7eb2-a5d6-4e7a-af75-7230b62daaac" providerId="AD" clId="Web-{24718379-927A-EA1C-7DE9-69B9CBE709A6}" dt="2021-01-19T14:17:52.978" v="339" actId="1076"/>
          <ac:picMkLst>
            <pc:docMk/>
            <pc:sldMk cId="1396498442" sldId="262"/>
            <ac:picMk id="4" creationId="{3A1AD1BB-0517-4FEE-833C-76F0CDC20AE7}"/>
          </ac:picMkLst>
        </pc:picChg>
        <pc:picChg chg="del mod">
          <ac:chgData name="Erwan Cornuel" userId="S::erwan.cornuel@epitech.digital::a62e7eb2-a5d6-4e7a-af75-7230b62daaac" providerId="AD" clId="Web-{24718379-927A-EA1C-7DE9-69B9CBE709A6}" dt="2021-01-19T14:13:40.707" v="285"/>
          <ac:picMkLst>
            <pc:docMk/>
            <pc:sldMk cId="1396498442" sldId="262"/>
            <ac:picMk id="5" creationId="{5B50B976-9781-4E65-9FF5-931357EA1874}"/>
          </ac:picMkLst>
        </pc:picChg>
        <pc:picChg chg="add mod modCrop">
          <ac:chgData name="Erwan Cornuel" userId="S::erwan.cornuel@epitech.digital::a62e7eb2-a5d6-4e7a-af75-7230b62daaac" providerId="AD" clId="Web-{24718379-927A-EA1C-7DE9-69B9CBE709A6}" dt="2021-01-19T14:17:53.947" v="340" actId="1076"/>
          <ac:picMkLst>
            <pc:docMk/>
            <pc:sldMk cId="1396498442" sldId="262"/>
            <ac:picMk id="6" creationId="{1E929C6E-D0CD-48C9-AF2C-323765494A9A}"/>
          </ac:picMkLst>
        </pc:picChg>
        <pc:picChg chg="del">
          <ac:chgData name="Erwan Cornuel" userId="S::erwan.cornuel@epitech.digital::a62e7eb2-a5d6-4e7a-af75-7230b62daaac" providerId="AD" clId="Web-{24718379-927A-EA1C-7DE9-69B9CBE709A6}" dt="2021-01-19T14:08:28.528" v="198"/>
          <ac:picMkLst>
            <pc:docMk/>
            <pc:sldMk cId="1396498442" sldId="262"/>
            <ac:picMk id="7" creationId="{9AC546AB-71F4-483E-AF44-AC8A3BB43608}"/>
          </ac:picMkLst>
        </pc:picChg>
        <pc:picChg chg="add mod">
          <ac:chgData name="Erwan Cornuel" userId="S::erwan.cornuel@epitech.digital::a62e7eb2-a5d6-4e7a-af75-7230b62daaac" providerId="AD" clId="Web-{24718379-927A-EA1C-7DE9-69B9CBE709A6}" dt="2021-01-19T14:17:51.900" v="338" actId="1076"/>
          <ac:picMkLst>
            <pc:docMk/>
            <pc:sldMk cId="1396498442" sldId="262"/>
            <ac:picMk id="8" creationId="{BC8EC8D1-BB5F-491E-9A07-7A15C1A957D1}"/>
          </ac:picMkLst>
        </pc:picChg>
      </pc:sldChg>
      <pc:sldChg chg="addSp delSp modSp add ord replId">
        <pc:chgData name="Erwan Cornuel" userId="S::erwan.cornuel@epitech.digital::a62e7eb2-a5d6-4e7a-af75-7230b62daaac" providerId="AD" clId="Web-{24718379-927A-EA1C-7DE9-69B9CBE709A6}" dt="2021-01-19T14:18:45.589" v="353"/>
        <pc:sldMkLst>
          <pc:docMk/>
          <pc:sldMk cId="3694441575" sldId="263"/>
        </pc:sldMkLst>
        <pc:spChg chg="mod ord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2" creationId="{00000000-0000-0000-0000-000000000000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8:32.323" v="343"/>
          <ac:spMkLst>
            <pc:docMk/>
            <pc:sldMk cId="3694441575" sldId="263"/>
            <ac:spMk id="3" creationId="{6163F65F-B4A8-4C0D-9454-8F8DC1B34C0E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8" creationId="{7A18C9FB-EC4C-4DAE-8F7D-C6E5AF607958}"/>
          </ac:spMkLst>
        </pc:spChg>
        <pc:spChg chg="del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10" creationId="{B47A9921-6509-49C2-BEBF-924F28066091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15" creationId="{987A0FBA-CC04-4256-A8EB-BB3C543E989C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17" creationId="{15A93C08-5026-4474-A6D5-87A03C1357A0}"/>
          </ac:spMkLst>
        </pc:spChg>
        <pc:spChg chg="add">
          <ac:chgData name="Erwan Cornuel" userId="S::erwan.cornuel@epitech.digital::a62e7eb2-a5d6-4e7a-af75-7230b62daaac" providerId="AD" clId="Web-{24718379-927A-EA1C-7DE9-69B9CBE709A6}" dt="2021-01-19T14:18:45.589" v="353"/>
          <ac:spMkLst>
            <pc:docMk/>
            <pc:sldMk cId="3694441575" sldId="263"/>
            <ac:spMk id="19" creationId="{E633B38B-B87A-4288-A20F-0223A6C27A5A}"/>
          </ac:spMkLst>
        </pc:spChg>
        <pc:picChg chg="mod">
          <ac:chgData name="Erwan Cornuel" userId="S::erwan.cornuel@epitech.digital::a62e7eb2-a5d6-4e7a-af75-7230b62daaac" providerId="AD" clId="Web-{24718379-927A-EA1C-7DE9-69B9CBE709A6}" dt="2021-01-19T14:18:45.589" v="353"/>
          <ac:picMkLst>
            <pc:docMk/>
            <pc:sldMk cId="3694441575" sldId="263"/>
            <ac:picMk id="5" creationId="{5B50B976-9781-4E65-9FF5-931357EA1874}"/>
          </ac:picMkLst>
        </pc:picChg>
      </pc:sldChg>
    </pc:docChg>
  </pc:docChgLst>
  <pc:docChgLst>
    <pc:chgData name="Erwan Cornuel" userId="S::erwan.cornuel@epitech.digital::a62e7eb2-a5d6-4e7a-af75-7230b62daaac" providerId="AD" clId="Web-{5FF02C9C-C320-4E6E-AC0F-C1DA0D27606B}"/>
    <pc:docChg chg="modSld addMainMaster delMainMaster">
      <pc:chgData name="Erwan Cornuel" userId="S::erwan.cornuel@epitech.digital::a62e7eb2-a5d6-4e7a-af75-7230b62daaac" providerId="AD" clId="Web-{5FF02C9C-C320-4E6E-AC0F-C1DA0D27606B}" dt="2021-01-18T13:32:03.833" v="34" actId="20577"/>
      <pc:docMkLst>
        <pc:docMk/>
      </pc:docMkLst>
      <pc:sldChg chg="addSp delSp modSp mod setBg modClrScheme chgLayout">
        <pc:chgData name="Erwan Cornuel" userId="S::erwan.cornuel@epitech.digital::a62e7eb2-a5d6-4e7a-af75-7230b62daaac" providerId="AD" clId="Web-{5FF02C9C-C320-4E6E-AC0F-C1DA0D27606B}" dt="2021-01-18T13:32:03.833" v="34" actId="20577"/>
        <pc:sldMkLst>
          <pc:docMk/>
          <pc:sldMk cId="109857222" sldId="256"/>
        </pc:sldMkLst>
        <pc:spChg chg="mod">
          <ac:chgData name="Erwan Cornuel" userId="S::erwan.cornuel@epitech.digital::a62e7eb2-a5d6-4e7a-af75-7230b62daaac" providerId="AD" clId="Web-{5FF02C9C-C320-4E6E-AC0F-C1DA0D27606B}" dt="2021-01-18T13:32:03.833" v="34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Erwan Cornuel" userId="S::erwan.cornuel@epitech.digital::a62e7eb2-a5d6-4e7a-af75-7230b62daaac" providerId="AD" clId="Web-{5FF02C9C-C320-4E6E-AC0F-C1DA0D27606B}" dt="2021-01-18T13:05:08.126" v="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rwan Cornuel" userId="S::erwan.cornuel@epitech.digital::a62e7eb2-a5d6-4e7a-af75-7230b62daaac" providerId="AD" clId="Web-{5FF02C9C-C320-4E6E-AC0F-C1DA0D27606B}" dt="2021-01-18T13:30:44.844" v="21"/>
          <ac:spMkLst>
            <pc:docMk/>
            <pc:sldMk cId="109857222" sldId="256"/>
            <ac:spMk id="8" creationId="{7A18C9FB-EC4C-4DAE-8F7D-C6E5AF607958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9" creationId="{07322A9E-F1EC-405E-8971-BA906EFFCCB8}"/>
          </ac:spMkLst>
        </pc:spChg>
        <pc:spChg chg="add">
          <ac:chgData name="Erwan Cornuel" userId="S::erwan.cornuel@epitech.digital::a62e7eb2-a5d6-4e7a-af75-7230b62daaac" providerId="AD" clId="Web-{5FF02C9C-C320-4E6E-AC0F-C1DA0D27606B}" dt="2021-01-18T13:30:44.844" v="21"/>
          <ac:spMkLst>
            <pc:docMk/>
            <pc:sldMk cId="109857222" sldId="256"/>
            <ac:spMk id="10" creationId="{B47A9921-6509-49C2-BEBF-924F28066091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11" creationId="{A5704422-1118-4FD1-95AD-29A064EB80D9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13" creationId="{A88B2AAA-B805-498E-A9E6-98B885855498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15" creationId="{9B8051E0-19D7-43E1-BFD9-E6DBFEB3A3F1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17" creationId="{4EDB2B02-86A2-46F5-A4BE-B7D9B10411D6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19" creationId="{43954639-FB5D-41F4-9560-6F6DFE778425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21" creationId="{E898931C-0323-41FA-A036-20F818B1FF81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23" creationId="{89AFE9DD-0792-4B98-B4EB-97ACA17E6AA8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25" creationId="{3981F5C4-9AE1-404E-AF44-A4E6DB374F9D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27" creationId="{763C1781-8726-4FAC-8C45-FF40376BE409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29" creationId="{301491B5-56C7-43DC-A3D9-861EECCA056A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31" creationId="{237E2353-22DF-46E0-A200-FB30F8F394E2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33" creationId="{DD6138DB-057B-45F7-A5F4-E7BFDA20D02C}"/>
          </ac:spMkLst>
        </pc:spChg>
        <pc:spChg chg="add del">
          <ac:chgData name="Erwan Cornuel" userId="S::erwan.cornuel@epitech.digital::a62e7eb2-a5d6-4e7a-af75-7230b62daaac" providerId="AD" clId="Web-{5FF02C9C-C320-4E6E-AC0F-C1DA0D27606B}" dt="2021-01-18T13:30:19.623" v="19"/>
          <ac:spMkLst>
            <pc:docMk/>
            <pc:sldMk cId="109857222" sldId="256"/>
            <ac:spMk id="35" creationId="{79A54AB1-B64F-4843-BFAB-81CB74E66B65}"/>
          </ac:spMkLst>
        </pc:spChg>
        <pc:picChg chg="add del mod modCrop">
          <ac:chgData name="Erwan Cornuel" userId="S::erwan.cornuel@epitech.digital::a62e7eb2-a5d6-4e7a-af75-7230b62daaac" providerId="AD" clId="Web-{5FF02C9C-C320-4E6E-AC0F-C1DA0D27606B}" dt="2021-01-18T13:30:22.342" v="20"/>
          <ac:picMkLst>
            <pc:docMk/>
            <pc:sldMk cId="109857222" sldId="256"/>
            <ac:picMk id="4" creationId="{FD5DEEC8-C7CA-4141-B154-5900DEBBD5B2}"/>
          </ac:picMkLst>
        </pc:picChg>
        <pc:picChg chg="add">
          <ac:chgData name="Erwan Cornuel" userId="S::erwan.cornuel@epitech.digital::a62e7eb2-a5d6-4e7a-af75-7230b62daaac" providerId="AD" clId="Web-{5FF02C9C-C320-4E6E-AC0F-C1DA0D27606B}" dt="2021-01-18T13:30:44.844" v="21"/>
          <ac:picMkLst>
            <pc:docMk/>
            <pc:sldMk cId="109857222" sldId="256"/>
            <ac:picMk id="5" creationId="{5B50B976-9781-4E65-9FF5-931357EA1874}"/>
          </ac:picMkLst>
        </pc:picChg>
      </pc:sldChg>
      <pc:sldMasterChg chg="del delSldLayout">
        <pc:chgData name="Erwan Cornuel" userId="S::erwan.cornuel@epitech.digital::a62e7eb2-a5d6-4e7a-af75-7230b62daaac" providerId="AD" clId="Web-{5FF02C9C-C320-4E6E-AC0F-C1DA0D27606B}" dt="2021-01-18T13:30:44.844" v="21"/>
        <pc:sldMasterMkLst>
          <pc:docMk/>
          <pc:sldMasterMk cId="2460954070" sldId="2147483660"/>
        </pc:sldMasterMkLst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Erwan Cornuel" userId="S::erwan.cornuel@epitech.digital::a62e7eb2-a5d6-4e7a-af75-7230b62daaac" providerId="AD" clId="Web-{5FF02C9C-C320-4E6E-AC0F-C1DA0D27606B}" dt="2021-01-18T13:30:44.844" v="21"/>
        <pc:sldMasterMkLst>
          <pc:docMk/>
          <pc:sldMasterMk cId="4223077210" sldId="2147483711"/>
        </pc:sldMasterMkLst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3359271924" sldId="2147483700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2485464797" sldId="2147483701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853898260" sldId="2147483702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3467365552" sldId="2147483703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4052746215" sldId="2147483704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1852373139" sldId="2147483705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2927950566" sldId="2147483706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1278515117" sldId="2147483707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3887385663" sldId="2147483708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1777799964" sldId="2147483709"/>
          </pc:sldLayoutMkLst>
        </pc:sldLayoutChg>
        <pc:sldLayoutChg chg="add">
          <pc:chgData name="Erwan Cornuel" userId="S::erwan.cornuel@epitech.digital::a62e7eb2-a5d6-4e7a-af75-7230b62daaac" providerId="AD" clId="Web-{5FF02C9C-C320-4E6E-AC0F-C1DA0D27606B}" dt="2021-01-18T13:30:44.844" v="21"/>
          <pc:sldLayoutMkLst>
            <pc:docMk/>
            <pc:sldMasterMk cId="4223077210" sldId="2147483711"/>
            <pc:sldLayoutMk cId="3746685132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4488" y="3374301"/>
            <a:ext cx="6207511" cy="677309"/>
          </a:xfrm>
        </p:spPr>
        <p:txBody>
          <a:bodyPr>
            <a:noAutofit/>
          </a:bodyPr>
          <a:lstStyle/>
          <a:p>
            <a:pPr algn="l"/>
            <a:r>
              <a:rPr lang="en-US" sz="8800" err="1">
                <a:solidFill>
                  <a:srgbClr val="FF0000"/>
                </a:solidFill>
                <a:latin typeface="Copperplate Gothic Bold"/>
                <a:cs typeface="Calibri Light"/>
              </a:rPr>
              <a:t>D</a:t>
            </a:r>
            <a:r>
              <a:rPr lang="en-US" sz="8800" err="1">
                <a:latin typeface="Copperplate Gothic Bold"/>
                <a:cs typeface="Calibri Light"/>
              </a:rPr>
              <a:t>igi</a:t>
            </a:r>
            <a:r>
              <a:rPr lang="en-US" sz="8800" err="1">
                <a:solidFill>
                  <a:srgbClr val="FF0000"/>
                </a:solidFill>
                <a:latin typeface="Copperplate Gothic Bold"/>
                <a:cs typeface="Calibri Light"/>
              </a:rPr>
              <a:t>D</a:t>
            </a:r>
            <a:r>
              <a:rPr lang="en-US" sz="8800" err="1">
                <a:latin typeface="Copperplate Gothic Bold"/>
                <a:cs typeface="Calibri Light"/>
              </a:rPr>
              <a:t>rive</a:t>
            </a:r>
            <a:endParaRPr lang="en-US" sz="8800">
              <a:latin typeface="Copperplate Gothic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0B976-9781-4E65-9FF5-931357EA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14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3F65F-B4A8-4C0D-9454-8F8DC1B34C0E}"/>
              </a:ext>
            </a:extLst>
          </p:cNvPr>
          <p:cNvSpPr txBox="1"/>
          <p:nvPr/>
        </p:nvSpPr>
        <p:spPr>
          <a:xfrm>
            <a:off x="8146252" y="4212689"/>
            <a:ext cx="1933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0B976-9781-4E65-9FF5-931357EA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2" b="84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A6370-37C6-438A-A43B-5C70D0B78661}"/>
              </a:ext>
            </a:extLst>
          </p:cNvPr>
          <p:cNvSpPr txBox="1"/>
          <p:nvPr/>
        </p:nvSpPr>
        <p:spPr>
          <a:xfrm>
            <a:off x="148682" y="2094512"/>
            <a:ext cx="5159122" cy="18989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latin typeface="+mj-lt"/>
                <a:ea typeface="+mj-ea"/>
                <a:cs typeface="+mj-cs"/>
              </a:rPr>
              <a:t>OUR </a:t>
            </a:r>
            <a:r>
              <a:rPr lang="en-US" sz="4400" dirty="0">
                <a:latin typeface="+mj-lt"/>
                <a:ea typeface="+mj-ea"/>
                <a:cs typeface="+mj-cs"/>
              </a:rPr>
              <a:t>PROTOTYPE</a:t>
            </a:r>
            <a:endParaRPr lang="en-US" sz="4400" kern="1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5B8C5E-386E-40B8-99EE-9E657598B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94" t="14331" r="16426" b="4413"/>
          <a:stretch/>
        </p:blipFill>
        <p:spPr>
          <a:xfrm>
            <a:off x="7094037" y="3819059"/>
            <a:ext cx="4071395" cy="2921367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224D3-3736-4FAE-BC38-8BF9E501A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44" t="14052" r="37684" b="4248"/>
          <a:stretch/>
        </p:blipFill>
        <p:spPr>
          <a:xfrm>
            <a:off x="7056864" y="390062"/>
            <a:ext cx="1329242" cy="2938571"/>
          </a:xfrm>
          <a:prstGeom prst="rect">
            <a:avLst/>
          </a:prstGeom>
        </p:spPr>
      </p:pic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C931712-061D-44CE-906B-5EDC039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789" y="219307"/>
            <a:ext cx="1869689" cy="283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DF537-E02F-4159-97EA-62B314A34092}"/>
              </a:ext>
            </a:extLst>
          </p:cNvPr>
          <p:cNvSpPr txBox="1"/>
          <p:nvPr/>
        </p:nvSpPr>
        <p:spPr>
          <a:xfrm>
            <a:off x="8915400" y="3191107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Made with FIGMA</a:t>
            </a:r>
          </a:p>
        </p:txBody>
      </p:sp>
    </p:spTree>
    <p:extLst>
      <p:ext uri="{BB962C8B-B14F-4D97-AF65-F5344CB8AC3E}">
        <p14:creationId xmlns:p14="http://schemas.microsoft.com/office/powerpoint/2010/main" val="5769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0B976-9781-4E65-9FF5-931357EA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2" b="84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A6370-37C6-438A-A43B-5C70D0B78661}"/>
              </a:ext>
            </a:extLst>
          </p:cNvPr>
          <p:cNvSpPr txBox="1"/>
          <p:nvPr/>
        </p:nvSpPr>
        <p:spPr>
          <a:xfrm>
            <a:off x="1040779" y="2252487"/>
            <a:ext cx="4127635" cy="18989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KPI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C546AB-71F4-483E-AF44-AC8A3BB4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68" y="1146015"/>
            <a:ext cx="5280102" cy="42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A6370-37C6-438A-A43B-5C70D0B78661}"/>
              </a:ext>
            </a:extLst>
          </p:cNvPr>
          <p:cNvSpPr txBox="1"/>
          <p:nvPr/>
        </p:nvSpPr>
        <p:spPr>
          <a:xfrm>
            <a:off x="7582828" y="1087244"/>
            <a:ext cx="3029416" cy="185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OUR KPI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1AD1BB-0517-4FEE-833C-76F0CDC2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3" t="13300" r="15811" b="1970"/>
          <a:stretch/>
        </p:blipFill>
        <p:spPr>
          <a:xfrm>
            <a:off x="1208049" y="383453"/>
            <a:ext cx="4336793" cy="3174246"/>
          </a:xfrm>
          <a:prstGeom prst="rect">
            <a:avLst/>
          </a:prstGeom>
        </p:spPr>
      </p:pic>
      <p:pic>
        <p:nvPicPr>
          <p:cNvPr id="6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E929C6E-D0CD-48C9-AF2C-323765494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02" t="15010" r="16033" b="-212"/>
          <a:stretch/>
        </p:blipFill>
        <p:spPr>
          <a:xfrm>
            <a:off x="6898060" y="3223002"/>
            <a:ext cx="4336793" cy="31729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C8EC8D1-BB5F-491E-9A07-7A15C1A9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961" y="4166136"/>
            <a:ext cx="27432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50B976-9781-4E65-9FF5-931357EA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2" b="847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latin typeface="Copperplate Gothic Bold"/>
                <a:cs typeface="Calibri Light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69444157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1C2E32"/>
      </a:dk2>
      <a:lt2>
        <a:srgbClr val="E4E2E8"/>
      </a:lt2>
      <a:accent1>
        <a:srgbClr val="92A94E"/>
      </a:accent1>
      <a:accent2>
        <a:srgbClr val="61B338"/>
      </a:accent2>
      <a:accent3>
        <a:srgbClr val="2DB838"/>
      </a:accent3>
      <a:accent4>
        <a:srgbClr val="31B473"/>
      </a:accent4>
      <a:accent5>
        <a:srgbClr val="36B1A7"/>
      </a:accent5>
      <a:accent6>
        <a:srgbClr val="33ABE8"/>
      </a:accent6>
      <a:hlink>
        <a:srgbClr val="7B69A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PebbleVTI</vt:lpstr>
      <vt:lpstr>DigiDrive</vt:lpstr>
      <vt:lpstr>PowerPoint Presentation</vt:lpstr>
      <vt:lpstr>PowerPoint Presentation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146</cp:revision>
  <dcterms:created xsi:type="dcterms:W3CDTF">2021-01-18T13:04:34Z</dcterms:created>
  <dcterms:modified xsi:type="dcterms:W3CDTF">2021-01-19T14:18:47Z</dcterms:modified>
</cp:coreProperties>
</file>