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c85e2ce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c85e2c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c85e2c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c85e2c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c85e2c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c85e2c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c85e2c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c85e2c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bc85e2ce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bc85e2ce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bc85e2ce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bc85e2ce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c85e2ce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bc85e2ce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bc85e2ce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bc85e2ce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bc85e2ce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bc85e2ce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bc85e2ce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bc85e2ce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c85e2ce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bc85e2ce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c85e2ce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bc85e2ce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bc85e2ce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bc85e2ce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bc85e2ce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bc85e2ce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c85e2ce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c85e2ce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bc85e2ce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bc85e2ce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c85e2ce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bc85e2ce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bc85e2ce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bc85e2ce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bc85e2ce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bc85e2ce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bc85e2ce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bc85e2ce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bc85e2ce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bc85e2ce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MANGATECH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852625" y="1889200"/>
            <a:ext cx="6142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MANGATECH</a:t>
            </a:r>
            <a:endParaRPr sz="7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LANGAGES UTILIS</a:t>
            </a:r>
            <a:r>
              <a:rPr lang="fr">
                <a:solidFill>
                  <a:srgbClr val="FFFFFF"/>
                </a:solidFill>
              </a:rPr>
              <a:t>É</a:t>
            </a:r>
            <a:r>
              <a:rPr lang="fr"/>
              <a:t>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75" y="214475"/>
            <a:ext cx="2051973" cy="205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549" y="214475"/>
            <a:ext cx="1499401" cy="21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150" y="513162"/>
            <a:ext cx="2807450" cy="151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575" y="181462"/>
            <a:ext cx="1556963" cy="2196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25" y="3328475"/>
            <a:ext cx="3562925" cy="16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4878" y="3170850"/>
            <a:ext cx="1758150" cy="17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8975" y="3417613"/>
            <a:ext cx="2925800" cy="14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DU PROJET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4425"/>
            <a:ext cx="1531675" cy="4419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 flipH="1" rot="10800000">
            <a:off x="714100" y="941625"/>
            <a:ext cx="1469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4"/>
          <p:cNvCxnSpPr/>
          <p:nvPr/>
        </p:nvCxnSpPr>
        <p:spPr>
          <a:xfrm>
            <a:off x="879675" y="2618325"/>
            <a:ext cx="14490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910725" y="2297500"/>
            <a:ext cx="1314300" cy="7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827925" y="1252250"/>
            <a:ext cx="18525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972825" y="1097000"/>
            <a:ext cx="23286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2256100" y="765825"/>
            <a:ext cx="6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Comporte tout le code php de l’application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353100" y="1324675"/>
            <a:ext cx="57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Contient les scripts d’initialisation de Laravel. Et permet de configurer l’autoloading.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763200" y="2007725"/>
            <a:ext cx="63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Contient les dossiers de configuration ( namespaces, authentification, cache, base de donnée…)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307850" y="2794250"/>
            <a:ext cx="4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Contient les données temporaires de l’application.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452725" y="3704975"/>
            <a:ext cx="399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Contient les dépendances téléchargées par Composer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MVC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1169450" y="1749775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33700" y="2659725"/>
            <a:ext cx="13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6250875" y="3963700"/>
            <a:ext cx="9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MODELE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1510975" y="396370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6312975" y="141857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5"/>
          <p:cNvCxnSpPr>
            <a:stCxn id="172" idx="3"/>
            <a:endCxn id="170" idx="1"/>
          </p:cNvCxnSpPr>
          <p:nvPr/>
        </p:nvCxnSpPr>
        <p:spPr>
          <a:xfrm>
            <a:off x="2209550" y="1118863"/>
            <a:ext cx="4103400" cy="4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5"/>
          <p:cNvCxnSpPr>
            <a:stCxn id="170" idx="2"/>
            <a:endCxn id="167" idx="3"/>
          </p:cNvCxnSpPr>
          <p:nvPr/>
        </p:nvCxnSpPr>
        <p:spPr>
          <a:xfrm flipH="1">
            <a:off x="5189325" y="1818775"/>
            <a:ext cx="15687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5"/>
          <p:cNvCxnSpPr>
            <a:stCxn id="167" idx="2"/>
            <a:endCxn id="168" idx="0"/>
          </p:cNvCxnSpPr>
          <p:nvPr/>
        </p:nvCxnSpPr>
        <p:spPr>
          <a:xfrm>
            <a:off x="4511550" y="3059925"/>
            <a:ext cx="22155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>
            <a:stCxn id="168" idx="1"/>
            <a:endCxn id="169" idx="3"/>
          </p:cNvCxnSpPr>
          <p:nvPr/>
        </p:nvCxnSpPr>
        <p:spPr>
          <a:xfrm rot="10800000">
            <a:off x="2152575" y="4163800"/>
            <a:ext cx="40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>
            <a:stCxn id="167" idx="1"/>
            <a:endCxn id="166" idx="2"/>
          </p:cNvCxnSpPr>
          <p:nvPr/>
        </p:nvCxnSpPr>
        <p:spPr>
          <a:xfrm rot="10800000">
            <a:off x="1490400" y="2150025"/>
            <a:ext cx="23433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 txBox="1"/>
          <p:nvPr/>
        </p:nvSpPr>
        <p:spPr>
          <a:xfrm>
            <a:off x="771050" y="918763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NAVIGATEUR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5"/>
          <p:cNvCxnSpPr>
            <a:stCxn id="166" idx="0"/>
            <a:endCxn id="172" idx="2"/>
          </p:cNvCxnSpPr>
          <p:nvPr/>
        </p:nvCxnSpPr>
        <p:spPr>
          <a:xfrm rot="10800000">
            <a:off x="1490300" y="1318975"/>
            <a:ext cx="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3612550" y="966725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requête via l’url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6062725" y="2239250"/>
            <a:ext cx="1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exécute une action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631875" y="2541300"/>
            <a:ext cx="170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renvoi une vue avec des données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23950" y="1342675"/>
            <a:ext cx="14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affiche l’HTML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587625" y="3201775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demande les données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027900" y="416380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récupère les données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 rot="10800000">
            <a:off x="4327650" y="3181275"/>
            <a:ext cx="1817700" cy="7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4327650" y="3480650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données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REALISATION DE L’APPLICATION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DONNEE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00" y="3294725"/>
            <a:ext cx="2842675" cy="17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1450"/>
            <a:ext cx="2512300" cy="22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3232750" y="1396725"/>
            <a:ext cx="479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Roboto"/>
                <a:ea typeface="Roboto"/>
                <a:cs typeface="Roboto"/>
                <a:sym typeface="Roboto"/>
              </a:rPr>
              <a:t>Je crée une nouvelle base de donnée sur phpMyAdmin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392475" y="3940650"/>
            <a:ext cx="559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J’établie la connexion de mon application à la base de donnée dans le fichier .env 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MIGRATION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75" y="0"/>
            <a:ext cx="39867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278875" y="1322025"/>
            <a:ext cx="4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php artisan make:migration create_discussions_table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621575" y="2809300"/>
            <a:ext cx="27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php artisan migrate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5" y="0"/>
            <a:ext cx="7846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MODELE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 des besoins</a:t>
            </a:r>
            <a:endParaRPr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0" y="662350"/>
            <a:ext cx="2478300" cy="4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b="1"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visiteur </a:t>
            </a: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peut 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Voir la liste des items.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Filtrer un item par tags.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Chercher un item avec une barre de recherche.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Naviguer dans le forum et filtrer les discussion par sujet.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S'inscrire.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478300" y="662350"/>
            <a:ext cx="36192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L’</a:t>
            </a:r>
            <a:r>
              <a:rPr b="1" lang="fr" sz="1600">
                <a:latin typeface="Times New Roman"/>
                <a:ea typeface="Times New Roman"/>
                <a:cs typeface="Times New Roman"/>
                <a:sym typeface="Times New Roman"/>
              </a:rPr>
              <a:t>utilisateur connecté </a:t>
            </a: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peut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Ecrire un commentaire sous les items.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Ecrire une nouvelle discussion dans le forum.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Supprimer / éditer leurs propre messages.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Ajouter un item à leur liste de favori / Fini / à regarder plus tard.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Accéder à leur espace utilisateur où ils pourront consulter leurs listes.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54300" y="662350"/>
            <a:ext cx="3089700" cy="4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L’</a:t>
            </a:r>
            <a:r>
              <a:rPr b="1" lang="fr" sz="1600">
                <a:latin typeface="Times New Roman"/>
                <a:ea typeface="Times New Roman"/>
                <a:cs typeface="Times New Roman"/>
                <a:sym typeface="Times New Roman"/>
              </a:rPr>
              <a:t>admin </a:t>
            </a: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gère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Les utilisateurs (supprimer / modifier / ajouter).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Les discussions (supprimer).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Les commentaires (supprimer).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les items (supprimer / modifier / ajouter).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les sujets (supprimer / modifier / ajouter).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- les tags (supprimer / modifier / ajouter).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 flipH="1">
            <a:off x="2442225" y="683050"/>
            <a:ext cx="10500" cy="45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6054225" y="662350"/>
            <a:ext cx="0" cy="45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3594250" y="330500"/>
            <a:ext cx="47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php artisan make:model Discussion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3347"/>
            <a:ext cx="4420800" cy="401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CONTROLLER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5" y="0"/>
            <a:ext cx="63427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3552925" y="1384000"/>
            <a:ext cx="583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php artisan make:controller DiscussionController -r</a:t>
            </a:r>
            <a:endParaRPr sz="1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050" y="0"/>
            <a:ext cx="6927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61975" y="144600"/>
            <a:ext cx="204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app/Http/Controllers/Anime/CommentAnimeController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VUE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125" y="25813"/>
            <a:ext cx="7021875" cy="509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7"/>
          <p:cNvCxnSpPr/>
          <p:nvPr/>
        </p:nvCxnSpPr>
        <p:spPr>
          <a:xfrm flipH="1" rot="10800000">
            <a:off x="1549250" y="1291025"/>
            <a:ext cx="8778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7"/>
          <p:cNvCxnSpPr/>
          <p:nvPr/>
        </p:nvCxnSpPr>
        <p:spPr>
          <a:xfrm flipH="1" rot="10800000">
            <a:off x="1538925" y="733425"/>
            <a:ext cx="816000" cy="9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7"/>
          <p:cNvSpPr txBox="1"/>
          <p:nvPr/>
        </p:nvSpPr>
        <p:spPr>
          <a:xfrm>
            <a:off x="392475" y="1435625"/>
            <a:ext cx="14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variables de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>
            <a:off x="1445975" y="4275925"/>
            <a:ext cx="6405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7"/>
          <p:cNvSpPr txBox="1"/>
          <p:nvPr/>
        </p:nvSpPr>
        <p:spPr>
          <a:xfrm>
            <a:off x="216900" y="3966050"/>
            <a:ext cx="15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section dans layouts.app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p37"/>
          <p:cNvCxnSpPr/>
          <p:nvPr/>
        </p:nvCxnSpPr>
        <p:spPr>
          <a:xfrm flipH="1">
            <a:off x="6341525" y="908900"/>
            <a:ext cx="110520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7"/>
          <p:cNvSpPr txBox="1"/>
          <p:nvPr/>
        </p:nvSpPr>
        <p:spPr>
          <a:xfrm>
            <a:off x="7519000" y="764300"/>
            <a:ext cx="15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intégration des variables php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37"/>
          <p:cNvCxnSpPr/>
          <p:nvPr/>
        </p:nvCxnSpPr>
        <p:spPr>
          <a:xfrm>
            <a:off x="3067500" y="1353000"/>
            <a:ext cx="7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7"/>
          <p:cNvSpPr txBox="1"/>
          <p:nvPr/>
        </p:nvSpPr>
        <p:spPr>
          <a:xfrm>
            <a:off x="123950" y="113600"/>
            <a:ext cx="187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Roboto"/>
                <a:ea typeface="Roboto"/>
                <a:cs typeface="Roboto"/>
                <a:sym typeface="Roboto"/>
              </a:rPr>
              <a:t>view(‘forum.index’)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825" y="0"/>
            <a:ext cx="2400300" cy="43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15718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8"/>
          <p:cNvCxnSpPr/>
          <p:nvPr/>
        </p:nvCxnSpPr>
        <p:spPr>
          <a:xfrm>
            <a:off x="1879750" y="3170800"/>
            <a:ext cx="4513500" cy="7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8"/>
          <p:cNvCxnSpPr/>
          <p:nvPr/>
        </p:nvCxnSpPr>
        <p:spPr>
          <a:xfrm flipH="1">
            <a:off x="4668475" y="185900"/>
            <a:ext cx="16008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8"/>
          <p:cNvSpPr txBox="1"/>
          <p:nvPr/>
        </p:nvSpPr>
        <p:spPr>
          <a:xfrm>
            <a:off x="4843975" y="258200"/>
            <a:ext cx="16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nom du fichier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8"/>
          <p:cNvCxnSpPr/>
          <p:nvPr/>
        </p:nvCxnSpPr>
        <p:spPr>
          <a:xfrm rot="10800000">
            <a:off x="2767875" y="2798975"/>
            <a:ext cx="134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8"/>
          <p:cNvSpPr txBox="1"/>
          <p:nvPr/>
        </p:nvSpPr>
        <p:spPr>
          <a:xfrm>
            <a:off x="4110675" y="2598875"/>
            <a:ext cx="16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navbar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6486175" y="4317225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haut du fichier précédant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ROUTE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4644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40"/>
          <p:cNvCxnSpPr/>
          <p:nvPr/>
        </p:nvCxnSpPr>
        <p:spPr>
          <a:xfrm rot="10800000">
            <a:off x="4069400" y="1507975"/>
            <a:ext cx="1766100" cy="18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0"/>
          <p:cNvCxnSpPr/>
          <p:nvPr/>
        </p:nvCxnSpPr>
        <p:spPr>
          <a:xfrm flipH="1" rot="10800000">
            <a:off x="1507925" y="1735250"/>
            <a:ext cx="103200" cy="15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0"/>
          <p:cNvCxnSpPr/>
          <p:nvPr/>
        </p:nvCxnSpPr>
        <p:spPr>
          <a:xfrm rot="10800000">
            <a:off x="7498500" y="1621575"/>
            <a:ext cx="784800" cy="19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40"/>
          <p:cNvSpPr txBox="1"/>
          <p:nvPr/>
        </p:nvSpPr>
        <p:spPr>
          <a:xfrm>
            <a:off x="402800" y="3408350"/>
            <a:ext cx="26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Nom de la route utilisé pour l’appeler dans la vue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4823325" y="3346375"/>
            <a:ext cx="24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URL de la route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7167825" y="3561775"/>
            <a:ext cx="18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action du 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40"/>
          <p:cNvCxnSpPr/>
          <p:nvPr/>
        </p:nvCxnSpPr>
        <p:spPr>
          <a:xfrm rot="10800000">
            <a:off x="2014150" y="1487175"/>
            <a:ext cx="1797000" cy="25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40"/>
          <p:cNvSpPr txBox="1"/>
          <p:nvPr/>
        </p:nvSpPr>
        <p:spPr>
          <a:xfrm>
            <a:off x="3057175" y="4162300"/>
            <a:ext cx="21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méthode 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38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5" y="2571759"/>
            <a:ext cx="8311415" cy="230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Premier point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Insérez votre texte ici Insérez votre texte ici Insérez votre texte ici Insérez votre texte ici Insérez votre texte ici Insérez votre texte ici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Insérez votre texte ici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Insérez votre texte ici Insérez votre texte ici Insérez votre texte ici Insérez votre texte ici Insérez votre texte ici</a:t>
            </a:r>
            <a:r>
              <a:rPr lang="fr"/>
              <a:t>.</a:t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Insérez votre texte ici Insérez votre texte ici Insérez votre texte ici Insérez votre texte ici Insérez votre texte ici Insérez votre texte ici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241950" y="1335675"/>
            <a:ext cx="7158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8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MODELISATION DE L’APPLICATION</a:t>
            </a:r>
            <a:endParaRPr sz="58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MAQUETTAGE - ZONING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75" y="678300"/>
            <a:ext cx="4232776" cy="446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150" y="678300"/>
            <a:ext cx="4232776" cy="446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MAQUETTAGE - WIREFRAME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75" y="683050"/>
            <a:ext cx="3435900" cy="4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450" y="683050"/>
            <a:ext cx="3280676" cy="44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0" y="41400"/>
            <a:ext cx="3451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600" y="41400"/>
            <a:ext cx="230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2095050"/>
            <a:ext cx="20034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00" y="0"/>
            <a:ext cx="7395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27350" y="641650"/>
            <a:ext cx="11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UML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MERISE - MCD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350"/>
            <a:ext cx="9144001" cy="44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MERISE - MLD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4001" cy="45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