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4"/>
  </p:notesMasterIdLst>
  <p:sldIdLst>
    <p:sldId id="258" r:id="rId2"/>
    <p:sldId id="269" r:id="rId3"/>
    <p:sldId id="270" r:id="rId4"/>
    <p:sldId id="27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72" r:id="rId16"/>
    <p:sldId id="273" r:id="rId17"/>
    <p:sldId id="282" r:id="rId18"/>
    <p:sldId id="283" r:id="rId19"/>
    <p:sldId id="274" r:id="rId20"/>
    <p:sldId id="284" r:id="rId21"/>
    <p:sldId id="275" r:id="rId22"/>
    <p:sldId id="276" r:id="rId23"/>
    <p:sldId id="279" r:id="rId24"/>
    <p:sldId id="277" r:id="rId25"/>
    <p:sldId id="278" r:id="rId26"/>
    <p:sldId id="280" r:id="rId27"/>
    <p:sldId id="281" r:id="rId28"/>
    <p:sldId id="268" r:id="rId29"/>
    <p:sldId id="261" r:id="rId30"/>
    <p:sldId id="265" r:id="rId31"/>
    <p:sldId id="259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/>
    <p:restoredTop sz="85223" autoAdjust="0"/>
  </p:normalViewPr>
  <p:slideViewPr>
    <p:cSldViewPr snapToGrid="0" snapToObjects="1">
      <p:cViewPr varScale="1">
        <p:scale>
          <a:sx n="74" d="100"/>
          <a:sy n="74" d="100"/>
        </p:scale>
        <p:origin x="78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3F66-C3DA-644C-AA57-3C016243217C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36D5-F221-7148-B5DD-FCABD050E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因為要放上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所以刪掉影片 不然檔案太大放不上去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86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2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4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2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点击此处</a:t>
            </a:r>
          </a:p>
          <a:p>
            <a:pPr lvl="0"/>
            <a:r>
              <a:rPr kumimoji="1" lang="zh-CN" altLang="en-US" dirty="0" smtClean="0"/>
              <a:t>添加标题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OfficePLUS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0" r:id="rId3"/>
    <p:sldLayoutId id="2147483681" r:id="rId4"/>
    <p:sldLayoutId id="214748368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en-US" altLang="zh-TW" dirty="0" smtClean="0"/>
              <a:t>APP</a:t>
            </a:r>
            <a:r>
              <a:rPr kumimoji="1" lang="zh-TW" altLang="en-US" dirty="0" smtClean="0"/>
              <a:t>介紹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r>
              <a:rPr kumimoji="1" lang="zh-TW" altLang="en-US" dirty="0" smtClean="0"/>
              <a:t>遇到的挑戰</a:t>
            </a:r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TW" altLang="en-US" dirty="0" smtClean="0"/>
              <a:t>軟工平台</a:t>
            </a:r>
            <a:endParaRPr kumimoji="1" lang="zh-CN" altLang="en-US" dirty="0"/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kumimoji="1" lang="zh-TW" altLang="en-US" dirty="0" smtClean="0"/>
              <a:t>未來展望</a:t>
            </a:r>
            <a:endParaRPr kumimoji="1" lang="zh-CN" altLang="en-US" dirty="0"/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TW" dirty="0" err="1" smtClean="0"/>
              <a:t>SurpriseU</a:t>
            </a:r>
            <a:endParaRPr kumimoji="1" lang="en-US" altLang="zh-TW" dirty="0" smtClean="0"/>
          </a:p>
          <a:p>
            <a:r>
              <a:rPr kumimoji="1" lang="zh-TW" altLang="en-US" dirty="0" smtClean="0"/>
              <a:t>交換禮物</a:t>
            </a:r>
            <a:r>
              <a:rPr kumimoji="1" lang="en-US" altLang="zh-TW" dirty="0" smtClean="0"/>
              <a:t>APP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77720" y="5826919"/>
            <a:ext cx="6069444" cy="368142"/>
          </a:xfrm>
        </p:spPr>
        <p:txBody>
          <a:bodyPr/>
          <a:lstStyle/>
          <a:p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00357015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 黃佳惠 </a:t>
            </a:r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00357128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 陳彥勳 </a:t>
            </a:r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00357149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 吉天仲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主辦人需在不同階段審核參加者們所提交的照片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以確保交換順利進行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60" y="240031"/>
            <a:ext cx="3137423" cy="6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當審核全部完成後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系統將隨機匹配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並將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應將禮物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至的地址告知每位參加者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62" y="306451"/>
            <a:ext cx="2962179" cy="59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收到禮物後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使用者對收到的禮物給予評分和回饋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若沒有額外狀況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本次交換到此結束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91" y="127590"/>
            <a:ext cx="3234050" cy="65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416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若有人對收到的禮物有懷疑或不滿意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將開啟一個三方對話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由主辦人進行調解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98" y="148855"/>
            <a:ext cx="3176206" cy="64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8304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遇到的挑</a:t>
            </a:r>
            <a:r>
              <a:rPr lang="zh-TW" altLang="en-US" dirty="0"/>
              <a:t>戰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964" y="0"/>
            <a:ext cx="8880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9600" b="1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遇到的挑戰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073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grpSp>
        <p:nvGrpSpPr>
          <p:cNvPr id="6" name="组 21"/>
          <p:cNvGrpSpPr/>
          <p:nvPr/>
        </p:nvGrpSpPr>
        <p:grpSpPr>
          <a:xfrm>
            <a:off x="549169" y="1620446"/>
            <a:ext cx="2301073" cy="3960000"/>
            <a:chOff x="549169" y="1620448"/>
            <a:chExt cx="2301073" cy="4077760"/>
          </a:xfrm>
        </p:grpSpPr>
        <p:sp>
          <p:nvSpPr>
            <p:cNvPr id="7" name="矩形 6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858" y="1728436"/>
              <a:ext cx="2119939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Android</a:t>
              </a:r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版本問題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" name="组 22"/>
          <p:cNvGrpSpPr/>
          <p:nvPr/>
        </p:nvGrpSpPr>
        <p:grpSpPr>
          <a:xfrm>
            <a:off x="3129082" y="1620448"/>
            <a:ext cx="2301073" cy="3960000"/>
            <a:chOff x="3129082" y="1620448"/>
            <a:chExt cx="2301073" cy="4077760"/>
          </a:xfrm>
        </p:grpSpPr>
        <p:sp>
          <p:nvSpPr>
            <p:cNvPr id="12" name="矩形 11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68736" y="1723007"/>
              <a:ext cx="156645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Session</a:t>
              </a:r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問題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23"/>
          <p:cNvGrpSpPr/>
          <p:nvPr/>
        </p:nvGrpSpPr>
        <p:grpSpPr>
          <a:xfrm>
            <a:off x="5708994" y="1620448"/>
            <a:ext cx="2301073" cy="3960000"/>
            <a:chOff x="5708994" y="1620448"/>
            <a:chExt cx="2301073" cy="4077760"/>
          </a:xfrm>
        </p:grpSpPr>
        <p:sp>
          <p:nvSpPr>
            <p:cNvPr id="17" name="矩形 16"/>
            <p:cNvSpPr/>
            <p:nvPr/>
          </p:nvSpPr>
          <p:spPr>
            <a:xfrm>
              <a:off x="5708994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06441" y="1723007"/>
              <a:ext cx="1506183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Layout</a:t>
              </a:r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與</a:t>
              </a:r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UI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1" name="组 24"/>
          <p:cNvGrpSpPr/>
          <p:nvPr/>
        </p:nvGrpSpPr>
        <p:grpSpPr>
          <a:xfrm>
            <a:off x="8288909" y="1620448"/>
            <a:ext cx="2301073" cy="3959998"/>
            <a:chOff x="8288909" y="1620448"/>
            <a:chExt cx="2301073" cy="4077760"/>
          </a:xfrm>
        </p:grpSpPr>
        <p:sp>
          <p:nvSpPr>
            <p:cNvPr id="22" name="矩形 21"/>
            <p:cNvSpPr/>
            <p:nvPr/>
          </p:nvSpPr>
          <p:spPr>
            <a:xfrm>
              <a:off x="828890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647183" y="1734662"/>
              <a:ext cx="1617751" cy="390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首頁製作困難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6" name="文本框 17"/>
          <p:cNvSpPr txBox="1"/>
          <p:nvPr/>
        </p:nvSpPr>
        <p:spPr>
          <a:xfrm>
            <a:off x="674836" y="2175319"/>
            <a:ext cx="2049738" cy="293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本專案使用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GitHub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協作平台，採取一開始創一個空白專案並不斷做更改的形式，但疑似因某位同學的版本過新，導致其他同學無法一同使用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3278145" y="2205223"/>
            <a:ext cx="2028892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Android Studio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寫法與我們所熟知的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servlet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不同，因此研究了許久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文本框 45"/>
          <p:cNvSpPr txBox="1"/>
          <p:nvPr/>
        </p:nvSpPr>
        <p:spPr>
          <a:xfrm>
            <a:off x="5829824" y="2189065"/>
            <a:ext cx="203955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Android Studio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所內建的元件並無法簡單的拉一拉，來還原當初使用</a:t>
            </a:r>
            <a:r>
              <a:rPr lang="en-US" altLang="zh-CN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Pencil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做設計和繪製的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UI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，需花許多時間研究並撰寫許多程式碼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435004" y="2177669"/>
            <a:ext cx="2008882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由於首頁為進入頁面的第一頁，因此必須做出來，但想要呈現美好的首頁，卻非常的困難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1"/>
          <p:cNvGrpSpPr/>
          <p:nvPr/>
        </p:nvGrpSpPr>
        <p:grpSpPr>
          <a:xfrm>
            <a:off x="549168" y="5685315"/>
            <a:ext cx="2301073" cy="1073657"/>
            <a:chOff x="549169" y="1620448"/>
            <a:chExt cx="2301073" cy="4077760"/>
          </a:xfrm>
        </p:grpSpPr>
        <p:sp>
          <p:nvSpPr>
            <p:cNvPr id="30" name="矩形 29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由版本最舊的同學傳空專案，其他人更新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21"/>
          <p:cNvGrpSpPr/>
          <p:nvPr/>
        </p:nvGrpSpPr>
        <p:grpSpPr>
          <a:xfrm>
            <a:off x="3142054" y="5713748"/>
            <a:ext cx="2301073" cy="1073657"/>
            <a:chOff x="549169" y="1620448"/>
            <a:chExt cx="2301073" cy="4077760"/>
          </a:xfrm>
        </p:grpSpPr>
        <p:sp>
          <p:nvSpPr>
            <p:cNvPr id="34" name="矩形 33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 err="1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SharedPreferences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21"/>
          <p:cNvGrpSpPr/>
          <p:nvPr/>
        </p:nvGrpSpPr>
        <p:grpSpPr>
          <a:xfrm>
            <a:off x="5677397" y="5713748"/>
            <a:ext cx="2301073" cy="1073657"/>
            <a:chOff x="549169" y="1620448"/>
            <a:chExt cx="2301073" cy="4077760"/>
          </a:xfrm>
        </p:grpSpPr>
        <p:sp>
          <p:nvSpPr>
            <p:cNvPr id="40" name="矩形 39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盡力做能做到的事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2" name="组 21"/>
          <p:cNvGrpSpPr/>
          <p:nvPr/>
        </p:nvGrpSpPr>
        <p:grpSpPr>
          <a:xfrm>
            <a:off x="8288909" y="5713748"/>
            <a:ext cx="2301073" cy="1070068"/>
            <a:chOff x="567795" y="-2634467"/>
            <a:chExt cx="2301073" cy="8211055"/>
          </a:xfrm>
        </p:grpSpPr>
        <p:sp>
          <p:nvSpPr>
            <p:cNvPr id="43" name="矩形 42"/>
            <p:cNvSpPr/>
            <p:nvPr/>
          </p:nvSpPr>
          <p:spPr>
            <a:xfrm>
              <a:off x="567795" y="-2634467"/>
              <a:ext cx="2301073" cy="82110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下一頁簡單講解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1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sp>
        <p:nvSpPr>
          <p:cNvPr id="36" name="文本框 8"/>
          <p:cNvSpPr txBox="1"/>
          <p:nvPr/>
        </p:nvSpPr>
        <p:spPr>
          <a:xfrm>
            <a:off x="7751188" y="864383"/>
            <a:ext cx="251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分類、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熱門、最新、收藏、我的交換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51188" y="175663"/>
            <a:ext cx="222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>
                <a:solidFill>
                  <a:srgbClr val="FFFF00"/>
                </a:solidFill>
              </a:rPr>
              <a:t>TabChange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cxnSp>
        <p:nvCxnSpPr>
          <p:cNvPr id="38" name="直线连接符 9"/>
          <p:cNvCxnSpPr/>
          <p:nvPr/>
        </p:nvCxnSpPr>
        <p:spPr>
          <a:xfrm>
            <a:off x="7836899" y="773447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9"/>
          <p:cNvCxnSpPr/>
          <p:nvPr/>
        </p:nvCxnSpPr>
        <p:spPr>
          <a:xfrm>
            <a:off x="304362" y="2100774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11"/>
          <p:cNvCxnSpPr/>
          <p:nvPr/>
        </p:nvCxnSpPr>
        <p:spPr>
          <a:xfrm>
            <a:off x="304362" y="4637614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8524" y="1608333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软雅黑"/>
              </a:rPr>
              <a:t>Homepage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8524" y="4149185"/>
            <a:ext cx="1332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Notice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8524" y="2116263"/>
            <a:ext cx="2022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ea typeface="微软雅黑"/>
              </a:rPr>
              <a:t>首頁</a:t>
            </a:r>
            <a:endParaRPr lang="zh-CN" altLang="en-US" dirty="0">
              <a:solidFill>
                <a:schemeClr val="bg1"/>
              </a:solidFill>
              <a:ea typeface="微软雅黑"/>
            </a:endParaRPr>
          </a:p>
          <a:p>
            <a:pPr lvl="0"/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8524" y="4637615"/>
            <a:ext cx="2022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公告欄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20" y="41132"/>
            <a:ext cx="3391809" cy="666968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2348631" y="2536307"/>
            <a:ext cx="3505721" cy="36159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131120" y="2276926"/>
            <a:ext cx="1149324" cy="188293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338455" y="2276926"/>
            <a:ext cx="4416136" cy="443388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324546" y="2255378"/>
            <a:ext cx="4416136" cy="3084783"/>
            <a:chOff x="9778772" y="1738481"/>
            <a:chExt cx="4416136" cy="3084783"/>
          </a:xfrm>
        </p:grpSpPr>
        <p:sp>
          <p:nvSpPr>
            <p:cNvPr id="56" name="矩形 55"/>
            <p:cNvSpPr/>
            <p:nvPr/>
          </p:nvSpPr>
          <p:spPr>
            <a:xfrm>
              <a:off x="9778772" y="1738481"/>
              <a:ext cx="4416136" cy="3084783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dirty="0" smtClean="0">
                  <a:solidFill>
                    <a:srgbClr val="FF0000"/>
                  </a:solidFill>
                </a:rPr>
                <a:t>圖片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1416801" y="3873749"/>
              <a:ext cx="1005403" cy="58477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</a:rPr>
                <a:t>標題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6299310" y="1577555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>
                <a:solidFill>
                  <a:srgbClr val="FFFF00"/>
                </a:solidFill>
              </a:rPr>
              <a:t>GridView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(</a:t>
            </a:r>
            <a:r>
              <a:rPr lang="en-US" altLang="zh-TW" sz="2800" b="1" dirty="0" err="1" smtClean="0">
                <a:solidFill>
                  <a:srgbClr val="FFFF00"/>
                </a:solidFill>
              </a:rPr>
              <a:t>SimpleAdapter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)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000500" y="3844636"/>
            <a:ext cx="2774373" cy="6546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遇到的挑</a:t>
            </a:r>
            <a:r>
              <a:rPr lang="zh-TW" altLang="en-US" dirty="0"/>
              <a:t>戰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08928" y="240031"/>
            <a:ext cx="3943032" cy="354330"/>
          </a:xfrm>
        </p:spPr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2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08928" y="594361"/>
            <a:ext cx="3943032" cy="354330"/>
          </a:xfrm>
        </p:spPr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grpSp>
        <p:nvGrpSpPr>
          <p:cNvPr id="26" name="组 21"/>
          <p:cNvGrpSpPr/>
          <p:nvPr/>
        </p:nvGrpSpPr>
        <p:grpSpPr>
          <a:xfrm>
            <a:off x="549169" y="1620447"/>
            <a:ext cx="10426723" cy="4946607"/>
            <a:chOff x="549169" y="1620448"/>
            <a:chExt cx="2301073" cy="4077760"/>
          </a:xfrm>
        </p:grpSpPr>
        <p:sp>
          <p:nvSpPr>
            <p:cNvPr id="27" name="矩形 26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88485" y="1728436"/>
              <a:ext cx="678694" cy="312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Android</a:t>
              </a:r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上圖片顯示有問題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8" name="文本框 17"/>
          <p:cNvSpPr txBox="1"/>
          <p:nvPr/>
        </p:nvSpPr>
        <p:spPr>
          <a:xfrm>
            <a:off x="674835" y="2175319"/>
            <a:ext cx="9287863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用空專案測試時，寫上</a:t>
            </a:r>
            <a:r>
              <a:rPr lang="en-US" altLang="zh-TW" dirty="0" err="1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AsyncTask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執行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緒來便可進行圖片讀取</a:t>
            </a:r>
            <a:endParaRPr lang="en-US" altLang="zh-TW" dirty="0" smtClean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但放進專案裡層層包圍的首頁後，卻發現無法使用</a:t>
            </a:r>
            <a:r>
              <a:rPr lang="en-US" altLang="zh-TW" dirty="0" err="1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AsyncTask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執行緒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，不知道為何，懷疑是包太多層的關係，或者是圖片顯示方式錯誤，因此一開始都往這兩個方向查詢</a:t>
            </a:r>
            <a:endParaRPr lang="en-US" altLang="zh-TW" dirty="0" smtClean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花了許多天找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bug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，結果換另一個方向查，查詢顯示網路圖片問題有問題如何解決，馬上有結果，發現是因為在主線程裡面不能添加網路的訪問，但只要在</a:t>
            </a:r>
            <a:r>
              <a:rPr lang="en-US" altLang="zh-TW" dirty="0" err="1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onCreateView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加上以下程式碼即可運作</a:t>
            </a:r>
            <a:endParaRPr lang="en-US" altLang="zh-TW" dirty="0" smtClean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0" y="4428243"/>
            <a:ext cx="10437142" cy="23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遇到的挑</a:t>
            </a:r>
            <a:r>
              <a:rPr lang="zh-TW" altLang="en-US" dirty="0"/>
              <a:t>戰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08928" y="240031"/>
            <a:ext cx="3943032" cy="354330"/>
          </a:xfrm>
        </p:spPr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2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08928" y="594361"/>
            <a:ext cx="3943032" cy="354330"/>
          </a:xfrm>
        </p:spPr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grpSp>
        <p:nvGrpSpPr>
          <p:cNvPr id="26" name="组 21"/>
          <p:cNvGrpSpPr/>
          <p:nvPr/>
        </p:nvGrpSpPr>
        <p:grpSpPr>
          <a:xfrm>
            <a:off x="549169" y="1620448"/>
            <a:ext cx="2301073" cy="3960000"/>
            <a:chOff x="549169" y="1620448"/>
            <a:chExt cx="2301073" cy="4077760"/>
          </a:xfrm>
        </p:grpSpPr>
        <p:sp>
          <p:nvSpPr>
            <p:cNvPr id="27" name="矩形 26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18954" y="1728436"/>
              <a:ext cx="1617751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技術水平不一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9" name="组 22"/>
          <p:cNvGrpSpPr/>
          <p:nvPr/>
        </p:nvGrpSpPr>
        <p:grpSpPr>
          <a:xfrm>
            <a:off x="3129082" y="1620448"/>
            <a:ext cx="2301073" cy="3960000"/>
            <a:chOff x="3129082" y="1620448"/>
            <a:chExt cx="2301073" cy="4077760"/>
          </a:xfrm>
        </p:grpSpPr>
        <p:sp>
          <p:nvSpPr>
            <p:cNvPr id="30" name="矩形 29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443091" y="1723007"/>
              <a:ext cx="1617751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資料庫保留字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2" name="组 23"/>
          <p:cNvGrpSpPr/>
          <p:nvPr/>
        </p:nvGrpSpPr>
        <p:grpSpPr>
          <a:xfrm>
            <a:off x="5708994" y="1620448"/>
            <a:ext cx="2301073" cy="3960000"/>
            <a:chOff x="5708994" y="1620448"/>
            <a:chExt cx="2301073" cy="3960000"/>
          </a:xfrm>
        </p:grpSpPr>
        <p:sp>
          <p:nvSpPr>
            <p:cNvPr id="33" name="矩形 32"/>
            <p:cNvSpPr/>
            <p:nvPr/>
          </p:nvSpPr>
          <p:spPr>
            <a:xfrm>
              <a:off x="5708994" y="1620448"/>
              <a:ext cx="2301073" cy="39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868397" y="1723007"/>
              <a:ext cx="1982274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Servlet</a:t>
              </a:r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命名規則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8" name="文本框 17"/>
          <p:cNvSpPr txBox="1"/>
          <p:nvPr/>
        </p:nvSpPr>
        <p:spPr>
          <a:xfrm>
            <a:off x="674836" y="2175319"/>
            <a:ext cx="204973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前後端連接，遠端存取等關鍵技術只有一位同學會操作，導致工作量不均，該同學除了自己的部分外還需要教其他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同學，並各種幫忙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debug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24"/>
          <p:cNvSpPr txBox="1"/>
          <p:nvPr/>
        </p:nvSpPr>
        <p:spPr>
          <a:xfrm>
            <a:off x="3278145" y="2205223"/>
            <a:ext cx="2028892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本專案使用</a:t>
            </a:r>
            <a:r>
              <a:rPr lang="en-US" altLang="zh-TW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資料庫，但某欄位的名稱與</a:t>
            </a:r>
            <a:r>
              <a:rPr lang="en-US" altLang="zh-TW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的保留字衝突，導致操作一直莫名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失敗，找了蠻久才發現問題所在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45"/>
          <p:cNvSpPr txBox="1"/>
          <p:nvPr/>
        </p:nvSpPr>
        <p:spPr>
          <a:xfrm>
            <a:off x="5829824" y="2189065"/>
            <a:ext cx="2039558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Servlet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的命名及部署有自己的一套規則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並沒有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了解透徹的情形下使用，導致了一些衝突的發生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549168" y="5685315"/>
            <a:ext cx="2301073" cy="1073657"/>
            <a:chOff x="549169" y="1620448"/>
            <a:chExt cx="2301073" cy="4077760"/>
          </a:xfrm>
        </p:grpSpPr>
        <p:sp>
          <p:nvSpPr>
            <p:cNvPr id="23" name="矩形 22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能者多勞</a:t>
              </a:r>
              <a:r>
                <a:rPr kumimoji="1"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QQ</a:t>
              </a:r>
            </a:p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幫人</a:t>
              </a:r>
              <a:r>
                <a:rPr kumimoji="1"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debug</a:t>
              </a:r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QQ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3" name="组 21"/>
          <p:cNvGrpSpPr/>
          <p:nvPr/>
        </p:nvGrpSpPr>
        <p:grpSpPr>
          <a:xfrm>
            <a:off x="3142054" y="5713748"/>
            <a:ext cx="2301073" cy="1073657"/>
            <a:chOff x="549169" y="1620448"/>
            <a:chExt cx="2301073" cy="4077760"/>
          </a:xfrm>
        </p:grpSpPr>
        <p:sp>
          <p:nvSpPr>
            <p:cNvPr id="44" name="矩形 43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修改欄位名稱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6" name="组 21"/>
          <p:cNvGrpSpPr/>
          <p:nvPr/>
        </p:nvGrpSpPr>
        <p:grpSpPr>
          <a:xfrm>
            <a:off x="5677397" y="5713748"/>
            <a:ext cx="2301073" cy="1073657"/>
            <a:chOff x="549169" y="1620448"/>
            <a:chExt cx="2301073" cy="4077760"/>
          </a:xfrm>
        </p:grpSpPr>
        <p:sp>
          <p:nvSpPr>
            <p:cNvPr id="47" name="矩形 46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修改</a:t>
              </a:r>
              <a:r>
                <a:rPr kumimoji="1"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Servlet</a:t>
              </a:r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名</a:t>
              </a:r>
              <a:r>
                <a:rPr kumimoji="1" lang="zh-TW" altLang="en-US" b="1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稱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2" name="组 21"/>
          <p:cNvGrpSpPr/>
          <p:nvPr/>
        </p:nvGrpSpPr>
        <p:grpSpPr>
          <a:xfrm>
            <a:off x="8409736" y="1624827"/>
            <a:ext cx="2301073" cy="3960000"/>
            <a:chOff x="549169" y="1620448"/>
            <a:chExt cx="2301073" cy="4077760"/>
          </a:xfrm>
        </p:grpSpPr>
        <p:sp>
          <p:nvSpPr>
            <p:cNvPr id="53" name="矩形 52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173" y="1728436"/>
              <a:ext cx="1813318" cy="390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首頁容易</a:t>
              </a:r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Crash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5" name="文本框 17"/>
          <p:cNvSpPr txBox="1"/>
          <p:nvPr/>
        </p:nvSpPr>
        <p:spPr>
          <a:xfrm>
            <a:off x="8535403" y="2179698"/>
            <a:ext cx="2049738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輸入帳密後想登入首頁，有時候會無法進入首頁，發現是因為程式沒有去後端抓取資料，或者是主程序太多導致</a:t>
            </a: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Crash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组 21"/>
          <p:cNvGrpSpPr/>
          <p:nvPr/>
        </p:nvGrpSpPr>
        <p:grpSpPr>
          <a:xfrm>
            <a:off x="8409735" y="5689694"/>
            <a:ext cx="2301073" cy="1073657"/>
            <a:chOff x="549169" y="1620448"/>
            <a:chExt cx="2301073" cy="4077760"/>
          </a:xfrm>
        </p:grpSpPr>
        <p:sp>
          <p:nvSpPr>
            <p:cNvPr id="57" name="矩形 56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目前無法解決</a:t>
              </a:r>
              <a:endParaRPr kumimoji="1" lang="en-US" altLang="zh-TW" b="1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2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964" y="0"/>
            <a:ext cx="8880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9600" b="1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APP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886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遇到的挑</a:t>
            </a:r>
            <a:r>
              <a:rPr lang="zh-TW" altLang="en-US" dirty="0"/>
              <a:t>戰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08928" y="240031"/>
            <a:ext cx="3943032" cy="354330"/>
          </a:xfrm>
        </p:spPr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2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08928" y="594361"/>
            <a:ext cx="3943032" cy="354330"/>
          </a:xfrm>
        </p:spPr>
        <p:txBody>
          <a:bodyPr/>
          <a:lstStyle/>
          <a:p>
            <a:r>
              <a:rPr lang="zh-TW" altLang="en-US" dirty="0" smtClean="0"/>
              <a:t>遇到的挑戰</a:t>
            </a:r>
            <a:endParaRPr lang="zh-TW" altLang="en-US" dirty="0"/>
          </a:p>
        </p:txBody>
      </p:sp>
      <p:grpSp>
        <p:nvGrpSpPr>
          <p:cNvPr id="29" name="组 22"/>
          <p:cNvGrpSpPr/>
          <p:nvPr/>
        </p:nvGrpSpPr>
        <p:grpSpPr>
          <a:xfrm>
            <a:off x="3129082" y="1620448"/>
            <a:ext cx="2301073" cy="3960000"/>
            <a:chOff x="3129082" y="1620448"/>
            <a:chExt cx="2301073" cy="4077760"/>
          </a:xfrm>
        </p:grpSpPr>
        <p:sp>
          <p:nvSpPr>
            <p:cNvPr id="30" name="矩形 29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07161" y="1723007"/>
              <a:ext cx="689612" cy="390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XXX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2" name="组 23"/>
          <p:cNvGrpSpPr/>
          <p:nvPr/>
        </p:nvGrpSpPr>
        <p:grpSpPr>
          <a:xfrm>
            <a:off x="5708994" y="1620448"/>
            <a:ext cx="2301073" cy="3960000"/>
            <a:chOff x="5708994" y="1620448"/>
            <a:chExt cx="2301073" cy="3960000"/>
          </a:xfrm>
        </p:grpSpPr>
        <p:sp>
          <p:nvSpPr>
            <p:cNvPr id="33" name="矩形 32"/>
            <p:cNvSpPr/>
            <p:nvPr/>
          </p:nvSpPr>
          <p:spPr>
            <a:xfrm>
              <a:off x="5708994" y="1620448"/>
              <a:ext cx="2301073" cy="39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14728" y="1723007"/>
              <a:ext cx="689612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TW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XXX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9" name="文本框 24"/>
          <p:cNvSpPr txBox="1"/>
          <p:nvPr/>
        </p:nvSpPr>
        <p:spPr>
          <a:xfrm>
            <a:off x="3278145" y="2205223"/>
            <a:ext cx="202889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45"/>
          <p:cNvSpPr txBox="1"/>
          <p:nvPr/>
        </p:nvSpPr>
        <p:spPr>
          <a:xfrm>
            <a:off x="5829824" y="2189065"/>
            <a:ext cx="203955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17"/>
          <p:cNvSpPr txBox="1"/>
          <p:nvPr/>
        </p:nvSpPr>
        <p:spPr>
          <a:xfrm>
            <a:off x="449582" y="2025269"/>
            <a:ext cx="200888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3" name="组 21"/>
          <p:cNvGrpSpPr/>
          <p:nvPr/>
        </p:nvGrpSpPr>
        <p:grpSpPr>
          <a:xfrm>
            <a:off x="3142054" y="5713748"/>
            <a:ext cx="2301073" cy="1073657"/>
            <a:chOff x="549169" y="1620448"/>
            <a:chExt cx="2301073" cy="4077760"/>
          </a:xfrm>
        </p:grpSpPr>
        <p:sp>
          <p:nvSpPr>
            <p:cNvPr id="44" name="矩形 43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XXX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6" name="组 21"/>
          <p:cNvGrpSpPr/>
          <p:nvPr/>
        </p:nvGrpSpPr>
        <p:grpSpPr>
          <a:xfrm>
            <a:off x="5677397" y="5713748"/>
            <a:ext cx="2301073" cy="1073657"/>
            <a:chOff x="549169" y="1620448"/>
            <a:chExt cx="2301073" cy="4077760"/>
          </a:xfrm>
        </p:grpSpPr>
        <p:sp>
          <p:nvSpPr>
            <p:cNvPr id="47" name="矩形 46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XXX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2" name="组 24"/>
          <p:cNvGrpSpPr/>
          <p:nvPr/>
        </p:nvGrpSpPr>
        <p:grpSpPr>
          <a:xfrm>
            <a:off x="455887" y="1620448"/>
            <a:ext cx="2301073" cy="3960000"/>
            <a:chOff x="8288909" y="1620448"/>
            <a:chExt cx="2301073" cy="4077760"/>
          </a:xfrm>
        </p:grpSpPr>
        <p:sp>
          <p:nvSpPr>
            <p:cNvPr id="53" name="矩形 52"/>
            <p:cNvSpPr/>
            <p:nvPr/>
          </p:nvSpPr>
          <p:spPr>
            <a:xfrm>
              <a:off x="828890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886028" y="1734662"/>
              <a:ext cx="1140056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人各有志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5" name="文本框 17"/>
          <p:cNvSpPr txBox="1"/>
          <p:nvPr/>
        </p:nvSpPr>
        <p:spPr>
          <a:xfrm>
            <a:off x="601982" y="2177669"/>
            <a:ext cx="2008882" cy="293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有人要考研究所，有人要忙畢業專題，有人要維持其他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課業的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成績，有人並不是很用心地想要把專案</a:t>
            </a:r>
            <a:r>
              <a:rPr lang="zh-TW" altLang="en-US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做好等等，</a:t>
            </a:r>
            <a:r>
              <a:rPr lang="zh-TW" altLang="en-US" dirty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導致用心程度不一</a:t>
            </a:r>
            <a:endParaRPr lang="zh-CN" altLang="en-US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组 21"/>
          <p:cNvGrpSpPr/>
          <p:nvPr/>
        </p:nvGrpSpPr>
        <p:grpSpPr>
          <a:xfrm>
            <a:off x="489106" y="5710158"/>
            <a:ext cx="2301073" cy="1073657"/>
            <a:chOff x="601014" y="1498824"/>
            <a:chExt cx="2301073" cy="4077760"/>
          </a:xfrm>
        </p:grpSpPr>
        <p:sp>
          <p:nvSpPr>
            <p:cNvPr id="57" name="矩形 56"/>
            <p:cNvSpPr/>
            <p:nvPr/>
          </p:nvSpPr>
          <p:spPr>
            <a:xfrm>
              <a:off x="601014" y="1498824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持保留</a:t>
              </a:r>
              <a:r>
                <a:rPr kumimoji="1" lang="zh-TW" altLang="en-US" b="1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意見</a:t>
              </a:r>
              <a:endParaRPr kumimoji="1"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35462" y="1728438"/>
              <a:ext cx="184731" cy="162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5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軟工平台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964" y="0"/>
            <a:ext cx="8880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9600" b="1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軟工平台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99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軟工平台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TW" dirty="0"/>
              <a:t>A</a:t>
            </a:r>
            <a:r>
              <a:rPr lang="en-US" altLang="zh-TW" dirty="0" smtClean="0"/>
              <a:t>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THREE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軟工平台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8928" y="1121022"/>
            <a:ext cx="617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本專案使用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作為協作開發的軟工平台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1806453"/>
            <a:ext cx="10058400" cy="45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軟工平台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6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08928" y="240031"/>
            <a:ext cx="3943032" cy="354330"/>
          </a:xfrm>
        </p:spPr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TW" dirty="0"/>
              <a:t>A</a:t>
            </a:r>
            <a:r>
              <a:rPr lang="en-US" altLang="zh-TW" dirty="0" smtClean="0"/>
              <a:t>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THREE</a:t>
            </a:r>
            <a:endParaRPr lang="zh-TW" altLang="en-US" dirty="0"/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08928" y="594361"/>
            <a:ext cx="3943032" cy="354330"/>
          </a:xfrm>
        </p:spPr>
        <p:txBody>
          <a:bodyPr/>
          <a:lstStyle/>
          <a:p>
            <a:r>
              <a:rPr lang="en-US" altLang="zh-TW" dirty="0" smtClean="0"/>
              <a:t>Commit</a:t>
            </a:r>
            <a:r>
              <a:rPr lang="zh-TW" altLang="en-US" dirty="0" smtClean="0"/>
              <a:t>歷程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1751443"/>
            <a:ext cx="8897647" cy="489495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50491" y="1289860"/>
            <a:ext cx="80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採用完成一個功能或者微調一個部份後就做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，以達到良好的版本控管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74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THREE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7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8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9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10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11" name="矩形 10"/>
          <p:cNvSpPr/>
          <p:nvPr/>
        </p:nvSpPr>
        <p:spPr>
          <a:xfrm>
            <a:off x="544815" y="5534449"/>
            <a:ext cx="1100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FFFFFF"/>
                </a:solidFill>
              </a:rPr>
              <a:t>1</a:t>
            </a:r>
            <a:r>
              <a:rPr kumimoji="1" lang="en-US" altLang="zh-TW" sz="2400" b="1" dirty="0" smtClean="0">
                <a:solidFill>
                  <a:srgbClr val="FFFFFF"/>
                </a:solidFill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</a:rPr>
              <a:t>/</a:t>
            </a:r>
            <a:r>
              <a:rPr kumimoji="1" lang="en-US" altLang="zh-TW" sz="2400" b="1" dirty="0">
                <a:solidFill>
                  <a:srgbClr val="FFFFFF"/>
                </a:solidFill>
              </a:rPr>
              <a:t>2</a:t>
            </a:r>
            <a:r>
              <a:rPr kumimoji="1" lang="en-US" altLang="zh-TW" sz="2400" b="1" dirty="0" smtClean="0">
                <a:solidFill>
                  <a:srgbClr val="FFFFFF"/>
                </a:solidFill>
              </a:rPr>
              <a:t>8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3944" y="553444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12/7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6295" y="5534449"/>
            <a:ext cx="1018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12/10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77081" y="5534449"/>
            <a:ext cx="1018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12/21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1523" y="4994140"/>
            <a:ext cx="1213794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細部分工確認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7565" y="4994140"/>
            <a:ext cx="870751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重新分工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4804" y="4994140"/>
            <a:ext cx="1385316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介面還原度問題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76239" y="4994140"/>
            <a:ext cx="169148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介面還原度問題</a:t>
            </a:r>
            <a:r>
              <a:rPr kumimoji="1" lang="en-US" altLang="zh-TW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續</a:t>
            </a:r>
            <a:r>
              <a:rPr kumimoji="1" lang="en-US" altLang="zh-TW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254696" y="1838368"/>
            <a:ext cx="1920437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陳彥勳負責刻出</a:t>
            </a:r>
            <a:endParaRPr lang="en-US" altLang="zh-TW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前端介面</a:t>
            </a:r>
            <a:endParaRPr lang="en-US" altLang="zh-TW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吉天仲撰寫後端</a:t>
            </a:r>
            <a:endParaRPr lang="en-US" altLang="zh-TW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黃佳惠負責前後端連接的部分</a:t>
            </a:r>
            <a:endParaRPr lang="zh-CN" altLang="zh-CN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465610" y="1254273"/>
            <a:ext cx="1920437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原本以前後端作為分工依據，因工作量的不同而重新分工，原負責前端的同學分擔一些簡易的後端功能撰寫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5647243" y="1180254"/>
            <a:ext cx="1920437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某些介面遇到困難，暫時妥協，已做得出來</a:t>
            </a:r>
            <a:r>
              <a:rPr lang="zh-TW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為主，</a:t>
            </a:r>
            <a:endParaRPr lang="en-US" altLang="zh-TW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等之後有空或者學到新技術再回頭改</a:t>
            </a:r>
            <a:endParaRPr lang="en-US" altLang="zh-TW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矩形 25"/>
          <p:cNvSpPr/>
          <p:nvPr/>
        </p:nvSpPr>
        <p:spPr>
          <a:xfrm>
            <a:off x="7843938" y="843252"/>
            <a:ext cx="1920437" cy="221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介面問題遲遲無法解決，在後端寫不完的情況下，暫時完全放置，先使用現在做得出來的樣子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軟工平台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6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08928" y="240031"/>
            <a:ext cx="3943032" cy="354330"/>
          </a:xfrm>
        </p:spPr>
        <p:txBody>
          <a:bodyPr/>
          <a:lstStyle/>
          <a:p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THREE</a:t>
            </a:r>
            <a:endParaRPr lang="zh-TW" altLang="en-US" dirty="0"/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08928" y="594361"/>
            <a:ext cx="3943032" cy="354330"/>
          </a:xfrm>
        </p:spPr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8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9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10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11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12" name="矩形 11"/>
          <p:cNvSpPr/>
          <p:nvPr/>
        </p:nvSpPr>
        <p:spPr>
          <a:xfrm>
            <a:off x="544815" y="5534449"/>
            <a:ext cx="1100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FFFFFF"/>
                </a:solidFill>
              </a:rPr>
              <a:t>1</a:t>
            </a:r>
            <a:r>
              <a:rPr kumimoji="1" lang="en-US" altLang="zh-TW" sz="2400" b="1" dirty="0" smtClean="0">
                <a:solidFill>
                  <a:srgbClr val="FFFFFF"/>
                </a:solidFill>
              </a:rPr>
              <a:t>2/29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7382" y="5534449"/>
            <a:ext cx="1018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12/31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9420" y="5534449"/>
            <a:ext cx="67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1/6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50206" y="5534449"/>
            <a:ext cx="67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1/8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1521" y="4994140"/>
            <a:ext cx="1213794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微調系統流程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0281" y="4994140"/>
            <a:ext cx="1385316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整合現有的東西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563" y="4994140"/>
            <a:ext cx="1213794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整合成效不佳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15085" y="4994140"/>
            <a:ext cx="1213794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無法如期完成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1254696" y="2433621"/>
            <a:ext cx="192043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後端寫不完，加上整合的壓力，決定微調系統流程，使之較容易撰寫</a:t>
            </a:r>
            <a:endParaRPr lang="zh-CN" altLang="zh-CN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3" name="矩形 22"/>
          <p:cNvSpPr/>
          <p:nvPr/>
        </p:nvSpPr>
        <p:spPr>
          <a:xfrm>
            <a:off x="3532128" y="980279"/>
            <a:ext cx="192043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嘗試做整合的動作，遇到許多困難，也許因為都是第一次寫</a:t>
            </a:r>
            <a:r>
              <a:rPr lang="en-US" altLang="zh-TW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TW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專案，沒有相關基底，加上系統設計的較龐大的關係</a:t>
            </a:r>
            <a:endParaRPr lang="en-US" altLang="zh-TW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5647243" y="739388"/>
            <a:ext cx="1920437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整合遇到得困難持續，解決了一個問題就有一個新問題冒出來，在邊測試邊趕工的情況下繼續嘗試</a:t>
            </a:r>
            <a:endParaRPr lang="en-US" altLang="zh-TW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7" name="矩形 26"/>
          <p:cNvSpPr/>
          <p:nvPr/>
        </p:nvSpPr>
        <p:spPr>
          <a:xfrm>
            <a:off x="7877666" y="1337307"/>
            <a:ext cx="192043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確定無法如期完成專案，討論如何以現有的資源做期末的呈現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7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964" y="0"/>
            <a:ext cx="8880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9600" b="1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9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359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FOUR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4291" y="1846102"/>
            <a:ext cx="9116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寒假時就現有的程式碼進行重構以及重新設計流程以及架構，並加緊趕工以及學習相關所需技術，希望能夠在半年內完成完整的系統並做上架的動作，希望以後真的能夠讓有需要的人通過我們的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達到他的需求。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將系統完善後，將陸續把之前暫時擱下個問題做解決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妥協的介面，微調過的流程等等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9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排文字版面配置區 24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進度核對</a:t>
            </a:r>
            <a:endParaRPr lang="zh-TW" altLang="en-US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進度核對</a:t>
            </a:r>
            <a:endParaRPr lang="zh-TW" altLang="en-US" dirty="0"/>
          </a:p>
        </p:txBody>
      </p:sp>
      <p:sp>
        <p:nvSpPr>
          <p:cNvPr id="30" name="竖排文本占位符 2"/>
          <p:cNvSpPr txBox="1">
            <a:spLocks/>
          </p:cNvSpPr>
          <p:nvPr/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02</a:t>
            </a:r>
            <a:endParaRPr kumimoji="1" lang="zh-CN" altLang="en-US" dirty="0"/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TWO</a:t>
            </a:r>
            <a:endParaRPr kumimoji="1" lang="zh-CN" altLang="en-US" dirty="0"/>
          </a:p>
        </p:txBody>
      </p:sp>
      <p:sp>
        <p:nvSpPr>
          <p:cNvPr id="32" name="空心弧 38"/>
          <p:cNvSpPr/>
          <p:nvPr/>
        </p:nvSpPr>
        <p:spPr>
          <a:xfrm rot="6098398">
            <a:off x="-1899082" y="1413836"/>
            <a:ext cx="4786249" cy="4786249"/>
          </a:xfrm>
          <a:prstGeom prst="blockArc">
            <a:avLst>
              <a:gd name="adj1" fmla="val 10099947"/>
              <a:gd name="adj2" fmla="val 20948962"/>
              <a:gd name="adj3" fmla="val 295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椭圆 39"/>
          <p:cNvSpPr/>
          <p:nvPr/>
        </p:nvSpPr>
        <p:spPr>
          <a:xfrm>
            <a:off x="1235592" y="1284494"/>
            <a:ext cx="1167377" cy="11673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34" name="椭圆 40"/>
          <p:cNvSpPr/>
          <p:nvPr/>
        </p:nvSpPr>
        <p:spPr>
          <a:xfrm>
            <a:off x="2153416" y="2451872"/>
            <a:ext cx="1167377" cy="11673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2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35" name="椭圆 41"/>
          <p:cNvSpPr/>
          <p:nvPr/>
        </p:nvSpPr>
        <p:spPr>
          <a:xfrm>
            <a:off x="2153416" y="3909913"/>
            <a:ext cx="1167377" cy="11673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3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36" name="椭圆 42"/>
          <p:cNvSpPr/>
          <p:nvPr/>
        </p:nvSpPr>
        <p:spPr>
          <a:xfrm>
            <a:off x="1235592" y="5077290"/>
            <a:ext cx="1167377" cy="1167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schemeClr val="accent6"/>
                </a:solidFill>
              </a:rPr>
              <a:t>4</a:t>
            </a:r>
            <a:endParaRPr kumimoji="1" lang="zh-CN" altLang="en-US" sz="8000" b="1" dirty="0">
              <a:solidFill>
                <a:schemeClr val="accent6"/>
              </a:solidFill>
            </a:endParaRPr>
          </a:p>
        </p:txBody>
      </p:sp>
      <p:sp>
        <p:nvSpPr>
          <p:cNvPr id="37" name="弦形 43"/>
          <p:cNvSpPr/>
          <p:nvPr/>
        </p:nvSpPr>
        <p:spPr>
          <a:xfrm rot="13216991">
            <a:off x="-516902" y="2737217"/>
            <a:ext cx="2115780" cy="2115780"/>
          </a:xfrm>
          <a:prstGeom prst="chord">
            <a:avLst>
              <a:gd name="adj1" fmla="val 2700000"/>
              <a:gd name="adj2" fmla="val 14052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3048000" y="1198710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endParaRPr kumimoji="1" lang="zh-CN" altLang="en-US" sz="2133" b="1" dirty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48000" y="1599572"/>
            <a:ext cx="6943107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使用流程</a:t>
            </a:r>
            <a:r>
              <a:rPr lang="en-US" altLang="zh-TW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TW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、需求設計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完成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 、設計介面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完成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 、資料庫設計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完成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、前端製作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(40%)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09916" y="244961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TW" sz="2133" b="1" dirty="0" smtClean="0">
                <a:solidFill>
                  <a:schemeClr val="accent1"/>
                </a:solidFill>
              </a:rPr>
              <a:t>11/28~12/12</a:t>
            </a:r>
            <a:endParaRPr kumimoji="1" lang="zh-CN" altLang="en-US" sz="2133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09916" y="2850482"/>
            <a:ext cx="6943107" cy="33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333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會員系統</a:t>
            </a:r>
            <a:r>
              <a:rPr lang="en-US" altLang="zh-TW" sz="1333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(80%)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、首頁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(100%)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、發案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(60%)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、發案到準備中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(40%)</a:t>
            </a:r>
            <a:endParaRPr lang="zh-CN" altLang="zh-CN" sz="1333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09916" y="3904816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 smtClean="0">
                <a:solidFill>
                  <a:schemeClr val="accent3"/>
                </a:solidFill>
              </a:rPr>
              <a:t>12/13~12/26</a:t>
            </a:r>
            <a:endParaRPr kumimoji="1" lang="zh-CN" altLang="en-US" sz="2133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09916" y="4305679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3048000" y="519925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12/27~1~2</a:t>
            </a:r>
            <a:endParaRPr kumimoji="1" lang="zh-CN" altLang="en-US" sz="2133" b="1" dirty="0">
              <a:solidFill>
                <a:schemeClr val="accent6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48000" y="5600122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449184" y="3499543"/>
            <a:ext cx="1041952" cy="37965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1867" b="1" dirty="0">
                <a:solidFill>
                  <a:schemeClr val="accent6"/>
                </a:solidFill>
              </a:rPr>
              <a:t>PROJECT</a:t>
            </a:r>
            <a:endParaRPr lang="zh-CN" altLang="en-US" sz="1867" dirty="0">
              <a:solidFill>
                <a:schemeClr val="accent6"/>
              </a:solidFill>
            </a:endParaRPr>
          </a:p>
        </p:txBody>
      </p:sp>
      <p:pic>
        <p:nvPicPr>
          <p:cNvPr id="47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2739706" y="106112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TW" sz="2133" b="1" dirty="0" smtClean="0">
                <a:solidFill>
                  <a:srgbClr val="92D050"/>
                </a:solidFill>
              </a:rPr>
              <a:t>11/7~11/27</a:t>
            </a:r>
            <a:endParaRPr kumimoji="1" lang="zh-CN" altLang="en-US" sz="2133" b="1" dirty="0">
              <a:solidFill>
                <a:srgbClr val="92D05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3025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6691" y="1471086"/>
            <a:ext cx="6096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本</a:t>
            </a:r>
            <a:r>
              <a:rPr lang="en-US" altLang="zh-TW" b="1" dirty="0">
                <a:solidFill>
                  <a:schemeClr val="bg1">
                    <a:lumMod val="9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希望藉由線上的交換禮物，</a:t>
            </a:r>
            <a:endParaRPr lang="en-US" altLang="zh-TW" b="1" dirty="0">
              <a:solidFill>
                <a:schemeClr val="bg1">
                  <a:lumMod val="9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讓身邊沒有朋友的人也能夠享受</a:t>
            </a:r>
            <a:endParaRPr lang="en-US" altLang="zh-TW" b="1" dirty="0">
              <a:solidFill>
                <a:schemeClr val="bg1">
                  <a:lumMod val="9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到交換禮物的樂趣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907582" y="3929575"/>
            <a:ext cx="34931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0"/>
              </a:rPr>
              <a:t>Android , java , servlet , MySQL , AJAX , ……..</a:t>
            </a:r>
            <a:endParaRPr lang="zh-CN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7582" y="3509010"/>
            <a:ext cx="1005403" cy="379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0"/>
              </a:rPr>
              <a:t>使用技術</a:t>
            </a:r>
            <a:endParaRPr lang="en-US" altLang="zh-CN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29" y="417196"/>
            <a:ext cx="2922608" cy="59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673159" y="553444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FFFFFF"/>
                </a:solidFill>
              </a:rPr>
              <a:t>12/5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73944" y="553444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12/9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76295" y="5534449"/>
            <a:ext cx="1018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12/11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82879" y="55344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2015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71525" y="4994140"/>
            <a:ext cx="1213794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前端拉不出來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4899" y="4994140"/>
            <a:ext cx="1156086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session</a:t>
            </a: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問題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35874" y="4994140"/>
            <a:ext cx="15431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版本問題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72045" y="4994140"/>
            <a:ext cx="18998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点击此处添加事件标题</a:t>
            </a: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2827432"/>
            <a:ext cx="192043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studio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提供的元件不太多，導致用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PENCIL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畫出的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無法很好的在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上還原出來，最後決定以能做出來為主。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314652"/>
            <a:ext cx="192043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會員系統原本參考之前寫過得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，但一直有問題，查過後發現應該是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問題，目前暫改用較簡單之登入方法。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1806880"/>
            <a:ext cx="192043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事先將空專案放上</a:t>
            </a:r>
            <a:r>
              <a:rPr lang="en-US" altLang="zh-TW" sz="1333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的成員，貌似因版本太新，導致其他成員不能開啟專案，解決方法為換一名成員創專案。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1294100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會議記錄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會議記錄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49169" y="1620448"/>
            <a:ext cx="2301073" cy="4077760"/>
            <a:chOff x="549169" y="1620448"/>
            <a:chExt cx="2301073" cy="4077760"/>
          </a:xfrm>
        </p:grpSpPr>
        <p:sp>
          <p:nvSpPr>
            <p:cNvPr id="6" name="矩形 5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466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12/2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4661" y="2731502"/>
              <a:ext cx="1890091" cy="1692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陳彥勳拉完剩下的介面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吉天仲撰寫後端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黃佳惠負責前後端連接的部分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31404" y="2127731"/>
              <a:ext cx="1617751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細部分工確定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129082" y="1620448"/>
            <a:ext cx="2301073" cy="4077760"/>
            <a:chOff x="3129082" y="1620448"/>
            <a:chExt cx="2301073" cy="4077760"/>
          </a:xfrm>
        </p:grpSpPr>
        <p:sp>
          <p:nvSpPr>
            <p:cNvPr id="9" name="矩形 8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4575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12/7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34575" y="2731502"/>
              <a:ext cx="1890091" cy="1692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連接部份已有頭緒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介面大致完成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後端登入系統完成</a:t>
              </a:r>
              <a:r>
                <a:rPr lang="en-US" altLang="zh-TW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80%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41078" y="2123959"/>
              <a:ext cx="1140056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進度確認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08994" y="1620448"/>
            <a:ext cx="2301073" cy="4077760"/>
            <a:chOff x="5708994" y="1620448"/>
            <a:chExt cx="2301073" cy="4077760"/>
          </a:xfrm>
        </p:grpSpPr>
        <p:sp>
          <p:nvSpPr>
            <p:cNvPr id="12" name="矩形 11"/>
            <p:cNvSpPr/>
            <p:nvPr/>
          </p:nvSpPr>
          <p:spPr>
            <a:xfrm>
              <a:off x="5708994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14487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12/10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14487" y="2731502"/>
              <a:ext cx="1890091" cy="1399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某些介面遇到困難，暫時妥協，已做得出來為主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登入系統完成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62565" y="2134495"/>
              <a:ext cx="1140056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進度確認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288909" y="1620448"/>
            <a:ext cx="2301073" cy="4077760"/>
            <a:chOff x="8288909" y="1620448"/>
            <a:chExt cx="2301073" cy="4077760"/>
          </a:xfrm>
        </p:grpSpPr>
        <p:sp>
          <p:nvSpPr>
            <p:cNvPr id="15" name="矩形 14"/>
            <p:cNvSpPr/>
            <p:nvPr/>
          </p:nvSpPr>
          <p:spPr>
            <a:xfrm>
              <a:off x="828890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9440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12/11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494401" y="2731502"/>
              <a:ext cx="1890091" cy="625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決定第二次進度報告內容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13099" y="2123959"/>
              <a:ext cx="1856598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第二次報告確認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協作平台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協作平台</a:t>
            </a:r>
            <a:endParaRPr kumimoji="1" lang="zh-CN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337310"/>
            <a:ext cx="10058400" cy="4977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06" y="1725926"/>
            <a:ext cx="10058400" cy="51633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52" y="417196"/>
            <a:ext cx="10058400" cy="55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48" y="240031"/>
            <a:ext cx="3089570" cy="624689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08074" y="2562447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使用者輸入註冊過的帳號密碼即可登入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每個帳戶在資料庫中有一個獨特的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在案登出之前，會保持登入狀態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3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首頁會有分類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熱門等標籤方便查詢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根據資料庫中現有的交換做動態顯示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上方設有搜尋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公告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選項等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53" y="147793"/>
            <a:ext cx="3137423" cy="6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若想自己當主辦人開啟一個交換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可以點擊發案鈕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填寫相關資料後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即可開啟一個新的交換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61" y="240031"/>
            <a:ext cx="3178966" cy="64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資料庫中現有的交換將以這個頁面呈現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註明該交換的地區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全新與否等限制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主辦人可以寫上一些想對大家說的話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有對主辦人的悄悄話以及公開的留言板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34" y="294356"/>
            <a:ext cx="2974144" cy="60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468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使用者若有意參加某個交換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可點擊我要參加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填寫相關資料後即成功報名此次交換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29" y="240031"/>
            <a:ext cx="3094828" cy="6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1"/>
          </p:nvPr>
        </p:nvSpPr>
        <p:spPr/>
        <p:txBody>
          <a:bodyPr vert="horz"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08074" y="2562447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設有主辦人頁面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可方便查看訊息以及審核資料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99" y="240031"/>
            <a:ext cx="3194742" cy="64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1844</Words>
  <Application>Microsoft Office PowerPoint</Application>
  <PresentationFormat>寬螢幕</PresentationFormat>
  <Paragraphs>300</Paragraphs>
  <Slides>32</Slides>
  <Notes>4</Notes>
  <HiddenSlides>4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Microsoft YaHei</vt:lpstr>
      <vt:lpstr>Microsoft YaHei</vt:lpstr>
      <vt:lpstr>宋体</vt:lpstr>
      <vt:lpstr>微軟正黑體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黃佳惠</cp:lastModifiedBy>
  <cp:revision>65</cp:revision>
  <dcterms:created xsi:type="dcterms:W3CDTF">2015-08-18T02:51:41Z</dcterms:created>
  <dcterms:modified xsi:type="dcterms:W3CDTF">2018-01-09T15:59:38Z</dcterms:modified>
  <cp:category/>
</cp:coreProperties>
</file>