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6" r:id="rId5"/>
    <p:sldId id="267" r:id="rId6"/>
    <p:sldId id="263" r:id="rId7"/>
    <p:sldId id="261" r:id="rId8"/>
    <p:sldId id="268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79F42-1BE8-4513-A7E5-3B88C08C8AA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240DF14-4C4E-456F-8EE9-FADB2A47FA15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發案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1A83D1-1BF9-4017-8458-F81D659E6CEC}" type="parTrans" cxnId="{A1091FDB-B3CD-4B17-80A2-B6B684CE0E17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ACD553-E0A1-44D8-BE20-E14E33874ED4}" type="sibTrans" cxnId="{A1091FDB-B3CD-4B17-80A2-B6B684CE0E17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382FBA-7075-4465-A389-16573FDE29C9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開團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98F227-52DF-4AD3-AAC0-EC78D101CC13}" type="parTrans" cxnId="{4AA3BA75-14CE-4573-8292-DCF4561E21D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473B93-13BE-4575-A02A-DB83D5BCE34D}" type="sibTrans" cxnId="{4AA3BA75-14CE-4573-8292-DCF4561E21D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849905-F517-46E2-B7B6-523BDC879124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確認資訊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6689F8-C96D-4E13-B7C9-D4A21BD111CE}" type="parTrans" cxnId="{D335D030-D126-4F6C-BF7D-5EA185B7963F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6E3515-FDE1-408D-A683-A06D822890AB}" type="sibTrans" cxnId="{D335D030-D126-4F6C-BF7D-5EA185B7963F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339B6E-2F10-4197-8782-50486F27B3B6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F1593F-D756-4B48-8ADE-82FB0ED6B845}" type="parTrans" cxnId="{D1119FB7-A375-4315-9455-2A6782E7AEC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6CB84D-9C41-4925-9428-6C4F748C95F0}" type="sibTrans" cxnId="{D1119FB7-A375-4315-9455-2A6782E7AEC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C5B0D8-DE16-40B0-800A-06E297ECC99B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寄送禮物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CF5CD-3448-4552-8190-A5E9CF167523}" type="parTrans" cxnId="{ADAD6C8C-C19E-4EDA-8115-66D24EDD7B4C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5B7C87-E85E-4DDF-ADAB-68C76A8465BA}" type="sibTrans" cxnId="{ADAD6C8C-C19E-4EDA-8115-66D24EDD7B4C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9BED33-D95F-4147-9FA1-B7F9205D3088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收件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35BE88-D7EC-4618-A40A-203CBFA38673}" type="parTrans" cxnId="{E3E7ABAB-1C11-4F6B-88B0-B89D92C1FFDA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EC8959-44DF-47AB-B672-E803ED616AC2}" type="sibTrans" cxnId="{E3E7ABAB-1C11-4F6B-88B0-B89D92C1FFDA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B8805A-08EB-4B9D-8961-C0E96F16F987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異議申請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4EE4D3-0782-4707-820F-F8DBC79D26F6}" type="parTrans" cxnId="{D2FF88A9-D046-4405-BA02-4AEE54E2DA88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9361A-5DCB-4AF2-AFED-FB2BE16DC922}" type="sibTrans" cxnId="{D2FF88A9-D046-4405-BA02-4AEE54E2DA88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37D57-CE4B-4ECC-86ED-A86583625AFD}" type="pres">
      <dgm:prSet presAssocID="{56879F42-1BE8-4513-A7E5-3B88C08C8A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A113724-20AA-4481-8284-8A0F6DF7F2AE}" type="pres">
      <dgm:prSet presAssocID="{0240DF14-4C4E-456F-8EE9-FADB2A47FA15}" presName="composite" presStyleCnt="0"/>
      <dgm:spPr/>
    </dgm:pt>
    <dgm:pt modelId="{26386938-C520-403C-B5DD-24ECA5F5AEF5}" type="pres">
      <dgm:prSet presAssocID="{0240DF14-4C4E-456F-8EE9-FADB2A47FA1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A6CC73-A3DF-4F9C-AD16-733C401FF951}" type="pres">
      <dgm:prSet presAssocID="{0240DF14-4C4E-456F-8EE9-FADB2A47FA15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C17E71-4DB8-4412-A2EC-AFDB70C07758}" type="pres">
      <dgm:prSet presAssocID="{64ACD553-E0A1-44D8-BE20-E14E33874ED4}" presName="space" presStyleCnt="0"/>
      <dgm:spPr/>
    </dgm:pt>
    <dgm:pt modelId="{4F6C2838-180E-44FF-B57F-7CCD9A8D226F}" type="pres">
      <dgm:prSet presAssocID="{4C382FBA-7075-4465-A389-16573FDE29C9}" presName="composite" presStyleCnt="0"/>
      <dgm:spPr/>
    </dgm:pt>
    <dgm:pt modelId="{84DB2A40-0201-452A-A115-8476B1B670E3}" type="pres">
      <dgm:prSet presAssocID="{4C382FBA-7075-4465-A389-16573FDE29C9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7A03D-C43B-421A-BECA-2529844E12F3}" type="pres">
      <dgm:prSet presAssocID="{4C382FBA-7075-4465-A389-16573FDE29C9}" presName="desTx" presStyleLbl="revTx" presStyleIdx="0" presStyleCnt="1">
        <dgm:presLayoutVars>
          <dgm:bulletEnabled val="1"/>
        </dgm:presLayoutVars>
      </dgm:prSet>
      <dgm:spPr/>
    </dgm:pt>
    <dgm:pt modelId="{EC33FBF5-6E36-42E1-A029-88A5A9738E8F}" type="pres">
      <dgm:prSet presAssocID="{0A473B93-13BE-4575-A02A-DB83D5BCE34D}" presName="space" presStyleCnt="0"/>
      <dgm:spPr/>
    </dgm:pt>
    <dgm:pt modelId="{2558DCE1-ED01-4B8C-8185-A4179293EEA6}" type="pres">
      <dgm:prSet presAssocID="{97849905-F517-46E2-B7B6-523BDC879124}" presName="composite" presStyleCnt="0"/>
      <dgm:spPr/>
    </dgm:pt>
    <dgm:pt modelId="{83F11660-4070-47AE-BF1E-D9AF8D6BF757}" type="pres">
      <dgm:prSet presAssocID="{97849905-F517-46E2-B7B6-523BDC879124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37B13D-CC1E-4F3E-A040-A739F661B0F4}" type="pres">
      <dgm:prSet presAssocID="{97849905-F517-46E2-B7B6-523BDC879124}" presName="desTx" presStyleLbl="revTx" presStyleIdx="0" presStyleCnt="1">
        <dgm:presLayoutVars>
          <dgm:bulletEnabled val="1"/>
        </dgm:presLayoutVars>
      </dgm:prSet>
      <dgm:spPr/>
    </dgm:pt>
    <dgm:pt modelId="{A6B4EE93-7BE9-44A4-9B6D-1CABB0819D87}" type="pres">
      <dgm:prSet presAssocID="{0C6E3515-FDE1-408D-A683-A06D822890AB}" presName="space" presStyleCnt="0"/>
      <dgm:spPr/>
    </dgm:pt>
    <dgm:pt modelId="{86FD50F2-9E39-489F-84E8-0BFDA5A03887}" type="pres">
      <dgm:prSet presAssocID="{26C5B0D8-DE16-40B0-800A-06E297ECC99B}" presName="composite" presStyleCnt="0"/>
      <dgm:spPr/>
    </dgm:pt>
    <dgm:pt modelId="{4B4CAE05-2F23-4254-80AE-895E5EB29959}" type="pres">
      <dgm:prSet presAssocID="{26C5B0D8-DE16-40B0-800A-06E297ECC99B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893540-A424-4F6F-A61C-F03CED2CDFEE}" type="pres">
      <dgm:prSet presAssocID="{26C5B0D8-DE16-40B0-800A-06E297ECC99B}" presName="desTx" presStyleLbl="revTx" presStyleIdx="0" presStyleCnt="1">
        <dgm:presLayoutVars>
          <dgm:bulletEnabled val="1"/>
        </dgm:presLayoutVars>
      </dgm:prSet>
      <dgm:spPr/>
    </dgm:pt>
    <dgm:pt modelId="{B42366AE-5B29-46A5-879E-FFF4224FE465}" type="pres">
      <dgm:prSet presAssocID="{E45B7C87-E85E-4DDF-ADAB-68C76A8465BA}" presName="space" presStyleCnt="0"/>
      <dgm:spPr/>
    </dgm:pt>
    <dgm:pt modelId="{439BB19D-FBD2-4C28-AA8D-BA905C78F0A7}" type="pres">
      <dgm:prSet presAssocID="{C99BED33-D95F-4147-9FA1-B7F9205D3088}" presName="composite" presStyleCnt="0"/>
      <dgm:spPr/>
    </dgm:pt>
    <dgm:pt modelId="{D20B7BE5-2030-40C8-B7E4-E567E042FA09}" type="pres">
      <dgm:prSet presAssocID="{C99BED33-D95F-4147-9FA1-B7F9205D30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ACF9A6-0517-48B2-B870-2DACD4146B87}" type="pres">
      <dgm:prSet presAssocID="{C99BED33-D95F-4147-9FA1-B7F9205D3088}" presName="desTx" presStyleLbl="revTx" presStyleIdx="0" presStyleCnt="1">
        <dgm:presLayoutVars>
          <dgm:bulletEnabled val="1"/>
        </dgm:presLayoutVars>
      </dgm:prSet>
      <dgm:spPr/>
    </dgm:pt>
    <dgm:pt modelId="{3D36E434-BAA0-4DC3-991B-1CD3D28890F5}" type="pres">
      <dgm:prSet presAssocID="{38EC8959-44DF-47AB-B672-E803ED616AC2}" presName="space" presStyleCnt="0"/>
      <dgm:spPr/>
    </dgm:pt>
    <dgm:pt modelId="{CEDB0F98-4E6D-4B85-99EC-A27D71E377EB}" type="pres">
      <dgm:prSet presAssocID="{27B8805A-08EB-4B9D-8961-C0E96F16F987}" presName="composite" presStyleCnt="0"/>
      <dgm:spPr/>
    </dgm:pt>
    <dgm:pt modelId="{1CD48D9F-BF39-4F05-9B72-8C0FCB3C0569}" type="pres">
      <dgm:prSet presAssocID="{27B8805A-08EB-4B9D-8961-C0E96F16F987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5E2A1-9B41-44D7-BC58-A177B69247C3}" type="pres">
      <dgm:prSet presAssocID="{27B8805A-08EB-4B9D-8961-C0E96F16F987}" presName="desTx" presStyleLbl="revTx" presStyleIdx="0" presStyleCnt="1">
        <dgm:presLayoutVars>
          <dgm:bulletEnabled val="1"/>
        </dgm:presLayoutVars>
      </dgm:prSet>
      <dgm:spPr/>
    </dgm:pt>
  </dgm:ptLst>
  <dgm:cxnLst>
    <dgm:cxn modelId="{E90818A1-0E36-4CAC-9A28-B1C0FEDB76E9}" type="presOf" srcId="{56879F42-1BE8-4513-A7E5-3B88C08C8AA6}" destId="{F2637D57-CE4B-4ECC-86ED-A86583625AFD}" srcOrd="0" destOrd="0" presId="urn:microsoft.com/office/officeart/2005/8/layout/chevron1"/>
    <dgm:cxn modelId="{7F1F79BD-735A-4C3F-BB04-7AB1FF00277B}" type="presOf" srcId="{97849905-F517-46E2-B7B6-523BDC879124}" destId="{83F11660-4070-47AE-BF1E-D9AF8D6BF757}" srcOrd="0" destOrd="0" presId="urn:microsoft.com/office/officeart/2005/8/layout/chevron1"/>
    <dgm:cxn modelId="{D335D030-D126-4F6C-BF7D-5EA185B7963F}" srcId="{56879F42-1BE8-4513-A7E5-3B88C08C8AA6}" destId="{97849905-F517-46E2-B7B6-523BDC879124}" srcOrd="2" destOrd="0" parTransId="{F36689F8-C96D-4E13-B7C9-D4A21BD111CE}" sibTransId="{0C6E3515-FDE1-408D-A683-A06D822890AB}"/>
    <dgm:cxn modelId="{ADAD6C8C-C19E-4EDA-8115-66D24EDD7B4C}" srcId="{56879F42-1BE8-4513-A7E5-3B88C08C8AA6}" destId="{26C5B0D8-DE16-40B0-800A-06E297ECC99B}" srcOrd="3" destOrd="0" parTransId="{CBACF5CD-3448-4552-8190-A5E9CF167523}" sibTransId="{E45B7C87-E85E-4DDF-ADAB-68C76A8465BA}"/>
    <dgm:cxn modelId="{448AA142-243E-41B4-B3EE-78D53B1E7756}" type="presOf" srcId="{26C5B0D8-DE16-40B0-800A-06E297ECC99B}" destId="{4B4CAE05-2F23-4254-80AE-895E5EB29959}" srcOrd="0" destOrd="0" presId="urn:microsoft.com/office/officeart/2005/8/layout/chevron1"/>
    <dgm:cxn modelId="{D2FF88A9-D046-4405-BA02-4AEE54E2DA88}" srcId="{56879F42-1BE8-4513-A7E5-3B88C08C8AA6}" destId="{27B8805A-08EB-4B9D-8961-C0E96F16F987}" srcOrd="5" destOrd="0" parTransId="{4B4EE4D3-0782-4707-820F-F8DBC79D26F6}" sibTransId="{82C9361A-5DCB-4AF2-AFED-FB2BE16DC922}"/>
    <dgm:cxn modelId="{E3E7ABAB-1C11-4F6B-88B0-B89D92C1FFDA}" srcId="{56879F42-1BE8-4513-A7E5-3B88C08C8AA6}" destId="{C99BED33-D95F-4147-9FA1-B7F9205D3088}" srcOrd="4" destOrd="0" parTransId="{2835BE88-D7EC-4618-A40A-203CBFA38673}" sibTransId="{38EC8959-44DF-47AB-B672-E803ED616AC2}"/>
    <dgm:cxn modelId="{4AA3BA75-14CE-4573-8292-DCF4561E21D6}" srcId="{56879F42-1BE8-4513-A7E5-3B88C08C8AA6}" destId="{4C382FBA-7075-4465-A389-16573FDE29C9}" srcOrd="1" destOrd="0" parTransId="{B198F227-52DF-4AD3-AAC0-EC78D101CC13}" sibTransId="{0A473B93-13BE-4575-A02A-DB83D5BCE34D}"/>
    <dgm:cxn modelId="{F42AAE03-74A0-42D0-8238-DD1284D94053}" type="presOf" srcId="{27B8805A-08EB-4B9D-8961-C0E96F16F987}" destId="{1CD48D9F-BF39-4F05-9B72-8C0FCB3C0569}" srcOrd="0" destOrd="0" presId="urn:microsoft.com/office/officeart/2005/8/layout/chevron1"/>
    <dgm:cxn modelId="{A1091FDB-B3CD-4B17-80A2-B6B684CE0E17}" srcId="{56879F42-1BE8-4513-A7E5-3B88C08C8AA6}" destId="{0240DF14-4C4E-456F-8EE9-FADB2A47FA15}" srcOrd="0" destOrd="0" parTransId="{4F1A83D1-1BF9-4017-8458-F81D659E6CEC}" sibTransId="{64ACD553-E0A1-44D8-BE20-E14E33874ED4}"/>
    <dgm:cxn modelId="{A0C347EB-B4F7-45F7-9928-A61AFA30F340}" type="presOf" srcId="{3E339B6E-2F10-4197-8782-50486F27B3B6}" destId="{28A6CC73-A3DF-4F9C-AD16-733C401FF951}" srcOrd="0" destOrd="0" presId="urn:microsoft.com/office/officeart/2005/8/layout/chevron1"/>
    <dgm:cxn modelId="{D1119FB7-A375-4315-9455-2A6782E7AEC6}" srcId="{0240DF14-4C4E-456F-8EE9-FADB2A47FA15}" destId="{3E339B6E-2F10-4197-8782-50486F27B3B6}" srcOrd="0" destOrd="0" parTransId="{98F1593F-D756-4B48-8ADE-82FB0ED6B845}" sibTransId="{576CB84D-9C41-4925-9428-6C4F748C95F0}"/>
    <dgm:cxn modelId="{1DEE325F-EAE0-4EB4-A346-9C2818CEA66D}" type="presOf" srcId="{C99BED33-D95F-4147-9FA1-B7F9205D3088}" destId="{D20B7BE5-2030-40C8-B7E4-E567E042FA09}" srcOrd="0" destOrd="0" presId="urn:microsoft.com/office/officeart/2005/8/layout/chevron1"/>
    <dgm:cxn modelId="{F0E83F23-5A0E-4998-B150-D3441C9AF53F}" type="presOf" srcId="{0240DF14-4C4E-456F-8EE9-FADB2A47FA15}" destId="{26386938-C520-403C-B5DD-24ECA5F5AEF5}" srcOrd="0" destOrd="0" presId="urn:microsoft.com/office/officeart/2005/8/layout/chevron1"/>
    <dgm:cxn modelId="{CB6BDDD5-0CDF-4976-8E75-8CAA26D7EC96}" type="presOf" srcId="{4C382FBA-7075-4465-A389-16573FDE29C9}" destId="{84DB2A40-0201-452A-A115-8476B1B670E3}" srcOrd="0" destOrd="0" presId="urn:microsoft.com/office/officeart/2005/8/layout/chevron1"/>
    <dgm:cxn modelId="{05B11D82-8A5B-4DEB-BACD-BC31DAAD99D3}" type="presParOf" srcId="{F2637D57-CE4B-4ECC-86ED-A86583625AFD}" destId="{7A113724-20AA-4481-8284-8A0F6DF7F2AE}" srcOrd="0" destOrd="0" presId="urn:microsoft.com/office/officeart/2005/8/layout/chevron1"/>
    <dgm:cxn modelId="{086B129E-3F60-4E4B-98AB-E9A0CA9527B6}" type="presParOf" srcId="{7A113724-20AA-4481-8284-8A0F6DF7F2AE}" destId="{26386938-C520-403C-B5DD-24ECA5F5AEF5}" srcOrd="0" destOrd="0" presId="urn:microsoft.com/office/officeart/2005/8/layout/chevron1"/>
    <dgm:cxn modelId="{031E3C1E-A507-4BDB-B47C-6F4F2EFB6582}" type="presParOf" srcId="{7A113724-20AA-4481-8284-8A0F6DF7F2AE}" destId="{28A6CC73-A3DF-4F9C-AD16-733C401FF951}" srcOrd="1" destOrd="0" presId="urn:microsoft.com/office/officeart/2005/8/layout/chevron1"/>
    <dgm:cxn modelId="{A63B4D85-1D33-49FF-BC56-2EE6153E952B}" type="presParOf" srcId="{F2637D57-CE4B-4ECC-86ED-A86583625AFD}" destId="{1BC17E71-4DB8-4412-A2EC-AFDB70C07758}" srcOrd="1" destOrd="0" presId="urn:microsoft.com/office/officeart/2005/8/layout/chevron1"/>
    <dgm:cxn modelId="{99B63491-F59E-4F6E-9982-A6BB5003CB39}" type="presParOf" srcId="{F2637D57-CE4B-4ECC-86ED-A86583625AFD}" destId="{4F6C2838-180E-44FF-B57F-7CCD9A8D226F}" srcOrd="2" destOrd="0" presId="urn:microsoft.com/office/officeart/2005/8/layout/chevron1"/>
    <dgm:cxn modelId="{63C96E20-F7FC-4CE1-972E-2CFB19218D5F}" type="presParOf" srcId="{4F6C2838-180E-44FF-B57F-7CCD9A8D226F}" destId="{84DB2A40-0201-452A-A115-8476B1B670E3}" srcOrd="0" destOrd="0" presId="urn:microsoft.com/office/officeart/2005/8/layout/chevron1"/>
    <dgm:cxn modelId="{FAD3A9B0-D44B-456F-8B53-E317D2C1814E}" type="presParOf" srcId="{4F6C2838-180E-44FF-B57F-7CCD9A8D226F}" destId="{0697A03D-C43B-421A-BECA-2529844E12F3}" srcOrd="1" destOrd="0" presId="urn:microsoft.com/office/officeart/2005/8/layout/chevron1"/>
    <dgm:cxn modelId="{3A793C9D-6D2E-4ABD-BA1F-F36C539C5CEC}" type="presParOf" srcId="{F2637D57-CE4B-4ECC-86ED-A86583625AFD}" destId="{EC33FBF5-6E36-42E1-A029-88A5A9738E8F}" srcOrd="3" destOrd="0" presId="urn:microsoft.com/office/officeart/2005/8/layout/chevron1"/>
    <dgm:cxn modelId="{176191DF-D52F-42E5-BFAC-3E62D574648D}" type="presParOf" srcId="{F2637D57-CE4B-4ECC-86ED-A86583625AFD}" destId="{2558DCE1-ED01-4B8C-8185-A4179293EEA6}" srcOrd="4" destOrd="0" presId="urn:microsoft.com/office/officeart/2005/8/layout/chevron1"/>
    <dgm:cxn modelId="{0E55371C-33DF-40FB-BDC3-2CFCE2D56D06}" type="presParOf" srcId="{2558DCE1-ED01-4B8C-8185-A4179293EEA6}" destId="{83F11660-4070-47AE-BF1E-D9AF8D6BF757}" srcOrd="0" destOrd="0" presId="urn:microsoft.com/office/officeart/2005/8/layout/chevron1"/>
    <dgm:cxn modelId="{8F5E7DAA-4668-4B2D-85A3-83D7B3FA7A84}" type="presParOf" srcId="{2558DCE1-ED01-4B8C-8185-A4179293EEA6}" destId="{2F37B13D-CC1E-4F3E-A040-A739F661B0F4}" srcOrd="1" destOrd="0" presId="urn:microsoft.com/office/officeart/2005/8/layout/chevron1"/>
    <dgm:cxn modelId="{E0141576-EDCF-4F18-B45F-E805DD115F68}" type="presParOf" srcId="{F2637D57-CE4B-4ECC-86ED-A86583625AFD}" destId="{A6B4EE93-7BE9-44A4-9B6D-1CABB0819D87}" srcOrd="5" destOrd="0" presId="urn:microsoft.com/office/officeart/2005/8/layout/chevron1"/>
    <dgm:cxn modelId="{34098A13-E702-4E3F-97ED-AC0237E6709B}" type="presParOf" srcId="{F2637D57-CE4B-4ECC-86ED-A86583625AFD}" destId="{86FD50F2-9E39-489F-84E8-0BFDA5A03887}" srcOrd="6" destOrd="0" presId="urn:microsoft.com/office/officeart/2005/8/layout/chevron1"/>
    <dgm:cxn modelId="{89C2FAC5-8890-4FBC-8C40-C6BFBE41FAC0}" type="presParOf" srcId="{86FD50F2-9E39-489F-84E8-0BFDA5A03887}" destId="{4B4CAE05-2F23-4254-80AE-895E5EB29959}" srcOrd="0" destOrd="0" presId="urn:microsoft.com/office/officeart/2005/8/layout/chevron1"/>
    <dgm:cxn modelId="{BA36BE5E-DC1C-4451-B959-C722AEE6F7C9}" type="presParOf" srcId="{86FD50F2-9E39-489F-84E8-0BFDA5A03887}" destId="{47893540-A424-4F6F-A61C-F03CED2CDFEE}" srcOrd="1" destOrd="0" presId="urn:microsoft.com/office/officeart/2005/8/layout/chevron1"/>
    <dgm:cxn modelId="{81BE0450-492B-408F-9D8B-482A63A66F00}" type="presParOf" srcId="{F2637D57-CE4B-4ECC-86ED-A86583625AFD}" destId="{B42366AE-5B29-46A5-879E-FFF4224FE465}" srcOrd="7" destOrd="0" presId="urn:microsoft.com/office/officeart/2005/8/layout/chevron1"/>
    <dgm:cxn modelId="{3CE72D84-29ED-4B66-8121-D02EFFA5285A}" type="presParOf" srcId="{F2637D57-CE4B-4ECC-86ED-A86583625AFD}" destId="{439BB19D-FBD2-4C28-AA8D-BA905C78F0A7}" srcOrd="8" destOrd="0" presId="urn:microsoft.com/office/officeart/2005/8/layout/chevron1"/>
    <dgm:cxn modelId="{371BA171-8A28-44F2-8FC3-3DA46713B153}" type="presParOf" srcId="{439BB19D-FBD2-4C28-AA8D-BA905C78F0A7}" destId="{D20B7BE5-2030-40C8-B7E4-E567E042FA09}" srcOrd="0" destOrd="0" presId="urn:microsoft.com/office/officeart/2005/8/layout/chevron1"/>
    <dgm:cxn modelId="{96F90F4B-02E3-4192-A795-CF2EE5F015C0}" type="presParOf" srcId="{439BB19D-FBD2-4C28-AA8D-BA905C78F0A7}" destId="{63ACF9A6-0517-48B2-B870-2DACD4146B87}" srcOrd="1" destOrd="0" presId="urn:microsoft.com/office/officeart/2005/8/layout/chevron1"/>
    <dgm:cxn modelId="{217F0079-8DF4-46FE-A940-59760A3F80BA}" type="presParOf" srcId="{F2637D57-CE4B-4ECC-86ED-A86583625AFD}" destId="{3D36E434-BAA0-4DC3-991B-1CD3D28890F5}" srcOrd="9" destOrd="0" presId="urn:microsoft.com/office/officeart/2005/8/layout/chevron1"/>
    <dgm:cxn modelId="{191B5DBA-05CE-4E22-8E67-2115C3BB5EC7}" type="presParOf" srcId="{F2637D57-CE4B-4ECC-86ED-A86583625AFD}" destId="{CEDB0F98-4E6D-4B85-99EC-A27D71E377EB}" srcOrd="10" destOrd="0" presId="urn:microsoft.com/office/officeart/2005/8/layout/chevron1"/>
    <dgm:cxn modelId="{795D59C9-FC02-4387-A9AD-B78AAACBEA21}" type="presParOf" srcId="{CEDB0F98-4E6D-4B85-99EC-A27D71E377EB}" destId="{1CD48D9F-BF39-4F05-9B72-8C0FCB3C0569}" srcOrd="0" destOrd="0" presId="urn:microsoft.com/office/officeart/2005/8/layout/chevron1"/>
    <dgm:cxn modelId="{BAA85203-C8E7-40F5-81C1-4F0EC9E8688C}" type="presParOf" srcId="{CEDB0F98-4E6D-4B85-99EC-A27D71E377EB}" destId="{23A5E2A1-9B41-44D7-BC58-A177B69247C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79F42-1BE8-4513-A7E5-3B88C08C8AA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240DF14-4C4E-456F-8EE9-FADB2A47FA15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發案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1A83D1-1BF9-4017-8458-F81D659E6CEC}" type="parTrans" cxnId="{A1091FDB-B3CD-4B17-80A2-B6B684CE0E17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ACD553-E0A1-44D8-BE20-E14E33874ED4}" type="sibTrans" cxnId="{A1091FDB-B3CD-4B17-80A2-B6B684CE0E17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382FBA-7075-4465-A389-16573FDE29C9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開團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98F227-52DF-4AD3-AAC0-EC78D101CC13}" type="parTrans" cxnId="{4AA3BA75-14CE-4573-8292-DCF4561E21D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473B93-13BE-4575-A02A-DB83D5BCE34D}" type="sibTrans" cxnId="{4AA3BA75-14CE-4573-8292-DCF4561E21D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849905-F517-46E2-B7B6-523BDC879124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確認資訊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6689F8-C96D-4E13-B7C9-D4A21BD111CE}" type="parTrans" cxnId="{D335D030-D126-4F6C-BF7D-5EA185B7963F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6E3515-FDE1-408D-A683-A06D822890AB}" type="sibTrans" cxnId="{D335D030-D126-4F6C-BF7D-5EA185B7963F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339B6E-2F10-4197-8782-50486F27B3B6}">
      <dgm:prSet custT="1"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F1593F-D756-4B48-8ADE-82FB0ED6B845}" type="parTrans" cxnId="{D1119FB7-A375-4315-9455-2A6782E7AEC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6CB84D-9C41-4925-9428-6C4F748C95F0}" type="sibTrans" cxnId="{D1119FB7-A375-4315-9455-2A6782E7AEC6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C5B0D8-DE16-40B0-800A-06E297ECC99B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寄送禮物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CF5CD-3448-4552-8190-A5E9CF167523}" type="parTrans" cxnId="{ADAD6C8C-C19E-4EDA-8115-66D24EDD7B4C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5B7C87-E85E-4DDF-ADAB-68C76A8465BA}" type="sibTrans" cxnId="{ADAD6C8C-C19E-4EDA-8115-66D24EDD7B4C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9BED33-D95F-4147-9FA1-B7F9205D3088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收件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35BE88-D7EC-4618-A40A-203CBFA38673}" type="parTrans" cxnId="{E3E7ABAB-1C11-4F6B-88B0-B89D92C1FFDA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EC8959-44DF-47AB-B672-E803ED616AC2}" type="sibTrans" cxnId="{E3E7ABAB-1C11-4F6B-88B0-B89D92C1FFDA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B8805A-08EB-4B9D-8961-C0E96F16F987}">
      <dgm:prSet custT="1"/>
      <dgm:spPr/>
      <dgm:t>
        <a:bodyPr/>
        <a:lstStyle/>
        <a:p>
          <a:r>
            <a: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異議申請</a:t>
          </a:r>
          <a:endParaRPr lang="zh-TW" altLang="en-US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4EE4D3-0782-4707-820F-F8DBC79D26F6}" type="parTrans" cxnId="{D2FF88A9-D046-4405-BA02-4AEE54E2DA88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C9361A-5DCB-4AF2-AFED-FB2BE16DC922}" type="sibTrans" cxnId="{D2FF88A9-D046-4405-BA02-4AEE54E2DA88}">
      <dgm:prSet/>
      <dgm:spPr/>
      <dgm:t>
        <a:bodyPr/>
        <a:lstStyle/>
        <a:p>
          <a:endParaRPr lang="zh-TW" altLang="en-US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37D57-CE4B-4ECC-86ED-A86583625AFD}" type="pres">
      <dgm:prSet presAssocID="{56879F42-1BE8-4513-A7E5-3B88C08C8A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A113724-20AA-4481-8284-8A0F6DF7F2AE}" type="pres">
      <dgm:prSet presAssocID="{0240DF14-4C4E-456F-8EE9-FADB2A47FA15}" presName="composite" presStyleCnt="0"/>
      <dgm:spPr/>
    </dgm:pt>
    <dgm:pt modelId="{26386938-C520-403C-B5DD-24ECA5F5AEF5}" type="pres">
      <dgm:prSet presAssocID="{0240DF14-4C4E-456F-8EE9-FADB2A47FA15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8A6CC73-A3DF-4F9C-AD16-733C401FF951}" type="pres">
      <dgm:prSet presAssocID="{0240DF14-4C4E-456F-8EE9-FADB2A47FA15}" presName="desTx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C17E71-4DB8-4412-A2EC-AFDB70C07758}" type="pres">
      <dgm:prSet presAssocID="{64ACD553-E0A1-44D8-BE20-E14E33874ED4}" presName="space" presStyleCnt="0"/>
      <dgm:spPr/>
    </dgm:pt>
    <dgm:pt modelId="{4F6C2838-180E-44FF-B57F-7CCD9A8D226F}" type="pres">
      <dgm:prSet presAssocID="{4C382FBA-7075-4465-A389-16573FDE29C9}" presName="composite" presStyleCnt="0"/>
      <dgm:spPr/>
    </dgm:pt>
    <dgm:pt modelId="{84DB2A40-0201-452A-A115-8476B1B670E3}" type="pres">
      <dgm:prSet presAssocID="{4C382FBA-7075-4465-A389-16573FDE29C9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7A03D-C43B-421A-BECA-2529844E12F3}" type="pres">
      <dgm:prSet presAssocID="{4C382FBA-7075-4465-A389-16573FDE29C9}" presName="desTx" presStyleLbl="revTx" presStyleIdx="0" presStyleCnt="1">
        <dgm:presLayoutVars>
          <dgm:bulletEnabled val="1"/>
        </dgm:presLayoutVars>
      </dgm:prSet>
      <dgm:spPr/>
    </dgm:pt>
    <dgm:pt modelId="{EC33FBF5-6E36-42E1-A029-88A5A9738E8F}" type="pres">
      <dgm:prSet presAssocID="{0A473B93-13BE-4575-A02A-DB83D5BCE34D}" presName="space" presStyleCnt="0"/>
      <dgm:spPr/>
    </dgm:pt>
    <dgm:pt modelId="{2558DCE1-ED01-4B8C-8185-A4179293EEA6}" type="pres">
      <dgm:prSet presAssocID="{97849905-F517-46E2-B7B6-523BDC879124}" presName="composite" presStyleCnt="0"/>
      <dgm:spPr/>
    </dgm:pt>
    <dgm:pt modelId="{83F11660-4070-47AE-BF1E-D9AF8D6BF757}" type="pres">
      <dgm:prSet presAssocID="{97849905-F517-46E2-B7B6-523BDC879124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37B13D-CC1E-4F3E-A040-A739F661B0F4}" type="pres">
      <dgm:prSet presAssocID="{97849905-F517-46E2-B7B6-523BDC879124}" presName="desTx" presStyleLbl="revTx" presStyleIdx="0" presStyleCnt="1">
        <dgm:presLayoutVars>
          <dgm:bulletEnabled val="1"/>
        </dgm:presLayoutVars>
      </dgm:prSet>
      <dgm:spPr/>
    </dgm:pt>
    <dgm:pt modelId="{A6B4EE93-7BE9-44A4-9B6D-1CABB0819D87}" type="pres">
      <dgm:prSet presAssocID="{0C6E3515-FDE1-408D-A683-A06D822890AB}" presName="space" presStyleCnt="0"/>
      <dgm:spPr/>
    </dgm:pt>
    <dgm:pt modelId="{86FD50F2-9E39-489F-84E8-0BFDA5A03887}" type="pres">
      <dgm:prSet presAssocID="{26C5B0D8-DE16-40B0-800A-06E297ECC99B}" presName="composite" presStyleCnt="0"/>
      <dgm:spPr/>
    </dgm:pt>
    <dgm:pt modelId="{4B4CAE05-2F23-4254-80AE-895E5EB29959}" type="pres">
      <dgm:prSet presAssocID="{26C5B0D8-DE16-40B0-800A-06E297ECC99B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893540-A424-4F6F-A61C-F03CED2CDFEE}" type="pres">
      <dgm:prSet presAssocID="{26C5B0D8-DE16-40B0-800A-06E297ECC99B}" presName="desTx" presStyleLbl="revTx" presStyleIdx="0" presStyleCnt="1">
        <dgm:presLayoutVars>
          <dgm:bulletEnabled val="1"/>
        </dgm:presLayoutVars>
      </dgm:prSet>
      <dgm:spPr/>
    </dgm:pt>
    <dgm:pt modelId="{B42366AE-5B29-46A5-879E-FFF4224FE465}" type="pres">
      <dgm:prSet presAssocID="{E45B7C87-E85E-4DDF-ADAB-68C76A8465BA}" presName="space" presStyleCnt="0"/>
      <dgm:spPr/>
    </dgm:pt>
    <dgm:pt modelId="{439BB19D-FBD2-4C28-AA8D-BA905C78F0A7}" type="pres">
      <dgm:prSet presAssocID="{C99BED33-D95F-4147-9FA1-B7F9205D3088}" presName="composite" presStyleCnt="0"/>
      <dgm:spPr/>
    </dgm:pt>
    <dgm:pt modelId="{D20B7BE5-2030-40C8-B7E4-E567E042FA09}" type="pres">
      <dgm:prSet presAssocID="{C99BED33-D95F-4147-9FA1-B7F9205D30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ACF9A6-0517-48B2-B870-2DACD4146B87}" type="pres">
      <dgm:prSet presAssocID="{C99BED33-D95F-4147-9FA1-B7F9205D3088}" presName="desTx" presStyleLbl="revTx" presStyleIdx="0" presStyleCnt="1">
        <dgm:presLayoutVars>
          <dgm:bulletEnabled val="1"/>
        </dgm:presLayoutVars>
      </dgm:prSet>
      <dgm:spPr/>
    </dgm:pt>
    <dgm:pt modelId="{3D36E434-BAA0-4DC3-991B-1CD3D28890F5}" type="pres">
      <dgm:prSet presAssocID="{38EC8959-44DF-47AB-B672-E803ED616AC2}" presName="space" presStyleCnt="0"/>
      <dgm:spPr/>
    </dgm:pt>
    <dgm:pt modelId="{CEDB0F98-4E6D-4B85-99EC-A27D71E377EB}" type="pres">
      <dgm:prSet presAssocID="{27B8805A-08EB-4B9D-8961-C0E96F16F987}" presName="composite" presStyleCnt="0"/>
      <dgm:spPr/>
    </dgm:pt>
    <dgm:pt modelId="{1CD48D9F-BF39-4F05-9B72-8C0FCB3C0569}" type="pres">
      <dgm:prSet presAssocID="{27B8805A-08EB-4B9D-8961-C0E96F16F987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A5E2A1-9B41-44D7-BC58-A177B69247C3}" type="pres">
      <dgm:prSet presAssocID="{27B8805A-08EB-4B9D-8961-C0E96F16F987}" presName="desTx" presStyleLbl="revTx" presStyleIdx="0" presStyleCnt="1">
        <dgm:presLayoutVars>
          <dgm:bulletEnabled val="1"/>
        </dgm:presLayoutVars>
      </dgm:prSet>
      <dgm:spPr/>
    </dgm:pt>
  </dgm:ptLst>
  <dgm:cxnLst>
    <dgm:cxn modelId="{E90818A1-0E36-4CAC-9A28-B1C0FEDB76E9}" type="presOf" srcId="{56879F42-1BE8-4513-A7E5-3B88C08C8AA6}" destId="{F2637D57-CE4B-4ECC-86ED-A86583625AFD}" srcOrd="0" destOrd="0" presId="urn:microsoft.com/office/officeart/2005/8/layout/chevron1"/>
    <dgm:cxn modelId="{7F1F79BD-735A-4C3F-BB04-7AB1FF00277B}" type="presOf" srcId="{97849905-F517-46E2-B7B6-523BDC879124}" destId="{83F11660-4070-47AE-BF1E-D9AF8D6BF757}" srcOrd="0" destOrd="0" presId="urn:microsoft.com/office/officeart/2005/8/layout/chevron1"/>
    <dgm:cxn modelId="{D335D030-D126-4F6C-BF7D-5EA185B7963F}" srcId="{56879F42-1BE8-4513-A7E5-3B88C08C8AA6}" destId="{97849905-F517-46E2-B7B6-523BDC879124}" srcOrd="2" destOrd="0" parTransId="{F36689F8-C96D-4E13-B7C9-D4A21BD111CE}" sibTransId="{0C6E3515-FDE1-408D-A683-A06D822890AB}"/>
    <dgm:cxn modelId="{ADAD6C8C-C19E-4EDA-8115-66D24EDD7B4C}" srcId="{56879F42-1BE8-4513-A7E5-3B88C08C8AA6}" destId="{26C5B0D8-DE16-40B0-800A-06E297ECC99B}" srcOrd="3" destOrd="0" parTransId="{CBACF5CD-3448-4552-8190-A5E9CF167523}" sibTransId="{E45B7C87-E85E-4DDF-ADAB-68C76A8465BA}"/>
    <dgm:cxn modelId="{448AA142-243E-41B4-B3EE-78D53B1E7756}" type="presOf" srcId="{26C5B0D8-DE16-40B0-800A-06E297ECC99B}" destId="{4B4CAE05-2F23-4254-80AE-895E5EB29959}" srcOrd="0" destOrd="0" presId="urn:microsoft.com/office/officeart/2005/8/layout/chevron1"/>
    <dgm:cxn modelId="{D2FF88A9-D046-4405-BA02-4AEE54E2DA88}" srcId="{56879F42-1BE8-4513-A7E5-3B88C08C8AA6}" destId="{27B8805A-08EB-4B9D-8961-C0E96F16F987}" srcOrd="5" destOrd="0" parTransId="{4B4EE4D3-0782-4707-820F-F8DBC79D26F6}" sibTransId="{82C9361A-5DCB-4AF2-AFED-FB2BE16DC922}"/>
    <dgm:cxn modelId="{E3E7ABAB-1C11-4F6B-88B0-B89D92C1FFDA}" srcId="{56879F42-1BE8-4513-A7E5-3B88C08C8AA6}" destId="{C99BED33-D95F-4147-9FA1-B7F9205D3088}" srcOrd="4" destOrd="0" parTransId="{2835BE88-D7EC-4618-A40A-203CBFA38673}" sibTransId="{38EC8959-44DF-47AB-B672-E803ED616AC2}"/>
    <dgm:cxn modelId="{4AA3BA75-14CE-4573-8292-DCF4561E21D6}" srcId="{56879F42-1BE8-4513-A7E5-3B88C08C8AA6}" destId="{4C382FBA-7075-4465-A389-16573FDE29C9}" srcOrd="1" destOrd="0" parTransId="{B198F227-52DF-4AD3-AAC0-EC78D101CC13}" sibTransId="{0A473B93-13BE-4575-A02A-DB83D5BCE34D}"/>
    <dgm:cxn modelId="{F42AAE03-74A0-42D0-8238-DD1284D94053}" type="presOf" srcId="{27B8805A-08EB-4B9D-8961-C0E96F16F987}" destId="{1CD48D9F-BF39-4F05-9B72-8C0FCB3C0569}" srcOrd="0" destOrd="0" presId="urn:microsoft.com/office/officeart/2005/8/layout/chevron1"/>
    <dgm:cxn modelId="{A1091FDB-B3CD-4B17-80A2-B6B684CE0E17}" srcId="{56879F42-1BE8-4513-A7E5-3B88C08C8AA6}" destId="{0240DF14-4C4E-456F-8EE9-FADB2A47FA15}" srcOrd="0" destOrd="0" parTransId="{4F1A83D1-1BF9-4017-8458-F81D659E6CEC}" sibTransId="{64ACD553-E0A1-44D8-BE20-E14E33874ED4}"/>
    <dgm:cxn modelId="{A0C347EB-B4F7-45F7-9928-A61AFA30F340}" type="presOf" srcId="{3E339B6E-2F10-4197-8782-50486F27B3B6}" destId="{28A6CC73-A3DF-4F9C-AD16-733C401FF951}" srcOrd="0" destOrd="0" presId="urn:microsoft.com/office/officeart/2005/8/layout/chevron1"/>
    <dgm:cxn modelId="{D1119FB7-A375-4315-9455-2A6782E7AEC6}" srcId="{0240DF14-4C4E-456F-8EE9-FADB2A47FA15}" destId="{3E339B6E-2F10-4197-8782-50486F27B3B6}" srcOrd="0" destOrd="0" parTransId="{98F1593F-D756-4B48-8ADE-82FB0ED6B845}" sibTransId="{576CB84D-9C41-4925-9428-6C4F748C95F0}"/>
    <dgm:cxn modelId="{1DEE325F-EAE0-4EB4-A346-9C2818CEA66D}" type="presOf" srcId="{C99BED33-D95F-4147-9FA1-B7F9205D3088}" destId="{D20B7BE5-2030-40C8-B7E4-E567E042FA09}" srcOrd="0" destOrd="0" presId="urn:microsoft.com/office/officeart/2005/8/layout/chevron1"/>
    <dgm:cxn modelId="{F0E83F23-5A0E-4998-B150-D3441C9AF53F}" type="presOf" srcId="{0240DF14-4C4E-456F-8EE9-FADB2A47FA15}" destId="{26386938-C520-403C-B5DD-24ECA5F5AEF5}" srcOrd="0" destOrd="0" presId="urn:microsoft.com/office/officeart/2005/8/layout/chevron1"/>
    <dgm:cxn modelId="{CB6BDDD5-0CDF-4976-8E75-8CAA26D7EC96}" type="presOf" srcId="{4C382FBA-7075-4465-A389-16573FDE29C9}" destId="{84DB2A40-0201-452A-A115-8476B1B670E3}" srcOrd="0" destOrd="0" presId="urn:microsoft.com/office/officeart/2005/8/layout/chevron1"/>
    <dgm:cxn modelId="{05B11D82-8A5B-4DEB-BACD-BC31DAAD99D3}" type="presParOf" srcId="{F2637D57-CE4B-4ECC-86ED-A86583625AFD}" destId="{7A113724-20AA-4481-8284-8A0F6DF7F2AE}" srcOrd="0" destOrd="0" presId="urn:microsoft.com/office/officeart/2005/8/layout/chevron1"/>
    <dgm:cxn modelId="{086B129E-3F60-4E4B-98AB-E9A0CA9527B6}" type="presParOf" srcId="{7A113724-20AA-4481-8284-8A0F6DF7F2AE}" destId="{26386938-C520-403C-B5DD-24ECA5F5AEF5}" srcOrd="0" destOrd="0" presId="urn:microsoft.com/office/officeart/2005/8/layout/chevron1"/>
    <dgm:cxn modelId="{031E3C1E-A507-4BDB-B47C-6F4F2EFB6582}" type="presParOf" srcId="{7A113724-20AA-4481-8284-8A0F6DF7F2AE}" destId="{28A6CC73-A3DF-4F9C-AD16-733C401FF951}" srcOrd="1" destOrd="0" presId="urn:microsoft.com/office/officeart/2005/8/layout/chevron1"/>
    <dgm:cxn modelId="{A63B4D85-1D33-49FF-BC56-2EE6153E952B}" type="presParOf" srcId="{F2637D57-CE4B-4ECC-86ED-A86583625AFD}" destId="{1BC17E71-4DB8-4412-A2EC-AFDB70C07758}" srcOrd="1" destOrd="0" presId="urn:microsoft.com/office/officeart/2005/8/layout/chevron1"/>
    <dgm:cxn modelId="{99B63491-F59E-4F6E-9982-A6BB5003CB39}" type="presParOf" srcId="{F2637D57-CE4B-4ECC-86ED-A86583625AFD}" destId="{4F6C2838-180E-44FF-B57F-7CCD9A8D226F}" srcOrd="2" destOrd="0" presId="urn:microsoft.com/office/officeart/2005/8/layout/chevron1"/>
    <dgm:cxn modelId="{63C96E20-F7FC-4CE1-972E-2CFB19218D5F}" type="presParOf" srcId="{4F6C2838-180E-44FF-B57F-7CCD9A8D226F}" destId="{84DB2A40-0201-452A-A115-8476B1B670E3}" srcOrd="0" destOrd="0" presId="urn:microsoft.com/office/officeart/2005/8/layout/chevron1"/>
    <dgm:cxn modelId="{FAD3A9B0-D44B-456F-8B53-E317D2C1814E}" type="presParOf" srcId="{4F6C2838-180E-44FF-B57F-7CCD9A8D226F}" destId="{0697A03D-C43B-421A-BECA-2529844E12F3}" srcOrd="1" destOrd="0" presId="urn:microsoft.com/office/officeart/2005/8/layout/chevron1"/>
    <dgm:cxn modelId="{3A793C9D-6D2E-4ABD-BA1F-F36C539C5CEC}" type="presParOf" srcId="{F2637D57-CE4B-4ECC-86ED-A86583625AFD}" destId="{EC33FBF5-6E36-42E1-A029-88A5A9738E8F}" srcOrd="3" destOrd="0" presId="urn:microsoft.com/office/officeart/2005/8/layout/chevron1"/>
    <dgm:cxn modelId="{176191DF-D52F-42E5-BFAC-3E62D574648D}" type="presParOf" srcId="{F2637D57-CE4B-4ECC-86ED-A86583625AFD}" destId="{2558DCE1-ED01-4B8C-8185-A4179293EEA6}" srcOrd="4" destOrd="0" presId="urn:microsoft.com/office/officeart/2005/8/layout/chevron1"/>
    <dgm:cxn modelId="{0E55371C-33DF-40FB-BDC3-2CFCE2D56D06}" type="presParOf" srcId="{2558DCE1-ED01-4B8C-8185-A4179293EEA6}" destId="{83F11660-4070-47AE-BF1E-D9AF8D6BF757}" srcOrd="0" destOrd="0" presId="urn:microsoft.com/office/officeart/2005/8/layout/chevron1"/>
    <dgm:cxn modelId="{8F5E7DAA-4668-4B2D-85A3-83D7B3FA7A84}" type="presParOf" srcId="{2558DCE1-ED01-4B8C-8185-A4179293EEA6}" destId="{2F37B13D-CC1E-4F3E-A040-A739F661B0F4}" srcOrd="1" destOrd="0" presId="urn:microsoft.com/office/officeart/2005/8/layout/chevron1"/>
    <dgm:cxn modelId="{E0141576-EDCF-4F18-B45F-E805DD115F68}" type="presParOf" srcId="{F2637D57-CE4B-4ECC-86ED-A86583625AFD}" destId="{A6B4EE93-7BE9-44A4-9B6D-1CABB0819D87}" srcOrd="5" destOrd="0" presId="urn:microsoft.com/office/officeart/2005/8/layout/chevron1"/>
    <dgm:cxn modelId="{34098A13-E702-4E3F-97ED-AC0237E6709B}" type="presParOf" srcId="{F2637D57-CE4B-4ECC-86ED-A86583625AFD}" destId="{86FD50F2-9E39-489F-84E8-0BFDA5A03887}" srcOrd="6" destOrd="0" presId="urn:microsoft.com/office/officeart/2005/8/layout/chevron1"/>
    <dgm:cxn modelId="{89C2FAC5-8890-4FBC-8C40-C6BFBE41FAC0}" type="presParOf" srcId="{86FD50F2-9E39-489F-84E8-0BFDA5A03887}" destId="{4B4CAE05-2F23-4254-80AE-895E5EB29959}" srcOrd="0" destOrd="0" presId="urn:microsoft.com/office/officeart/2005/8/layout/chevron1"/>
    <dgm:cxn modelId="{BA36BE5E-DC1C-4451-B959-C722AEE6F7C9}" type="presParOf" srcId="{86FD50F2-9E39-489F-84E8-0BFDA5A03887}" destId="{47893540-A424-4F6F-A61C-F03CED2CDFEE}" srcOrd="1" destOrd="0" presId="urn:microsoft.com/office/officeart/2005/8/layout/chevron1"/>
    <dgm:cxn modelId="{81BE0450-492B-408F-9D8B-482A63A66F00}" type="presParOf" srcId="{F2637D57-CE4B-4ECC-86ED-A86583625AFD}" destId="{B42366AE-5B29-46A5-879E-FFF4224FE465}" srcOrd="7" destOrd="0" presId="urn:microsoft.com/office/officeart/2005/8/layout/chevron1"/>
    <dgm:cxn modelId="{3CE72D84-29ED-4B66-8121-D02EFFA5285A}" type="presParOf" srcId="{F2637D57-CE4B-4ECC-86ED-A86583625AFD}" destId="{439BB19D-FBD2-4C28-AA8D-BA905C78F0A7}" srcOrd="8" destOrd="0" presId="urn:microsoft.com/office/officeart/2005/8/layout/chevron1"/>
    <dgm:cxn modelId="{371BA171-8A28-44F2-8FC3-3DA46713B153}" type="presParOf" srcId="{439BB19D-FBD2-4C28-AA8D-BA905C78F0A7}" destId="{D20B7BE5-2030-40C8-B7E4-E567E042FA09}" srcOrd="0" destOrd="0" presId="urn:microsoft.com/office/officeart/2005/8/layout/chevron1"/>
    <dgm:cxn modelId="{96F90F4B-02E3-4192-A795-CF2EE5F015C0}" type="presParOf" srcId="{439BB19D-FBD2-4C28-AA8D-BA905C78F0A7}" destId="{63ACF9A6-0517-48B2-B870-2DACD4146B87}" srcOrd="1" destOrd="0" presId="urn:microsoft.com/office/officeart/2005/8/layout/chevron1"/>
    <dgm:cxn modelId="{217F0079-8DF4-46FE-A940-59760A3F80BA}" type="presParOf" srcId="{F2637D57-CE4B-4ECC-86ED-A86583625AFD}" destId="{3D36E434-BAA0-4DC3-991B-1CD3D28890F5}" srcOrd="9" destOrd="0" presId="urn:microsoft.com/office/officeart/2005/8/layout/chevron1"/>
    <dgm:cxn modelId="{191B5DBA-05CE-4E22-8E67-2115C3BB5EC7}" type="presParOf" srcId="{F2637D57-CE4B-4ECC-86ED-A86583625AFD}" destId="{CEDB0F98-4E6D-4B85-99EC-A27D71E377EB}" srcOrd="10" destOrd="0" presId="urn:microsoft.com/office/officeart/2005/8/layout/chevron1"/>
    <dgm:cxn modelId="{795D59C9-FC02-4387-A9AD-B78AAACBEA21}" type="presParOf" srcId="{CEDB0F98-4E6D-4B85-99EC-A27D71E377EB}" destId="{1CD48D9F-BF39-4F05-9B72-8C0FCB3C0569}" srcOrd="0" destOrd="0" presId="urn:microsoft.com/office/officeart/2005/8/layout/chevron1"/>
    <dgm:cxn modelId="{BAA85203-C8E7-40F5-81C1-4F0EC9E8688C}" type="presParOf" srcId="{CEDB0F98-4E6D-4B85-99EC-A27D71E377EB}" destId="{23A5E2A1-9B41-44D7-BC58-A177B69247C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86938-C520-403C-B5DD-24ECA5F5AEF5}">
      <dsp:nvSpPr>
        <dsp:cNvPr id="0" name=""/>
        <dsp:cNvSpPr/>
      </dsp:nvSpPr>
      <dsp:spPr>
        <a:xfrm>
          <a:off x="5977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發案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4117" y="6319"/>
        <a:ext cx="1014421" cy="676280"/>
      </dsp:txXfrm>
    </dsp:sp>
    <dsp:sp modelId="{28A6CC73-A3DF-4F9C-AD16-733C401FF951}">
      <dsp:nvSpPr>
        <dsp:cNvPr id="0" name=""/>
        <dsp:cNvSpPr/>
      </dsp:nvSpPr>
      <dsp:spPr>
        <a:xfrm>
          <a:off x="5977" y="767134"/>
          <a:ext cx="1352561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77" y="767134"/>
        <a:ext cx="1352561" cy="612000"/>
      </dsp:txXfrm>
    </dsp:sp>
    <dsp:sp modelId="{84DB2A40-0201-452A-A115-8476B1B670E3}">
      <dsp:nvSpPr>
        <dsp:cNvPr id="0" name=""/>
        <dsp:cNvSpPr/>
      </dsp:nvSpPr>
      <dsp:spPr>
        <a:xfrm>
          <a:off x="1480679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開團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18819" y="6319"/>
        <a:ext cx="1014421" cy="676280"/>
      </dsp:txXfrm>
    </dsp:sp>
    <dsp:sp modelId="{83F11660-4070-47AE-BF1E-D9AF8D6BF757}">
      <dsp:nvSpPr>
        <dsp:cNvPr id="0" name=""/>
        <dsp:cNvSpPr/>
      </dsp:nvSpPr>
      <dsp:spPr>
        <a:xfrm>
          <a:off x="2955380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確認資訊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93520" y="6319"/>
        <a:ext cx="1014421" cy="676280"/>
      </dsp:txXfrm>
    </dsp:sp>
    <dsp:sp modelId="{4B4CAE05-2F23-4254-80AE-895E5EB29959}">
      <dsp:nvSpPr>
        <dsp:cNvPr id="0" name=""/>
        <dsp:cNvSpPr/>
      </dsp:nvSpPr>
      <dsp:spPr>
        <a:xfrm>
          <a:off x="4430082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寄送禮物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68222" y="6319"/>
        <a:ext cx="1014421" cy="676280"/>
      </dsp:txXfrm>
    </dsp:sp>
    <dsp:sp modelId="{D20B7BE5-2030-40C8-B7E4-E567E042FA09}">
      <dsp:nvSpPr>
        <dsp:cNvPr id="0" name=""/>
        <dsp:cNvSpPr/>
      </dsp:nvSpPr>
      <dsp:spPr>
        <a:xfrm>
          <a:off x="5904783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收件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42923" y="6319"/>
        <a:ext cx="1014421" cy="676280"/>
      </dsp:txXfrm>
    </dsp:sp>
    <dsp:sp modelId="{1CD48D9F-BF39-4F05-9B72-8C0FCB3C0569}">
      <dsp:nvSpPr>
        <dsp:cNvPr id="0" name=""/>
        <dsp:cNvSpPr/>
      </dsp:nvSpPr>
      <dsp:spPr>
        <a:xfrm>
          <a:off x="7379484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異議申請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717624" y="6319"/>
        <a:ext cx="1014421" cy="676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86938-C520-403C-B5DD-24ECA5F5AEF5}">
      <dsp:nvSpPr>
        <dsp:cNvPr id="0" name=""/>
        <dsp:cNvSpPr/>
      </dsp:nvSpPr>
      <dsp:spPr>
        <a:xfrm>
          <a:off x="5977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發案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4117" y="6319"/>
        <a:ext cx="1014421" cy="676280"/>
      </dsp:txXfrm>
    </dsp:sp>
    <dsp:sp modelId="{28A6CC73-A3DF-4F9C-AD16-733C401FF951}">
      <dsp:nvSpPr>
        <dsp:cNvPr id="0" name=""/>
        <dsp:cNvSpPr/>
      </dsp:nvSpPr>
      <dsp:spPr>
        <a:xfrm>
          <a:off x="5977" y="767134"/>
          <a:ext cx="1352561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77" y="767134"/>
        <a:ext cx="1352561" cy="612000"/>
      </dsp:txXfrm>
    </dsp:sp>
    <dsp:sp modelId="{84DB2A40-0201-452A-A115-8476B1B670E3}">
      <dsp:nvSpPr>
        <dsp:cNvPr id="0" name=""/>
        <dsp:cNvSpPr/>
      </dsp:nvSpPr>
      <dsp:spPr>
        <a:xfrm>
          <a:off x="1480679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開團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18819" y="6319"/>
        <a:ext cx="1014421" cy="676280"/>
      </dsp:txXfrm>
    </dsp:sp>
    <dsp:sp modelId="{83F11660-4070-47AE-BF1E-D9AF8D6BF757}">
      <dsp:nvSpPr>
        <dsp:cNvPr id="0" name=""/>
        <dsp:cNvSpPr/>
      </dsp:nvSpPr>
      <dsp:spPr>
        <a:xfrm>
          <a:off x="2955380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確認資訊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93520" y="6319"/>
        <a:ext cx="1014421" cy="676280"/>
      </dsp:txXfrm>
    </dsp:sp>
    <dsp:sp modelId="{4B4CAE05-2F23-4254-80AE-895E5EB29959}">
      <dsp:nvSpPr>
        <dsp:cNvPr id="0" name=""/>
        <dsp:cNvSpPr/>
      </dsp:nvSpPr>
      <dsp:spPr>
        <a:xfrm>
          <a:off x="4430082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寄送禮物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68222" y="6319"/>
        <a:ext cx="1014421" cy="676280"/>
      </dsp:txXfrm>
    </dsp:sp>
    <dsp:sp modelId="{D20B7BE5-2030-40C8-B7E4-E567E042FA09}">
      <dsp:nvSpPr>
        <dsp:cNvPr id="0" name=""/>
        <dsp:cNvSpPr/>
      </dsp:nvSpPr>
      <dsp:spPr>
        <a:xfrm>
          <a:off x="5904783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收件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42923" y="6319"/>
        <a:ext cx="1014421" cy="676280"/>
      </dsp:txXfrm>
    </dsp:sp>
    <dsp:sp modelId="{1CD48D9F-BF39-4F05-9B72-8C0FCB3C0569}">
      <dsp:nvSpPr>
        <dsp:cNvPr id="0" name=""/>
        <dsp:cNvSpPr/>
      </dsp:nvSpPr>
      <dsp:spPr>
        <a:xfrm>
          <a:off x="7379484" y="6319"/>
          <a:ext cx="1690701" cy="6762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異議申請</a:t>
          </a:r>
          <a:endParaRPr lang="zh-TW" altLang="en-US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717624" y="6319"/>
        <a:ext cx="1014421" cy="67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0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9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09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90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6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9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F5894A6-64BF-413A-94B1-FD45BE1C9677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676785B-B9BF-4773-B963-C9DB6F4EA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28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893455"/>
            <a:ext cx="7766936" cy="21573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SurpriseU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交換禮物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958" y="4979087"/>
            <a:ext cx="9144000" cy="1655762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黃佳惠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00357128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陳彥勳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00357149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吉天仲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79" y="3251201"/>
            <a:ext cx="3708831" cy="37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，在各大社群網站上，都興起了跟「陌生人」交換禮物的活動，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且擁有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極高的討論熱度。儘管有些人對活動的真實性表示懷疑，但還是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人覺得很「新鮮」、「刺激」，想要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趨勢</a:t>
            </a:r>
            <a:endParaRPr lang="en-US" altLang="zh-TW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 讓 想 參 與 者 填 寫 線 上 表 單 的 方 式，來 舉 辦 聖 誕、跨 年、年 末 等 歡 度 佳 節 的 交 換 禮 物 活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動，並一一去加入每個人的聯絡方式，再一一的通知和確認。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對於主辦人來說很辛苦 </a:t>
            </a:r>
            <a:endParaRPr lang="en-US" altLang="zh-TW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沒朋友但還是想交換禮物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，除非剛剛好再一些社群平台上看到，不然就沒有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相關活動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資訊可以參加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邊緣人很可憐</a:t>
            </a:r>
            <a:endParaRPr lang="en-US" altLang="zh-TW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9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相關作品比較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389" y="2151353"/>
            <a:ext cx="8596668" cy="3880773"/>
          </a:xfrm>
        </p:spPr>
        <p:txBody>
          <a:bodyPr>
            <a:normAutofit/>
          </a:bodyPr>
          <a:lstStyle/>
          <a:p>
            <a:pPr lvl="0">
              <a:buClr>
                <a:srgbClr val="00C6BB"/>
              </a:buClr>
            </a:pP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來吧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禮物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交換禮物</a:t>
            </a:r>
            <a:endParaRPr lang="en-US" altLang="zh-TW" sz="2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Clr>
                <a:srgbClr val="00C6BB"/>
              </a:buClr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幫助使用者作抽籤或選號，說白了只是線上抽籤的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精緻版。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00C6BB"/>
              </a:buClr>
            </a:pP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Swapub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二手交換市集</a:t>
            </a:r>
            <a:endParaRPr lang="en-US" altLang="zh-TW" sz="2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以交換為設計概念，並非金錢買賣，整體運作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流程與我們的構想較相似。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0" name="Picture 6" descr="「swapub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1" y="4512168"/>
            <a:ext cx="3605877" cy="225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來吧!禮物-交換禮物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t="49560" r="12883" b="32213"/>
          <a:stretch/>
        </p:blipFill>
        <p:spPr bwMode="auto">
          <a:xfrm>
            <a:off x="8869707" y="2904836"/>
            <a:ext cx="2512291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8698"/>
            <a:ext cx="8596668" cy="4780538"/>
          </a:xfrm>
        </p:spPr>
        <p:txBody>
          <a:bodyPr>
            <a:normAutofit fontScale="92500" lnSpcReduction="20000"/>
          </a:bodyPr>
          <a:lstStyle/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主辦人設定交換規格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價錢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是否接受二手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特定主題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……)</a:t>
            </a:r>
          </a:p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開團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與人數達標後，交換隨即開始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確認資訊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參加者將欲寄送物品拍照寄給主辦人確認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寄送禮物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物品皆確認後，系統隨機抽籤決定每個人禮物寄送的地址，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參加者各自寄出禮物並回報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寄件證明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780081351"/>
              </p:ext>
            </p:extLst>
          </p:nvPr>
        </p:nvGraphicFramePr>
        <p:xfrm>
          <a:off x="2297122" y="805441"/>
          <a:ext cx="9076164" cy="138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9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收件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參加者收到禮物後回報並對禮物給出評價，所有人都收到禮物後，交換隨即結束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異議申請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若有人對於收到的禮物感到不滿或遲遲沒有收到禮物，可提出異議，將先由主辦人做調停處理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815147191"/>
              </p:ext>
            </p:extLst>
          </p:nvPr>
        </p:nvGraphicFramePr>
        <p:xfrm>
          <a:off x="2297122" y="805441"/>
          <a:ext cx="9076164" cy="138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黃佳惠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後端、整合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陳彥勳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設計、後端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仲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設計、後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作為版本管理平台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9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進度預估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11/7-11/13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使用流程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、需求設計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11/14-11/20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設計介面、資料庫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11/21-11/27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端製作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11/28-12/5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、首頁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1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進度預估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12/6-12/12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、發案到開團間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12/13-12/19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一、沒紛爭的情況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12/20-12/26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二、有問題的情況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12/27-1/2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系統整合、製作期末報告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、測試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0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18712" y="3156139"/>
            <a:ext cx="1348509" cy="57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18712" y="4094020"/>
            <a:ext cx="1348509" cy="57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主辦人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404286" y="3156139"/>
            <a:ext cx="5794281" cy="5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參加者可以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SurpriseU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搜尋自己有興趣的主題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404288" y="4094020"/>
            <a:ext cx="4147276" cy="5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主辦交換禮物的過程中，更為輕鬆方便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70" y="2401453"/>
            <a:ext cx="4862281" cy="4867769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818712" y="2246213"/>
            <a:ext cx="10554574" cy="65400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本程式提供一個交換禮物的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至理名言</Template>
  <TotalTime>135</TotalTime>
  <Words>345</Words>
  <Application>Microsoft Office PowerPoint</Application>
  <PresentationFormat>寬螢幕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Century Gothic</vt:lpstr>
      <vt:lpstr>Wingdings 2</vt:lpstr>
      <vt:lpstr>至理名言</vt:lpstr>
      <vt:lpstr>   SurpriseU-交換禮物APP </vt:lpstr>
      <vt:lpstr>動機</vt:lpstr>
      <vt:lpstr>相關作品比較</vt:lpstr>
      <vt:lpstr>功能</vt:lpstr>
      <vt:lpstr>功能</vt:lpstr>
      <vt:lpstr>分工</vt:lpstr>
      <vt:lpstr>進度預估</vt:lpstr>
      <vt:lpstr>進度預估</vt:lpstr>
      <vt:lpstr>預期成果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</dc:creator>
  <cp:lastModifiedBy>黃佳惠</cp:lastModifiedBy>
  <cp:revision>26</cp:revision>
  <dcterms:created xsi:type="dcterms:W3CDTF">2017-11-07T05:39:58Z</dcterms:created>
  <dcterms:modified xsi:type="dcterms:W3CDTF">2017-11-14T03:17:35Z</dcterms:modified>
</cp:coreProperties>
</file>