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sldIdLst>
    <p:sldId id="258" r:id="rId2"/>
    <p:sldId id="260" r:id="rId3"/>
    <p:sldId id="261" r:id="rId4"/>
    <p:sldId id="272" r:id="rId5"/>
    <p:sldId id="274" r:id="rId6"/>
    <p:sldId id="264" r:id="rId7"/>
    <p:sldId id="275" r:id="rId8"/>
    <p:sldId id="265" r:id="rId9"/>
    <p:sldId id="276" r:id="rId10"/>
    <p:sldId id="277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/>
    <p:restoredTop sz="91010" autoAdjust="0"/>
  </p:normalViewPr>
  <p:slideViewPr>
    <p:cSldViewPr snapToGrid="0" snapToObjects="1">
      <p:cViewPr>
        <p:scale>
          <a:sx n="70" d="100"/>
          <a:sy n="70" d="100"/>
        </p:scale>
        <p:origin x="235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3F66-C3DA-644C-AA57-3C016243217C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36D5-F221-7148-B5DD-FCABD050E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9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31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63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点击此处</a:t>
            </a:r>
          </a:p>
          <a:p>
            <a:pPr lvl="0"/>
            <a:r>
              <a:rPr kumimoji="1" lang="zh-CN" altLang="en-US" dirty="0" smtClean="0"/>
              <a:t>添加标题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OfficePLUS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0" r:id="rId3"/>
    <p:sldLayoutId id="2147483681" r:id="rId4"/>
    <p:sldLayoutId id="214748368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r>
              <a:rPr kumimoji="1" lang="zh-TW" altLang="en-US" dirty="0" smtClean="0"/>
              <a:t>介面</a:t>
            </a:r>
            <a:r>
              <a:rPr kumimoji="1" lang="zh-TW" altLang="en-US" dirty="0"/>
              <a:t>設計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TW" altLang="en-US" dirty="0"/>
              <a:t>資料庫設計</a:t>
            </a:r>
            <a:endParaRPr kumimoji="1" lang="zh-CN" altLang="en-US" dirty="0"/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kumimoji="1" lang="zh-TW" altLang="en-US" dirty="0" smtClean="0"/>
              <a:t>軟工平台</a:t>
            </a:r>
            <a:endParaRPr kumimoji="1" lang="zh-CN" altLang="en-US" dirty="0"/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77720" y="3663633"/>
            <a:ext cx="5845998" cy="1102331"/>
          </a:xfrm>
        </p:spPr>
        <p:txBody>
          <a:bodyPr/>
          <a:lstStyle/>
          <a:p>
            <a:r>
              <a:rPr kumimoji="1" lang="en-US" altLang="zh-TW" dirty="0" err="1" smtClean="0"/>
              <a:t>SurpriseU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77720" y="4765964"/>
            <a:ext cx="5845998" cy="368142"/>
          </a:xfrm>
        </p:spPr>
        <p:txBody>
          <a:bodyPr/>
          <a:lstStyle/>
          <a:p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00357015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黃佳惠			</a:t>
            </a:r>
          </a:p>
          <a:p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00357128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陳彥勳			</a:t>
            </a:r>
          </a:p>
          <a:p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00357149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吉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天仲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smtClean="0"/>
              <a:t>資料庫設</a:t>
            </a:r>
            <a:r>
              <a:rPr kumimoji="1" lang="zh-TW" altLang="en-US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-88909" y="5534449"/>
            <a:ext cx="23692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exchangeItem</a:t>
            </a:r>
            <a:endParaRPr kumimoji="1" lang="en-US" altLang="zh-CN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2191" y="5534449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score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55251" y="4994140"/>
            <a:ext cx="64633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確認</a:t>
            </a:r>
            <a:endParaRPr kumimoji="1" lang="zh-CN" altLang="en-US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69776" y="4994140"/>
            <a:ext cx="64633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評分</a:t>
            </a:r>
            <a:endParaRPr kumimoji="1" lang="zh-CN" altLang="en-US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900000"/>
            <a:ext cx="19204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itemPic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itemState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itemTalk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sendPic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sendState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sendTalk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receiveState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receiveTalk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1476000"/>
            <a:ext cx="1920437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scoreID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commenter(F)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commented(F)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/>
              <a:t>軟工平台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軟工平台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77073" y="1337307"/>
            <a:ext cx="793787" cy="7937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1</a:t>
            </a:r>
            <a:endParaRPr kumimoji="1" lang="zh-CN" altLang="en-US" sz="4800" b="1" dirty="0"/>
          </a:p>
        </p:txBody>
      </p:sp>
      <p:sp>
        <p:nvSpPr>
          <p:cNvPr id="7" name="椭圆 6"/>
          <p:cNvSpPr/>
          <p:nvPr/>
        </p:nvSpPr>
        <p:spPr>
          <a:xfrm>
            <a:off x="777073" y="3663347"/>
            <a:ext cx="793787" cy="7937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2</a:t>
            </a:r>
            <a:endParaRPr kumimoji="1" lang="zh-CN" altLang="en-US" sz="4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7073" y="2228952"/>
            <a:ext cx="2270927" cy="59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Century Gothic"/>
                <a:ea typeface="微软雅黑"/>
              </a:rPr>
              <a:t>平台</a:t>
            </a:r>
            <a:r>
              <a:rPr lang="en-US" altLang="zh-TW" sz="2800" dirty="0" smtClean="0">
                <a:solidFill>
                  <a:schemeClr val="bg1"/>
                </a:solidFill>
                <a:latin typeface="Century Gothic"/>
                <a:ea typeface="微软雅黑"/>
              </a:rPr>
              <a:t>: </a:t>
            </a:r>
            <a:r>
              <a:rPr lang="en-US" altLang="zh-TW" sz="2800" dirty="0" err="1" smtClean="0">
                <a:solidFill>
                  <a:schemeClr val="bg1"/>
                </a:solidFill>
                <a:latin typeface="Century Gothic"/>
                <a:ea typeface="微软雅黑"/>
              </a:rPr>
              <a:t>G</a:t>
            </a:r>
            <a:r>
              <a:rPr lang="en-US" altLang="zh-CN" sz="2800" dirty="0" err="1" smtClean="0">
                <a:solidFill>
                  <a:schemeClr val="bg1"/>
                </a:solidFill>
                <a:latin typeface="Century Gothic"/>
                <a:ea typeface="微软雅黑"/>
              </a:rPr>
              <a:t>ithub</a:t>
            </a:r>
            <a:endParaRPr lang="zh-CN" altLang="en-US" sz="2000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7074" y="4525507"/>
            <a:ext cx="2112884" cy="59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1"/>
                </a:solidFill>
                <a:ea typeface="微软雅黑"/>
              </a:rPr>
              <a:t>多人協作</a:t>
            </a:r>
            <a:endParaRPr lang="zh-CN" altLang="en-US" sz="2800" dirty="0">
              <a:solidFill>
                <a:schemeClr val="bg1"/>
              </a:solidFill>
              <a:ea typeface="微软雅黑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048001" y="211127"/>
            <a:ext cx="7979228" cy="7735443"/>
            <a:chOff x="3250707" y="1897367"/>
            <a:chExt cx="4599939" cy="3531960"/>
          </a:xfrm>
        </p:grpSpPr>
        <p:grpSp>
          <p:nvGrpSpPr>
            <p:cNvPr id="14" name="组 13"/>
            <p:cNvGrpSpPr/>
            <p:nvPr/>
          </p:nvGrpSpPr>
          <p:grpSpPr>
            <a:xfrm>
              <a:off x="3250707" y="1897367"/>
              <a:ext cx="4599939" cy="3531960"/>
              <a:chOff x="3041661" y="1213415"/>
              <a:chExt cx="3586283" cy="275364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1661" y="1213415"/>
                <a:ext cx="3586283" cy="275364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6" name="矩形 15"/>
              <p:cNvSpPr/>
              <p:nvPr/>
            </p:nvSpPr>
            <p:spPr>
              <a:xfrm>
                <a:off x="3185500" y="1332392"/>
                <a:ext cx="3300012" cy="192572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15" y="2053286"/>
              <a:ext cx="4083109" cy="2466709"/>
            </a:xfrm>
            <a:prstGeom prst="rect">
              <a:avLst/>
            </a:prstGeom>
          </p:spPr>
        </p:pic>
      </p:grpSp>
      <p:sp>
        <p:nvSpPr>
          <p:cNvPr id="19" name="文字方塊 18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</a:t>
            </a:r>
            <a:endParaRPr kumimoji="1" lang="zh-CN" altLang="en-US" dirty="0"/>
          </a:p>
        </p:txBody>
      </p:sp>
      <p:sp>
        <p:nvSpPr>
          <p:cNvPr id="39" name="空心弧 38"/>
          <p:cNvSpPr/>
          <p:nvPr/>
        </p:nvSpPr>
        <p:spPr>
          <a:xfrm rot="6098398">
            <a:off x="-1899082" y="1413836"/>
            <a:ext cx="4786249" cy="4786249"/>
          </a:xfrm>
          <a:prstGeom prst="blockArc">
            <a:avLst>
              <a:gd name="adj1" fmla="val 10099947"/>
              <a:gd name="adj2" fmla="val 20948962"/>
              <a:gd name="adj3" fmla="val 295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235592" y="1284494"/>
            <a:ext cx="1167377" cy="11673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41" name="椭圆 40"/>
          <p:cNvSpPr/>
          <p:nvPr/>
        </p:nvSpPr>
        <p:spPr>
          <a:xfrm>
            <a:off x="2153416" y="2451872"/>
            <a:ext cx="1167377" cy="11673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2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153416" y="3909913"/>
            <a:ext cx="1167377" cy="11673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3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35592" y="5077290"/>
            <a:ext cx="1167377" cy="1167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schemeClr val="accent6"/>
                </a:solidFill>
              </a:rPr>
              <a:t>4</a:t>
            </a:r>
            <a:endParaRPr kumimoji="1" lang="zh-CN" altLang="en-US" sz="8000" b="1" dirty="0">
              <a:solidFill>
                <a:schemeClr val="accent6"/>
              </a:solidFill>
            </a:endParaRPr>
          </a:p>
        </p:txBody>
      </p:sp>
      <p:sp>
        <p:nvSpPr>
          <p:cNvPr id="44" name="弦形 43"/>
          <p:cNvSpPr/>
          <p:nvPr/>
        </p:nvSpPr>
        <p:spPr>
          <a:xfrm rot="13216991">
            <a:off x="-516902" y="2737217"/>
            <a:ext cx="2115780" cy="2115780"/>
          </a:xfrm>
          <a:prstGeom prst="chord">
            <a:avLst>
              <a:gd name="adj1" fmla="val 2700000"/>
              <a:gd name="adj2" fmla="val 14052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5" name="矩形 44"/>
          <p:cNvSpPr/>
          <p:nvPr/>
        </p:nvSpPr>
        <p:spPr>
          <a:xfrm>
            <a:off x="3048000" y="1147381"/>
            <a:ext cx="4278086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accent4"/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需求</a:t>
            </a:r>
            <a:r>
              <a:rPr kumimoji="1" lang="zh-TW" altLang="en-US" sz="28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TW" altLang="en-US" sz="2800" b="1" dirty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★</a:t>
            </a:r>
            <a:r>
              <a:rPr kumimoji="1" lang="zh-TW" altLang="en-US" sz="28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★★★★</a:t>
            </a:r>
            <a:endParaRPr kumimoji="1" lang="zh-CN" altLang="en-US" sz="2800" b="1" dirty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0" y="1599572"/>
            <a:ext cx="694310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發案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開團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確認資訊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寄送禮物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收件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異議申請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09915" y="2398291"/>
            <a:ext cx="4665255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accent1"/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1"/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微软雅黑"/>
                <a:ea typeface="微软雅黑"/>
              </a:rPr>
              <a:t>設計  ★★★★★</a:t>
            </a:r>
            <a:endParaRPr kumimoji="1" lang="zh-CN" altLang="en-US" sz="28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9916" y="2850482"/>
            <a:ext cx="6943107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TW" altLang="en-US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介面設計</a:t>
            </a:r>
            <a:endParaRPr lang="en-US" altLang="zh-TW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TW" altLang="en-US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資料庫設計</a:t>
            </a:r>
            <a:endParaRPr lang="en-US" altLang="zh-TW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09916" y="3853488"/>
            <a:ext cx="4403998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accent3"/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3"/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實作 ☆☆☆☆☆</a:t>
            </a:r>
            <a:endParaRPr kumimoji="1" lang="zh-CN" altLang="en-US" sz="2800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09916" y="4305679"/>
            <a:ext cx="694310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Nothing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48000" y="5147931"/>
            <a:ext cx="4691743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測試 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☆</a:t>
            </a:r>
            <a:endParaRPr kumimoji="1" lang="zh-CN" alt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48000" y="5600122"/>
            <a:ext cx="694310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Nothing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184" y="3499543"/>
            <a:ext cx="1237839" cy="37965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1867" b="1" dirty="0" err="1" smtClean="0">
                <a:solidFill>
                  <a:schemeClr val="accent6"/>
                </a:solidFill>
              </a:rPr>
              <a:t>SurpriseU</a:t>
            </a:r>
            <a:endParaRPr lang="zh-CN" altLang="en-US" sz="1867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554667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9833215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介</a:t>
            </a:r>
            <a:r>
              <a:rPr kumimoji="1" lang="zh-TW" altLang="en-US" dirty="0" smtClean="0"/>
              <a:t>面設計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sp>
        <p:nvSpPr>
          <p:cNvPr id="22" name="文本框 8"/>
          <p:cNvSpPr txBox="1"/>
          <p:nvPr/>
        </p:nvSpPr>
        <p:spPr>
          <a:xfrm>
            <a:off x="8160171" y="1387603"/>
            <a:ext cx="2517668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Century Gothic"/>
                <a:ea typeface="微软雅黑"/>
              </a:rPr>
              <a:t>首頁</a:t>
            </a:r>
            <a:endParaRPr lang="zh-CN" altLang="en-US" sz="1400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60171" y="698883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Century Gothic"/>
                <a:ea typeface="微软雅黑"/>
              </a:rPr>
              <a:t>Homepage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7" y="-53883"/>
            <a:ext cx="3391809" cy="68580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cxnSp>
        <p:nvCxnSpPr>
          <p:cNvPr id="31" name="直线连接符 9"/>
          <p:cNvCxnSpPr/>
          <p:nvPr/>
        </p:nvCxnSpPr>
        <p:spPr>
          <a:xfrm>
            <a:off x="8245882" y="1296667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25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介</a:t>
            </a:r>
            <a:r>
              <a:rPr kumimoji="1" lang="zh-TW" altLang="en-US" dirty="0" smtClean="0"/>
              <a:t>面設計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767396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67396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1558" y="1639112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bg1"/>
                </a:solidFill>
              </a:rPr>
              <a:t>NewChange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558" y="4179964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accent3"/>
                </a:solidFill>
              </a:rPr>
              <a:t>ChangePage</a:t>
            </a:r>
            <a:endParaRPr lang="zh-CN" altLang="en-US" sz="2800" dirty="0">
              <a:solidFill>
                <a:schemeClr val="accent3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558" y="2147042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新增交換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558" y="4668394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交換頁</a:t>
            </a:r>
            <a:r>
              <a:rPr lang="zh-TW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03" y="1"/>
            <a:ext cx="3391809" cy="68579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55" y="-18233"/>
            <a:ext cx="33918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介</a:t>
            </a:r>
            <a:r>
              <a:rPr kumimoji="1" lang="zh-TW" altLang="en-US" dirty="0" smtClean="0"/>
              <a:t>面設計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767396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67396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1558" y="1639112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bg1"/>
                </a:solidFill>
              </a:rPr>
              <a:t>OrganiserPage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558" y="4179964"/>
            <a:ext cx="241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>
                <a:solidFill>
                  <a:schemeClr val="accent3"/>
                </a:solidFill>
              </a:rPr>
              <a:t>whisperPage</a:t>
            </a:r>
            <a:endParaRPr lang="zh-CN" altLang="en-US" sz="2800" dirty="0">
              <a:solidFill>
                <a:schemeClr val="accent3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558" y="2147042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主辦人控制頁面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558" y="4668394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訊息列表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03" y="1"/>
            <a:ext cx="3391808" cy="68579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55" y="-18232"/>
            <a:ext cx="3391808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3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6" name="空心弧 35"/>
          <p:cNvSpPr/>
          <p:nvPr/>
        </p:nvSpPr>
        <p:spPr>
          <a:xfrm rot="15963020">
            <a:off x="-438782" y="2199170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5636980" flipV="1">
            <a:off x="1729535" y="1567503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空心弧 37"/>
          <p:cNvSpPr/>
          <p:nvPr/>
        </p:nvSpPr>
        <p:spPr>
          <a:xfrm rot="5636980" flipH="1">
            <a:off x="3845640" y="2359072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9" name="空心弧 38"/>
          <p:cNvSpPr/>
          <p:nvPr/>
        </p:nvSpPr>
        <p:spPr>
          <a:xfrm rot="5636980" flipV="1">
            <a:off x="6051580" y="1847795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空心弧 39"/>
          <p:cNvSpPr/>
          <p:nvPr/>
        </p:nvSpPr>
        <p:spPr>
          <a:xfrm rot="5636980" flipH="1">
            <a:off x="8175285" y="2638968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3242" y="4029045"/>
            <a:ext cx="1111564" cy="11115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1</a:t>
            </a:r>
            <a:endParaRPr kumimoji="1" lang="zh-CN" altLang="en-US" sz="6600" b="1" dirty="0"/>
          </a:p>
        </p:txBody>
      </p:sp>
      <p:sp>
        <p:nvSpPr>
          <p:cNvPr id="42" name="椭圆 41"/>
          <p:cNvSpPr/>
          <p:nvPr/>
        </p:nvSpPr>
        <p:spPr>
          <a:xfrm>
            <a:off x="2575073" y="1303021"/>
            <a:ext cx="1111564" cy="11115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2</a:t>
            </a:r>
            <a:endParaRPr kumimoji="1" lang="zh-CN" altLang="en-US" sz="6600" b="1" dirty="0"/>
          </a:p>
        </p:txBody>
      </p:sp>
      <p:sp>
        <p:nvSpPr>
          <p:cNvPr id="43" name="椭圆 42"/>
          <p:cNvSpPr/>
          <p:nvPr/>
        </p:nvSpPr>
        <p:spPr>
          <a:xfrm>
            <a:off x="4519757" y="4172368"/>
            <a:ext cx="1111564" cy="11115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3</a:t>
            </a:r>
            <a:endParaRPr kumimoji="1" lang="zh-CN" altLang="en-US" sz="6600" b="1" dirty="0"/>
          </a:p>
        </p:txBody>
      </p:sp>
      <p:sp>
        <p:nvSpPr>
          <p:cNvPr id="44" name="椭圆 43"/>
          <p:cNvSpPr/>
          <p:nvPr/>
        </p:nvSpPr>
        <p:spPr>
          <a:xfrm>
            <a:off x="6874374" y="1463897"/>
            <a:ext cx="1111564" cy="11115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4</a:t>
            </a:r>
            <a:endParaRPr kumimoji="1" lang="zh-CN" altLang="en-US" sz="6600" b="1" dirty="0"/>
          </a:p>
        </p:txBody>
      </p:sp>
      <p:sp>
        <p:nvSpPr>
          <p:cNvPr id="45" name="矩形 44"/>
          <p:cNvSpPr/>
          <p:nvPr/>
        </p:nvSpPr>
        <p:spPr>
          <a:xfrm>
            <a:off x="2463762" y="2594323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user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4000" y="338106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change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24000" y="3381060"/>
            <a:ext cx="1308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d</a:t>
            </a:r>
            <a:r>
              <a:rPr kumimoji="1" lang="en-US" altLang="zh-CN" sz="3200" b="1" dirty="0" smtClean="0">
                <a:solidFill>
                  <a:srgbClr val="FFFFFF"/>
                </a:solidFill>
              </a:rPr>
              <a:t>etail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0000" y="2828772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page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4976" y="2124000"/>
            <a:ext cx="166016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organiser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participant(F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23388" y="3075205"/>
            <a:ext cx="1798461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passward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birthday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sex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phonenumber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email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participated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photo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defaultAddress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66567" y="828000"/>
            <a:ext cx="194968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lowPrice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highPrice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secondHand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maxPeople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1403" y="3381059"/>
            <a:ext cx="134453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picture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mention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sp>
        <p:nvSpPr>
          <p:cNvPr id="26" name="椭圆 42"/>
          <p:cNvSpPr/>
          <p:nvPr/>
        </p:nvSpPr>
        <p:spPr>
          <a:xfrm>
            <a:off x="8889873" y="4380420"/>
            <a:ext cx="1111564" cy="11115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 smtClean="0"/>
              <a:t>5</a:t>
            </a:r>
            <a:endParaRPr kumimoji="1" lang="zh-CN" altLang="en-US" sz="66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947"/>
              </p:ext>
            </p:extLst>
          </p:nvPr>
        </p:nvGraphicFramePr>
        <p:xfrm>
          <a:off x="12954000" y="1698461"/>
          <a:ext cx="127000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17569140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userID</a:t>
                      </a:r>
                      <a:r>
                        <a:rPr lang="en-US" sz="1200" u="none" strike="noStrike" dirty="0">
                          <a:effectLst/>
                        </a:rPr>
                        <a:t>(P)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1048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914163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passward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5516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userName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1915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birthday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4641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29896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phonenumber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7810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07644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participated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changeID</a:t>
                      </a:r>
                      <a:r>
                        <a:rPr lang="en-US" sz="1200" u="none" strike="noStrike" dirty="0">
                          <a:effectLst/>
                        </a:rPr>
                        <a:t>": [1, 2]}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062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46443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defaultAddress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030848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108000" y="3572747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board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81967" y="2304000"/>
            <a:ext cx="166016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6" name="空心弧 35"/>
          <p:cNvSpPr/>
          <p:nvPr/>
        </p:nvSpPr>
        <p:spPr>
          <a:xfrm rot="15963020">
            <a:off x="-438782" y="2199170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5636980" flipV="1">
            <a:off x="1729535" y="1567503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空心弧 37"/>
          <p:cNvSpPr/>
          <p:nvPr/>
        </p:nvSpPr>
        <p:spPr>
          <a:xfrm rot="5636980" flipH="1">
            <a:off x="3845640" y="2359072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9" name="空心弧 38"/>
          <p:cNvSpPr/>
          <p:nvPr/>
        </p:nvSpPr>
        <p:spPr>
          <a:xfrm rot="5636980" flipV="1">
            <a:off x="6051580" y="1847795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空心弧 39"/>
          <p:cNvSpPr/>
          <p:nvPr/>
        </p:nvSpPr>
        <p:spPr>
          <a:xfrm rot="5636980" flipH="1">
            <a:off x="8175285" y="2638968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3242" y="4029045"/>
            <a:ext cx="1111564" cy="11115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 smtClean="0"/>
              <a:t>6</a:t>
            </a:r>
            <a:endParaRPr kumimoji="1" lang="zh-CN" altLang="en-US" sz="6600" b="1" dirty="0"/>
          </a:p>
        </p:txBody>
      </p:sp>
      <p:sp>
        <p:nvSpPr>
          <p:cNvPr id="42" name="椭圆 41"/>
          <p:cNvSpPr/>
          <p:nvPr/>
        </p:nvSpPr>
        <p:spPr>
          <a:xfrm>
            <a:off x="2575073" y="1303021"/>
            <a:ext cx="1111564" cy="11115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 smtClean="0"/>
              <a:t>7</a:t>
            </a:r>
            <a:endParaRPr kumimoji="1" lang="zh-CN" altLang="en-US" sz="6600" b="1" dirty="0"/>
          </a:p>
        </p:txBody>
      </p:sp>
      <p:sp>
        <p:nvSpPr>
          <p:cNvPr id="43" name="椭圆 42"/>
          <p:cNvSpPr/>
          <p:nvPr/>
        </p:nvSpPr>
        <p:spPr>
          <a:xfrm>
            <a:off x="4519757" y="4172368"/>
            <a:ext cx="1111564" cy="11115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8</a:t>
            </a:r>
            <a:endParaRPr kumimoji="1" lang="zh-CN" altLang="en-US" sz="6600" b="1" dirty="0"/>
          </a:p>
        </p:txBody>
      </p:sp>
      <p:sp>
        <p:nvSpPr>
          <p:cNvPr id="44" name="椭圆 43"/>
          <p:cNvSpPr/>
          <p:nvPr/>
        </p:nvSpPr>
        <p:spPr>
          <a:xfrm>
            <a:off x="6874374" y="1463897"/>
            <a:ext cx="1111564" cy="11115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9</a:t>
            </a:r>
            <a:endParaRPr kumimoji="1" lang="zh-CN" altLang="en-US" sz="6600" b="1" dirty="0"/>
          </a:p>
        </p:txBody>
      </p:sp>
      <p:sp>
        <p:nvSpPr>
          <p:cNvPr id="45" name="矩形 44"/>
          <p:cNvSpPr/>
          <p:nvPr/>
        </p:nvSpPr>
        <p:spPr>
          <a:xfrm>
            <a:off x="2463762" y="2594323"/>
            <a:ext cx="1080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type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3242" y="3381060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list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00000" y="3381060"/>
            <a:ext cx="170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whisper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0000" y="2828772"/>
            <a:ext cx="1055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item</a:t>
            </a:r>
          </a:p>
        </p:txBody>
      </p:sp>
      <p:sp>
        <p:nvSpPr>
          <p:cNvPr id="49" name="矩形 48"/>
          <p:cNvSpPr/>
          <p:nvPr/>
        </p:nvSpPr>
        <p:spPr>
          <a:xfrm>
            <a:off x="134976" y="2088000"/>
            <a:ext cx="166016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sender(P)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reciever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</a:p>
        </p:txBody>
      </p:sp>
      <p:sp>
        <p:nvSpPr>
          <p:cNvPr id="50" name="矩形 49"/>
          <p:cNvSpPr/>
          <p:nvPr/>
        </p:nvSpPr>
        <p:spPr>
          <a:xfrm>
            <a:off x="2323388" y="3168000"/>
            <a:ext cx="17058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defaultPicture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66567" y="1800000"/>
            <a:ext cx="20376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</a:p>
        </p:txBody>
      </p:sp>
      <p:sp>
        <p:nvSpPr>
          <p:cNvPr id="52" name="矩形 51"/>
          <p:cNvSpPr/>
          <p:nvPr/>
        </p:nvSpPr>
        <p:spPr>
          <a:xfrm>
            <a:off x="6641403" y="3381059"/>
            <a:ext cx="186881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itemPic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itemState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itemTalk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sendPic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sendState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sendTalk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receiveState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receiveTalk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sp>
        <p:nvSpPr>
          <p:cNvPr id="26" name="椭圆 42"/>
          <p:cNvSpPr/>
          <p:nvPr/>
        </p:nvSpPr>
        <p:spPr>
          <a:xfrm>
            <a:off x="8889873" y="4380420"/>
            <a:ext cx="1111564" cy="11115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10</a:t>
            </a:r>
            <a:endParaRPr kumimoji="1" lang="zh-CN" altLang="en-US" sz="40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54000" y="1698461"/>
          <a:ext cx="127000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17569140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userID</a:t>
                      </a:r>
                      <a:r>
                        <a:rPr lang="en-US" sz="1200" u="none" strike="noStrike" dirty="0">
                          <a:effectLst/>
                        </a:rPr>
                        <a:t>(P)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1048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914163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passward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5516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userName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1915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birthday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4641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29896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phonenumber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7810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07644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participated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changeID</a:t>
                      </a:r>
                      <a:r>
                        <a:rPr lang="en-US" sz="1200" u="none" strike="noStrike" dirty="0">
                          <a:effectLst/>
                        </a:rPr>
                        <a:t>": [1, 2]}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062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46443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defaultAddress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030848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246732" y="3572747"/>
            <a:ext cx="128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score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81967" y="1728000"/>
            <a:ext cx="1660168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scoreID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commenter(F)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commented(F)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96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673159" y="5534449"/>
            <a:ext cx="8451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user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19066" y="5534449"/>
            <a:ext cx="1354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change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79977" y="5534449"/>
            <a:ext cx="2210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 smtClean="0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 smtClean="0">
                <a:solidFill>
                  <a:srgbClr val="FFFFFF"/>
                </a:solidFill>
              </a:rPr>
              <a:t>D</a:t>
            </a:r>
            <a:r>
              <a:rPr kumimoji="1" lang="en-US" altLang="zh-CN" sz="2400" b="1" dirty="0" err="1" smtClean="0">
                <a:solidFill>
                  <a:srgbClr val="FFFFFF"/>
                </a:solidFill>
              </a:rPr>
              <a:t>etail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20036" y="5534449"/>
            <a:ext cx="213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 smtClean="0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 smtClean="0">
                <a:solidFill>
                  <a:srgbClr val="FFFFFF"/>
                </a:solidFill>
              </a:rPr>
              <a:t>P</a:t>
            </a:r>
            <a:r>
              <a:rPr kumimoji="1" lang="en-US" altLang="zh-CN" sz="2400" b="1" dirty="0" err="1" smtClean="0">
                <a:solidFill>
                  <a:srgbClr val="FFFFFF"/>
                </a:solidFill>
              </a:rPr>
              <a:t>age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78306" y="4994140"/>
            <a:ext cx="800219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使用者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95424" y="4994140"/>
            <a:ext cx="595035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04761" y="4994140"/>
            <a:ext cx="100540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交換細節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9281" y="4994140"/>
            <a:ext cx="100540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交換頁面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756000"/>
            <a:ext cx="1920437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passward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birthday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sex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phonenumber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email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participated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photo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defaultAddress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088000"/>
            <a:ext cx="19204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organiser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participant(F)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612000"/>
            <a:ext cx="192043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lowPrice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highPrice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secondHand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maxPeople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1044000"/>
            <a:ext cx="19204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picture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mention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smtClean="0"/>
              <a:t>資料庫設</a:t>
            </a:r>
            <a:r>
              <a:rPr kumimoji="1" lang="zh-TW" altLang="en-US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550531" y="5534449"/>
            <a:ext cx="1090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FFFFFF"/>
                </a:solidFill>
              </a:rPr>
              <a:t>board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01059" y="5534449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 smtClean="0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 smtClean="0">
                <a:solidFill>
                  <a:srgbClr val="FFFFFF"/>
                </a:solidFill>
              </a:rPr>
              <a:t>List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2000" y="5534449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 smtClean="0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 smtClean="0">
                <a:solidFill>
                  <a:srgbClr val="FFFFFF"/>
                </a:solidFill>
              </a:rPr>
              <a:t>Type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000" y="5534449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whisper</a:t>
            </a:r>
            <a:endParaRPr kumimoji="1"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78306" y="4994140"/>
            <a:ext cx="800219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留言</a:t>
            </a: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板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90238" y="4994140"/>
            <a:ext cx="100540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</a:t>
            </a: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地址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04758" y="4994140"/>
            <a:ext cx="100540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</a:t>
            </a: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類</a:t>
            </a: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別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24466" y="4994140"/>
            <a:ext cx="595035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訊息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1332000"/>
            <a:ext cx="192043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314652"/>
            <a:ext cx="1920437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sender(P)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reciever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1044000"/>
            <a:ext cx="1920437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defaultPicture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1080000"/>
            <a:ext cx="19204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416</Words>
  <Application>Microsoft Office PowerPoint</Application>
  <PresentationFormat>寬螢幕</PresentationFormat>
  <Paragraphs>285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YaHei</vt:lpstr>
      <vt:lpstr>Microsoft YaHei</vt:lpstr>
      <vt:lpstr>宋体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黃佳惠</cp:lastModifiedBy>
  <cp:revision>56</cp:revision>
  <dcterms:created xsi:type="dcterms:W3CDTF">2015-08-18T02:51:41Z</dcterms:created>
  <dcterms:modified xsi:type="dcterms:W3CDTF">2017-11-27T19:14:27Z</dcterms:modified>
  <cp:category/>
</cp:coreProperties>
</file>