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4"/>
  </p:notesMasterIdLst>
  <p:sldIdLst>
    <p:sldId id="258" r:id="rId2"/>
    <p:sldId id="260" r:id="rId3"/>
    <p:sldId id="261" r:id="rId4"/>
    <p:sldId id="272" r:id="rId5"/>
    <p:sldId id="274" r:id="rId6"/>
    <p:sldId id="264" r:id="rId7"/>
    <p:sldId id="275" r:id="rId8"/>
    <p:sldId id="265" r:id="rId9"/>
    <p:sldId id="276" r:id="rId10"/>
    <p:sldId id="277" r:id="rId11"/>
    <p:sldId id="266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3"/>
    <p:restoredTop sz="91010" autoAdjust="0"/>
  </p:normalViewPr>
  <p:slideViewPr>
    <p:cSldViewPr snapToGrid="0" snapToObjects="1">
      <p:cViewPr varScale="1">
        <p:scale>
          <a:sx n="74" d="100"/>
          <a:sy n="74" d="100"/>
        </p:scale>
        <p:origin x="106" y="-3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43F66-C3DA-644C-AA57-3C016243217C}" type="datetimeFigureOut">
              <a:rPr kumimoji="1" lang="zh-CN" altLang="en-US" smtClean="0"/>
              <a:t>2017/11/28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D36D5-F221-7148-B5DD-FCABD050E3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4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36D5-F221-7148-B5DD-FCABD050E37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89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36D5-F221-7148-B5DD-FCABD050E37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312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36D5-F221-7148-B5DD-FCABD050E37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638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/>
          <p:cNvSpPr/>
          <p:nvPr userDrawn="1"/>
        </p:nvSpPr>
        <p:spPr>
          <a:xfrm rot="5400000">
            <a:off x="7443132" y="2385874"/>
            <a:ext cx="6858003" cy="2086245"/>
          </a:xfrm>
          <a:custGeom>
            <a:avLst/>
            <a:gdLst>
              <a:gd name="connsiteX0" fmla="*/ 0 w 5357262"/>
              <a:gd name="connsiteY0" fmla="*/ 1564684 h 1564684"/>
              <a:gd name="connsiteX1" fmla="*/ 0 w 5357262"/>
              <a:gd name="connsiteY1" fmla="*/ 478242 h 1564684"/>
              <a:gd name="connsiteX2" fmla="*/ 2566300 w 5357262"/>
              <a:gd name="connsiteY2" fmla="*/ 478242 h 1564684"/>
              <a:gd name="connsiteX3" fmla="*/ 2566300 w 5357262"/>
              <a:gd name="connsiteY3" fmla="*/ 151550 h 1564684"/>
              <a:gd name="connsiteX4" fmla="*/ 2717850 w 5357262"/>
              <a:gd name="connsiteY4" fmla="*/ 0 h 1564684"/>
              <a:gd name="connsiteX5" fmla="*/ 4668518 w 5357262"/>
              <a:gd name="connsiteY5" fmla="*/ 0 h 1564684"/>
              <a:gd name="connsiteX6" fmla="*/ 4820068 w 5357262"/>
              <a:gd name="connsiteY6" fmla="*/ 151550 h 1564684"/>
              <a:gd name="connsiteX7" fmla="*/ 4820068 w 5357262"/>
              <a:gd name="connsiteY7" fmla="*/ 478242 h 1564684"/>
              <a:gd name="connsiteX8" fmla="*/ 5357262 w 5357262"/>
              <a:gd name="connsiteY8" fmla="*/ 478242 h 1564684"/>
              <a:gd name="connsiteX9" fmla="*/ 5357262 w 5357262"/>
              <a:gd name="connsiteY9" fmla="*/ 1564684 h 156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57262" h="1564684">
                <a:moveTo>
                  <a:pt x="0" y="1564684"/>
                </a:moveTo>
                <a:lnTo>
                  <a:pt x="0" y="478242"/>
                </a:lnTo>
                <a:lnTo>
                  <a:pt x="2566300" y="478242"/>
                </a:lnTo>
                <a:lnTo>
                  <a:pt x="2566300" y="151550"/>
                </a:lnTo>
                <a:cubicBezTo>
                  <a:pt x="2566300" y="67851"/>
                  <a:pt x="2634151" y="0"/>
                  <a:pt x="2717850" y="0"/>
                </a:cubicBezTo>
                <a:lnTo>
                  <a:pt x="4668518" y="0"/>
                </a:lnTo>
                <a:cubicBezTo>
                  <a:pt x="4752217" y="0"/>
                  <a:pt x="4820068" y="67851"/>
                  <a:pt x="4820068" y="151550"/>
                </a:cubicBezTo>
                <a:lnTo>
                  <a:pt x="4820068" y="478242"/>
                </a:lnTo>
                <a:lnTo>
                  <a:pt x="5357262" y="478242"/>
                </a:lnTo>
                <a:lnTo>
                  <a:pt x="5357262" y="15646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400"/>
          </a:p>
        </p:txBody>
      </p:sp>
      <p:sp>
        <p:nvSpPr>
          <p:cNvPr id="10" name="任意形状 9"/>
          <p:cNvSpPr/>
          <p:nvPr userDrawn="1"/>
        </p:nvSpPr>
        <p:spPr>
          <a:xfrm>
            <a:off x="8380425" y="-1"/>
            <a:ext cx="2099743" cy="6858000"/>
          </a:xfrm>
          <a:custGeom>
            <a:avLst/>
            <a:gdLst>
              <a:gd name="connsiteX0" fmla="*/ 0 w 1574807"/>
              <a:gd name="connsiteY0" fmla="*/ 0 h 5357260"/>
              <a:gd name="connsiteX1" fmla="*/ 1086440 w 1574807"/>
              <a:gd name="connsiteY1" fmla="*/ 0 h 5357260"/>
              <a:gd name="connsiteX2" fmla="*/ 1086440 w 1574807"/>
              <a:gd name="connsiteY2" fmla="*/ 1883125 h 5357260"/>
              <a:gd name="connsiteX3" fmla="*/ 1423257 w 1574807"/>
              <a:gd name="connsiteY3" fmla="*/ 1883125 h 5357260"/>
              <a:gd name="connsiteX4" fmla="*/ 1574807 w 1574807"/>
              <a:gd name="connsiteY4" fmla="*/ 2034675 h 5357260"/>
              <a:gd name="connsiteX5" fmla="*/ 1574807 w 1574807"/>
              <a:gd name="connsiteY5" fmla="*/ 3985343 h 5357260"/>
              <a:gd name="connsiteX6" fmla="*/ 1423257 w 1574807"/>
              <a:gd name="connsiteY6" fmla="*/ 4136893 h 5357260"/>
              <a:gd name="connsiteX7" fmla="*/ 1086440 w 1574807"/>
              <a:gd name="connsiteY7" fmla="*/ 4136893 h 5357260"/>
              <a:gd name="connsiteX8" fmla="*/ 1086440 w 1574807"/>
              <a:gd name="connsiteY8" fmla="*/ 5357260 h 5357260"/>
              <a:gd name="connsiteX9" fmla="*/ 0 w 1574807"/>
              <a:gd name="connsiteY9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4807" h="5357260">
                <a:moveTo>
                  <a:pt x="0" y="0"/>
                </a:moveTo>
                <a:lnTo>
                  <a:pt x="1086440" y="0"/>
                </a:lnTo>
                <a:lnTo>
                  <a:pt x="1086440" y="1883125"/>
                </a:lnTo>
                <a:lnTo>
                  <a:pt x="1423257" y="1883125"/>
                </a:lnTo>
                <a:cubicBezTo>
                  <a:pt x="1506956" y="1883125"/>
                  <a:pt x="1574807" y="1950976"/>
                  <a:pt x="1574807" y="2034675"/>
                </a:cubicBezTo>
                <a:lnTo>
                  <a:pt x="1574807" y="3985343"/>
                </a:lnTo>
                <a:cubicBezTo>
                  <a:pt x="1574807" y="4069042"/>
                  <a:pt x="1506956" y="4136893"/>
                  <a:pt x="1423257" y="4136893"/>
                </a:cubicBezTo>
                <a:lnTo>
                  <a:pt x="1086440" y="4136893"/>
                </a:lnTo>
                <a:lnTo>
                  <a:pt x="1086440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1" name="任意形状 10"/>
          <p:cNvSpPr/>
          <p:nvPr userDrawn="1"/>
        </p:nvSpPr>
        <p:spPr>
          <a:xfrm>
            <a:off x="6931838" y="-3"/>
            <a:ext cx="2132585" cy="6858000"/>
          </a:xfrm>
          <a:custGeom>
            <a:avLst/>
            <a:gdLst>
              <a:gd name="connsiteX0" fmla="*/ 0 w 1599439"/>
              <a:gd name="connsiteY0" fmla="*/ 0 h 5357260"/>
              <a:gd name="connsiteX1" fmla="*/ 1086440 w 1599439"/>
              <a:gd name="connsiteY1" fmla="*/ 0 h 5357260"/>
              <a:gd name="connsiteX2" fmla="*/ 1086440 w 1599439"/>
              <a:gd name="connsiteY2" fmla="*/ 1199954 h 5357260"/>
              <a:gd name="connsiteX3" fmla="*/ 1447889 w 1599439"/>
              <a:gd name="connsiteY3" fmla="*/ 1199954 h 5357260"/>
              <a:gd name="connsiteX4" fmla="*/ 1599439 w 1599439"/>
              <a:gd name="connsiteY4" fmla="*/ 1351504 h 5357260"/>
              <a:gd name="connsiteX5" fmla="*/ 1599439 w 1599439"/>
              <a:gd name="connsiteY5" fmla="*/ 3302172 h 5357260"/>
              <a:gd name="connsiteX6" fmla="*/ 1447889 w 1599439"/>
              <a:gd name="connsiteY6" fmla="*/ 3453722 h 5357260"/>
              <a:gd name="connsiteX7" fmla="*/ 1086440 w 1599439"/>
              <a:gd name="connsiteY7" fmla="*/ 3453722 h 5357260"/>
              <a:gd name="connsiteX8" fmla="*/ 1086440 w 1599439"/>
              <a:gd name="connsiteY8" fmla="*/ 5357260 h 5357260"/>
              <a:gd name="connsiteX9" fmla="*/ 0 w 1599439"/>
              <a:gd name="connsiteY9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9439" h="5357260">
                <a:moveTo>
                  <a:pt x="0" y="0"/>
                </a:moveTo>
                <a:lnTo>
                  <a:pt x="1086440" y="0"/>
                </a:lnTo>
                <a:lnTo>
                  <a:pt x="1086440" y="1199954"/>
                </a:lnTo>
                <a:lnTo>
                  <a:pt x="1447889" y="1199954"/>
                </a:lnTo>
                <a:cubicBezTo>
                  <a:pt x="1531588" y="1199954"/>
                  <a:pt x="1599439" y="1267805"/>
                  <a:pt x="1599439" y="1351504"/>
                </a:cubicBezTo>
                <a:lnTo>
                  <a:pt x="1599439" y="3302172"/>
                </a:lnTo>
                <a:cubicBezTo>
                  <a:pt x="1599439" y="3385871"/>
                  <a:pt x="1531588" y="3453722"/>
                  <a:pt x="1447889" y="3453722"/>
                </a:cubicBezTo>
                <a:lnTo>
                  <a:pt x="1086440" y="3453722"/>
                </a:lnTo>
                <a:lnTo>
                  <a:pt x="1086440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2" name="任意形状 11"/>
          <p:cNvSpPr/>
          <p:nvPr userDrawn="1"/>
        </p:nvSpPr>
        <p:spPr>
          <a:xfrm>
            <a:off x="-3" y="0"/>
            <a:ext cx="7672555" cy="6858000"/>
          </a:xfrm>
          <a:custGeom>
            <a:avLst/>
            <a:gdLst>
              <a:gd name="connsiteX0" fmla="*/ 0 w 5754416"/>
              <a:gd name="connsiteY0" fmla="*/ 0 h 5357260"/>
              <a:gd name="connsiteX1" fmla="*/ 5198880 w 5754416"/>
              <a:gd name="connsiteY1" fmla="*/ 0 h 5357260"/>
              <a:gd name="connsiteX2" fmla="*/ 5198880 w 5754416"/>
              <a:gd name="connsiteY2" fmla="*/ 516780 h 5357260"/>
              <a:gd name="connsiteX3" fmla="*/ 5602866 w 5754416"/>
              <a:gd name="connsiteY3" fmla="*/ 516780 h 5357260"/>
              <a:gd name="connsiteX4" fmla="*/ 5754416 w 5754416"/>
              <a:gd name="connsiteY4" fmla="*/ 668330 h 5357260"/>
              <a:gd name="connsiteX5" fmla="*/ 5754416 w 5754416"/>
              <a:gd name="connsiteY5" fmla="*/ 2618998 h 5357260"/>
              <a:gd name="connsiteX6" fmla="*/ 5602866 w 5754416"/>
              <a:gd name="connsiteY6" fmla="*/ 2770548 h 5357260"/>
              <a:gd name="connsiteX7" fmla="*/ 5198880 w 5754416"/>
              <a:gd name="connsiteY7" fmla="*/ 2770548 h 5357260"/>
              <a:gd name="connsiteX8" fmla="*/ 5198880 w 5754416"/>
              <a:gd name="connsiteY8" fmla="*/ 5357260 h 5357260"/>
              <a:gd name="connsiteX9" fmla="*/ 0 w 5754416"/>
              <a:gd name="connsiteY9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54416" h="5357260">
                <a:moveTo>
                  <a:pt x="0" y="0"/>
                </a:moveTo>
                <a:lnTo>
                  <a:pt x="5198880" y="0"/>
                </a:lnTo>
                <a:lnTo>
                  <a:pt x="5198880" y="516780"/>
                </a:lnTo>
                <a:lnTo>
                  <a:pt x="5602866" y="516780"/>
                </a:lnTo>
                <a:cubicBezTo>
                  <a:pt x="5686565" y="516780"/>
                  <a:pt x="5754416" y="584631"/>
                  <a:pt x="5754416" y="668330"/>
                </a:cubicBezTo>
                <a:lnTo>
                  <a:pt x="5754416" y="2618998"/>
                </a:lnTo>
                <a:cubicBezTo>
                  <a:pt x="5754416" y="2702697"/>
                  <a:pt x="5686565" y="2770548"/>
                  <a:pt x="5602866" y="2770548"/>
                </a:cubicBezTo>
                <a:lnTo>
                  <a:pt x="5198880" y="2770548"/>
                </a:lnTo>
                <a:lnTo>
                  <a:pt x="5198880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14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7000517" y="129159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16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7003728" y="75374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17" name="竖排文本占位符 13"/>
          <p:cNvSpPr>
            <a:spLocks noGrp="1"/>
          </p:cNvSpPr>
          <p:nvPr>
            <p:ph type="body" orient="vert" sz="quarter" idx="12" hasCustomPrompt="1"/>
          </p:nvPr>
        </p:nvSpPr>
        <p:spPr>
          <a:xfrm>
            <a:off x="8390712" y="218694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18" name="竖排文本占位符 15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393923" y="164909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19" name="竖排文本占位符 13"/>
          <p:cNvSpPr>
            <a:spLocks noGrp="1"/>
          </p:cNvSpPr>
          <p:nvPr>
            <p:ph type="body" orient="vert" sz="quarter" idx="14" hasCustomPrompt="1"/>
          </p:nvPr>
        </p:nvSpPr>
        <p:spPr>
          <a:xfrm>
            <a:off x="9794635" y="306007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20" name="竖排文本占位符 15"/>
          <p:cNvSpPr>
            <a:spLocks noGrp="1"/>
          </p:cNvSpPr>
          <p:nvPr>
            <p:ph type="body" orient="vert" sz="quarter" idx="15" hasCustomPrompt="1"/>
          </p:nvPr>
        </p:nvSpPr>
        <p:spPr>
          <a:xfrm>
            <a:off x="9797846" y="252222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21" name="竖排文本占位符 13"/>
          <p:cNvSpPr>
            <a:spLocks noGrp="1"/>
          </p:cNvSpPr>
          <p:nvPr>
            <p:ph type="body" orient="vert" sz="quarter" idx="16" hasCustomPrompt="1"/>
          </p:nvPr>
        </p:nvSpPr>
        <p:spPr>
          <a:xfrm>
            <a:off x="11230550" y="393256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22" name="竖排文本占位符 15"/>
          <p:cNvSpPr>
            <a:spLocks noGrp="1"/>
          </p:cNvSpPr>
          <p:nvPr>
            <p:ph type="body" orient="vert" sz="quarter" idx="17" hasCustomPrompt="1"/>
          </p:nvPr>
        </p:nvSpPr>
        <p:spPr>
          <a:xfrm>
            <a:off x="11233761" y="339471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8" hasCustomPrompt="1"/>
          </p:nvPr>
        </p:nvSpPr>
        <p:spPr>
          <a:xfrm>
            <a:off x="677720" y="3663633"/>
            <a:ext cx="5845998" cy="2022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点击此处</a:t>
            </a:r>
          </a:p>
          <a:p>
            <a:pPr lvl="0"/>
            <a:r>
              <a:rPr kumimoji="1" lang="zh-CN" altLang="en-US" dirty="0" smtClean="0"/>
              <a:t>添加标题</a:t>
            </a:r>
            <a:endParaRPr kumimoji="1" lang="zh-CN" altLang="en-US" dirty="0"/>
          </a:p>
        </p:txBody>
      </p:sp>
      <p:sp>
        <p:nvSpPr>
          <p:cNvPr id="25" name="文本占位符 23"/>
          <p:cNvSpPr>
            <a:spLocks noGrp="1"/>
          </p:cNvSpPr>
          <p:nvPr>
            <p:ph type="body" sz="quarter" idx="19" hasCustomPrompt="1"/>
          </p:nvPr>
        </p:nvSpPr>
        <p:spPr>
          <a:xfrm>
            <a:off x="677720" y="5826919"/>
            <a:ext cx="5845998" cy="3681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PRESENTED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OfficePLUS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mtClean="0"/>
              <a:t>01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08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2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983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1" y="0"/>
            <a:ext cx="11812159" cy="6858000"/>
          </a:xfrm>
          <a:custGeom>
            <a:avLst/>
            <a:gdLst>
              <a:gd name="connsiteX0" fmla="*/ 0 w 9231260"/>
              <a:gd name="connsiteY0" fmla="*/ 0 h 5357260"/>
              <a:gd name="connsiteX1" fmla="*/ 3476844 w 9231260"/>
              <a:gd name="connsiteY1" fmla="*/ 0 h 5357260"/>
              <a:gd name="connsiteX2" fmla="*/ 4699591 w 9231260"/>
              <a:gd name="connsiteY2" fmla="*/ 0 h 5357260"/>
              <a:gd name="connsiteX3" fmla="*/ 8675724 w 9231260"/>
              <a:gd name="connsiteY3" fmla="*/ 0 h 5357260"/>
              <a:gd name="connsiteX4" fmla="*/ 8675724 w 9231260"/>
              <a:gd name="connsiteY4" fmla="*/ 516780 h 5357260"/>
              <a:gd name="connsiteX5" fmla="*/ 9079710 w 9231260"/>
              <a:gd name="connsiteY5" fmla="*/ 516780 h 5357260"/>
              <a:gd name="connsiteX6" fmla="*/ 9231260 w 9231260"/>
              <a:gd name="connsiteY6" fmla="*/ 668330 h 5357260"/>
              <a:gd name="connsiteX7" fmla="*/ 9231260 w 9231260"/>
              <a:gd name="connsiteY7" fmla="*/ 2618998 h 5357260"/>
              <a:gd name="connsiteX8" fmla="*/ 9079710 w 9231260"/>
              <a:gd name="connsiteY8" fmla="*/ 2770548 h 5357260"/>
              <a:gd name="connsiteX9" fmla="*/ 8675724 w 9231260"/>
              <a:gd name="connsiteY9" fmla="*/ 2770548 h 5357260"/>
              <a:gd name="connsiteX10" fmla="*/ 8675724 w 9231260"/>
              <a:gd name="connsiteY10" fmla="*/ 5357260 h 5357260"/>
              <a:gd name="connsiteX11" fmla="*/ 4699591 w 9231260"/>
              <a:gd name="connsiteY11" fmla="*/ 5357260 h 5357260"/>
              <a:gd name="connsiteX12" fmla="*/ 3476844 w 9231260"/>
              <a:gd name="connsiteY12" fmla="*/ 5357260 h 5357260"/>
              <a:gd name="connsiteX13" fmla="*/ 0 w 9231260"/>
              <a:gd name="connsiteY13" fmla="*/ 5357260 h 535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31260" h="5357260">
                <a:moveTo>
                  <a:pt x="0" y="0"/>
                </a:moveTo>
                <a:lnTo>
                  <a:pt x="3476844" y="0"/>
                </a:lnTo>
                <a:lnTo>
                  <a:pt x="4699591" y="0"/>
                </a:lnTo>
                <a:lnTo>
                  <a:pt x="8675724" y="0"/>
                </a:lnTo>
                <a:lnTo>
                  <a:pt x="8675724" y="516780"/>
                </a:lnTo>
                <a:lnTo>
                  <a:pt x="9079710" y="516780"/>
                </a:lnTo>
                <a:cubicBezTo>
                  <a:pt x="9163409" y="516780"/>
                  <a:pt x="9231260" y="584631"/>
                  <a:pt x="9231260" y="668330"/>
                </a:cubicBezTo>
                <a:lnTo>
                  <a:pt x="9231260" y="2618998"/>
                </a:lnTo>
                <a:cubicBezTo>
                  <a:pt x="9231260" y="2702697"/>
                  <a:pt x="9163409" y="2770548"/>
                  <a:pt x="9079710" y="2770548"/>
                </a:cubicBezTo>
                <a:lnTo>
                  <a:pt x="8675724" y="2770548"/>
                </a:lnTo>
                <a:lnTo>
                  <a:pt x="8675724" y="5357260"/>
                </a:lnTo>
                <a:lnTo>
                  <a:pt x="4699591" y="5357260"/>
                </a:lnTo>
                <a:lnTo>
                  <a:pt x="3476844" y="5357260"/>
                </a:lnTo>
                <a:lnTo>
                  <a:pt x="0" y="53572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3" name="竖排文本占位符 13"/>
          <p:cNvSpPr>
            <a:spLocks noGrp="1"/>
          </p:cNvSpPr>
          <p:nvPr>
            <p:ph type="body" orient="vert" sz="quarter" idx="10" hasCustomPrompt="1"/>
          </p:nvPr>
        </p:nvSpPr>
        <p:spPr>
          <a:xfrm>
            <a:off x="11115317" y="1337310"/>
            <a:ext cx="602968" cy="2171700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0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添加</a:t>
            </a:r>
            <a:r>
              <a:rPr kumimoji="1" lang="zh-CN" altLang="en-US" dirty="0" smtClean="0"/>
              <a:t>标题</a:t>
            </a:r>
            <a:endParaRPr kumimoji="1" lang="zh-CN" altLang="en-US" dirty="0"/>
          </a:p>
        </p:txBody>
      </p:sp>
      <p:sp>
        <p:nvSpPr>
          <p:cNvPr id="4" name="竖排文本占位符 15"/>
          <p:cNvSpPr>
            <a:spLocks noGrp="1"/>
          </p:cNvSpPr>
          <p:nvPr>
            <p:ph type="body" orient="vert" sz="quarter" idx="11" hasCustomPrompt="1"/>
          </p:nvPr>
        </p:nvSpPr>
        <p:spPr>
          <a:xfrm>
            <a:off x="11118528" y="799460"/>
            <a:ext cx="600147" cy="537847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308928" y="24003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08928" y="594361"/>
            <a:ext cx="3943032" cy="35433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 smtClean="0"/>
              <a:t>点击</a:t>
            </a:r>
            <a:r>
              <a:rPr kumimoji="1" lang="zh-CN" altLang="en-US" smtClean="0"/>
              <a:t>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95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67" dirty="0">
              <a:solidFill>
                <a:srgbClr val="000000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smtClean="0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smtClean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9" r:id="rId2"/>
    <p:sldLayoutId id="2147483680" r:id="rId3"/>
    <p:sldLayoutId id="2147483681" r:id="rId4"/>
    <p:sldLayoutId id="2147483682" r:id="rId5"/>
    <p:sldLayoutId id="2147483664" r:id="rId6"/>
    <p:sldLayoutId id="2147483663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dirty="0" smtClean="0"/>
              <a:t>目前進度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竖排文本占位符 3"/>
          <p:cNvSpPr>
            <a:spLocks noGrp="1"/>
          </p:cNvSpPr>
          <p:nvPr>
            <p:ph type="body" orient="vert" sz="quarter" idx="12"/>
          </p:nvPr>
        </p:nvSpPr>
        <p:spPr/>
        <p:txBody>
          <a:bodyPr/>
          <a:lstStyle/>
          <a:p>
            <a:r>
              <a:rPr kumimoji="1" lang="zh-TW" altLang="en-US" dirty="0" smtClean="0"/>
              <a:t>介面</a:t>
            </a:r>
            <a:r>
              <a:rPr kumimoji="1" lang="zh-TW" altLang="en-US" dirty="0"/>
              <a:t>設計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竖排文本占位符 4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6" name="竖排文本占位符 5"/>
          <p:cNvSpPr>
            <a:spLocks noGrp="1"/>
          </p:cNvSpPr>
          <p:nvPr>
            <p:ph type="body" orient="vert" sz="quarter" idx="14"/>
          </p:nvPr>
        </p:nvSpPr>
        <p:spPr/>
        <p:txBody>
          <a:bodyPr/>
          <a:lstStyle/>
          <a:p>
            <a:r>
              <a:rPr kumimoji="1" lang="zh-TW" altLang="en-US" dirty="0"/>
              <a:t>資料庫設計</a:t>
            </a:r>
            <a:endParaRPr kumimoji="1" lang="zh-CN" altLang="en-US" dirty="0"/>
          </a:p>
        </p:txBody>
      </p:sp>
      <p:sp>
        <p:nvSpPr>
          <p:cNvPr id="7" name="竖排文本占位符 6"/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8" name="竖排文本占位符 7"/>
          <p:cNvSpPr>
            <a:spLocks noGrp="1"/>
          </p:cNvSpPr>
          <p:nvPr>
            <p:ph type="body" orient="vert" sz="quarter" idx="16"/>
          </p:nvPr>
        </p:nvSpPr>
        <p:spPr/>
        <p:txBody>
          <a:bodyPr/>
          <a:lstStyle/>
          <a:p>
            <a:r>
              <a:rPr kumimoji="1" lang="zh-TW" altLang="en-US" dirty="0" smtClean="0"/>
              <a:t>軟工平台</a:t>
            </a:r>
            <a:endParaRPr kumimoji="1" lang="zh-CN" altLang="en-US" dirty="0"/>
          </a:p>
        </p:txBody>
      </p:sp>
      <p:sp>
        <p:nvSpPr>
          <p:cNvPr id="9" name="竖排文本占位符 8"/>
          <p:cNvSpPr>
            <a:spLocks noGrp="1"/>
          </p:cNvSpPr>
          <p:nvPr>
            <p:ph type="body" orient="vert" sz="quarter" idx="17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677720" y="3663633"/>
            <a:ext cx="5845998" cy="1102331"/>
          </a:xfrm>
        </p:spPr>
        <p:txBody>
          <a:bodyPr/>
          <a:lstStyle/>
          <a:p>
            <a:r>
              <a:rPr kumimoji="1" lang="en-US" altLang="zh-TW" dirty="0" err="1" smtClean="0"/>
              <a:t>SurpriseU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677720" y="4765964"/>
            <a:ext cx="5845998" cy="368142"/>
          </a:xfrm>
        </p:spPr>
        <p:txBody>
          <a:bodyPr/>
          <a:lstStyle/>
          <a:p>
            <a:r>
              <a:rPr kumimoji="1" lang="en-US" altLang="zh-TW" dirty="0" smtClean="0">
                <a:latin typeface="Microsoft YaHei" charset="0"/>
                <a:ea typeface="Microsoft YaHei" charset="0"/>
                <a:cs typeface="Microsoft YaHei" charset="0"/>
              </a:rPr>
              <a:t>00357015 </a:t>
            </a:r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黃佳惠			</a:t>
            </a:r>
          </a:p>
          <a:p>
            <a:r>
              <a:rPr kumimoji="1" lang="en-US" altLang="zh-TW" dirty="0">
                <a:latin typeface="Microsoft YaHei" charset="0"/>
                <a:ea typeface="Microsoft YaHei" charset="0"/>
                <a:cs typeface="Microsoft YaHei" charset="0"/>
              </a:rPr>
              <a:t>00357128 </a:t>
            </a:r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陳彥勳			</a:t>
            </a:r>
          </a:p>
          <a:p>
            <a:r>
              <a:rPr kumimoji="1" lang="en-US" altLang="zh-TW" dirty="0">
                <a:latin typeface="Microsoft YaHei" charset="0"/>
                <a:ea typeface="Microsoft YaHei" charset="0"/>
                <a:cs typeface="Microsoft YaHei" charset="0"/>
              </a:rPr>
              <a:t>00357149 </a:t>
            </a:r>
            <a:r>
              <a:rPr kumimoji="1" lang="zh-TW" altLang="en-US" dirty="0">
                <a:latin typeface="Microsoft YaHei" charset="0"/>
                <a:ea typeface="Microsoft YaHei" charset="0"/>
                <a:cs typeface="Microsoft YaHei" charset="0"/>
              </a:rPr>
              <a:t>吉</a:t>
            </a:r>
            <a:r>
              <a:rPr kumimoji="1" lang="zh-TW" altLang="en-US" dirty="0" smtClean="0">
                <a:latin typeface="Microsoft YaHei" charset="0"/>
                <a:ea typeface="Microsoft YaHei" charset="0"/>
                <a:cs typeface="Microsoft YaHei" charset="0"/>
              </a:rPr>
              <a:t>天仲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448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smtClean="0"/>
              <a:t>資料庫設</a:t>
            </a:r>
            <a:r>
              <a:rPr kumimoji="1" lang="zh-TW" altLang="en-US"/>
              <a:t>計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 smtClean="0"/>
              <a:t>資料庫設計</a:t>
            </a:r>
            <a:endParaRPr kumimoji="1" lang="zh-CN" altLang="en-US" dirty="0"/>
          </a:p>
        </p:txBody>
      </p:sp>
      <p:cxnSp>
        <p:nvCxnSpPr>
          <p:cNvPr id="23" name="直线连接符 22"/>
          <p:cNvCxnSpPr/>
          <p:nvPr/>
        </p:nvCxnSpPr>
        <p:spPr>
          <a:xfrm>
            <a:off x="0" y="5361763"/>
            <a:ext cx="11038221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953827" y="5220664"/>
            <a:ext cx="282200" cy="28219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8" name="矩形 27"/>
          <p:cNvSpPr/>
          <p:nvPr/>
        </p:nvSpPr>
        <p:spPr>
          <a:xfrm>
            <a:off x="-88909" y="5534449"/>
            <a:ext cx="23692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exchangeItem</a:t>
            </a:r>
            <a:endParaRPr kumimoji="1" lang="en-US" altLang="zh-CN" sz="24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zh-CN" altLang="en-US" sz="24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855251" y="4994140"/>
            <a:ext cx="646331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確認</a:t>
            </a:r>
            <a:endParaRPr kumimoji="1" lang="zh-CN" altLang="en-US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9125" y="4685659"/>
            <a:ext cx="1794240" cy="144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4" name="矩形 53"/>
          <p:cNvSpPr/>
          <p:nvPr/>
        </p:nvSpPr>
        <p:spPr>
          <a:xfrm>
            <a:off x="1236027" y="900000"/>
            <a:ext cx="192043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dirty="0" err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changeID</a:t>
            </a:r>
            <a:r>
              <a:rPr lang="en-US" altLang="zh-CN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</a:t>
            </a:r>
            <a:r>
              <a:rPr lang="en-US" altLang="zh-CN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0">
              <a:lnSpc>
                <a:spcPct val="130000"/>
              </a:lnSpc>
            </a:pPr>
            <a:r>
              <a:rPr lang="en-US" altLang="zh-CN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en-US" altLang="zh-CN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 lvl="0">
              <a:lnSpc>
                <a:spcPct val="130000"/>
              </a:lnSpc>
            </a:pPr>
            <a:r>
              <a:rPr lang="en-US" altLang="zh-CN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itemPic</a:t>
            </a:r>
            <a:endParaRPr lang="en-US" altLang="zh-CN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itemState</a:t>
            </a:r>
            <a:endParaRPr lang="en-US" altLang="zh-CN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itemTalk</a:t>
            </a:r>
            <a:endParaRPr lang="en-US" altLang="zh-CN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sendPic</a:t>
            </a:r>
            <a:endParaRPr lang="en-US" altLang="zh-CN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sendState</a:t>
            </a:r>
            <a:endParaRPr lang="en-US" altLang="zh-CN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sendTalk</a:t>
            </a:r>
            <a:endParaRPr lang="en-US" altLang="zh-CN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receiveState</a:t>
            </a:r>
            <a:endParaRPr lang="en-US" altLang="zh-CN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receiveTalk</a:t>
            </a:r>
            <a:endParaRPr lang="en-US" altLang="zh-CN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60435" y="6198214"/>
            <a:ext cx="180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SurpriseU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0" t="13208" r="10765" b="19239"/>
          <a:stretch/>
        </p:blipFill>
        <p:spPr>
          <a:xfrm>
            <a:off x="1738983" y="6151261"/>
            <a:ext cx="619808" cy="5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8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dirty="0"/>
              <a:t>軟工平台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FOUR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/>
              <a:t>軟工平台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77073" y="1337307"/>
            <a:ext cx="793787" cy="79378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4800" b="1" dirty="0"/>
              <a:t>1</a:t>
            </a:r>
            <a:endParaRPr kumimoji="1" lang="zh-CN" altLang="en-US" sz="4800" b="1" dirty="0"/>
          </a:p>
        </p:txBody>
      </p:sp>
      <p:sp>
        <p:nvSpPr>
          <p:cNvPr id="7" name="椭圆 6"/>
          <p:cNvSpPr/>
          <p:nvPr/>
        </p:nvSpPr>
        <p:spPr>
          <a:xfrm>
            <a:off x="777073" y="3663347"/>
            <a:ext cx="793787" cy="7937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zh-CN" sz="4800" b="1" dirty="0"/>
              <a:t>2</a:t>
            </a:r>
            <a:endParaRPr kumimoji="1" lang="zh-CN" altLang="en-US" sz="4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77073" y="2228952"/>
            <a:ext cx="2270927" cy="596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2800" dirty="0" smtClean="0">
                <a:solidFill>
                  <a:schemeClr val="bg1"/>
                </a:solidFill>
                <a:latin typeface="Century Gothic"/>
                <a:ea typeface="微软雅黑"/>
              </a:rPr>
              <a:t>平台</a:t>
            </a:r>
            <a:r>
              <a:rPr lang="en-US" altLang="zh-TW" sz="2800" dirty="0" smtClean="0">
                <a:solidFill>
                  <a:schemeClr val="bg1"/>
                </a:solidFill>
                <a:latin typeface="Century Gothic"/>
                <a:ea typeface="微软雅黑"/>
              </a:rPr>
              <a:t>: </a:t>
            </a:r>
            <a:r>
              <a:rPr lang="en-US" altLang="zh-TW" sz="2800" dirty="0" err="1" smtClean="0">
                <a:solidFill>
                  <a:schemeClr val="bg1"/>
                </a:solidFill>
                <a:latin typeface="Century Gothic"/>
                <a:ea typeface="微软雅黑"/>
              </a:rPr>
              <a:t>G</a:t>
            </a:r>
            <a:r>
              <a:rPr lang="en-US" altLang="zh-CN" sz="2800" dirty="0" err="1" smtClean="0">
                <a:solidFill>
                  <a:schemeClr val="bg1"/>
                </a:solidFill>
                <a:latin typeface="Century Gothic"/>
                <a:ea typeface="微软雅黑"/>
              </a:rPr>
              <a:t>ithub</a:t>
            </a:r>
            <a:endParaRPr lang="zh-CN" altLang="en-US" sz="2000" dirty="0">
              <a:solidFill>
                <a:schemeClr val="bg1"/>
              </a:solidFill>
              <a:latin typeface="Century Gothic"/>
              <a:ea typeface="微软雅黑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77074" y="4525507"/>
            <a:ext cx="2112884" cy="596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2800" dirty="0" smtClean="0">
                <a:solidFill>
                  <a:schemeClr val="bg1"/>
                </a:solidFill>
                <a:ea typeface="微软雅黑"/>
              </a:rPr>
              <a:t>多人協作</a:t>
            </a:r>
            <a:endParaRPr lang="zh-CN" altLang="en-US" sz="2800" dirty="0">
              <a:solidFill>
                <a:schemeClr val="bg1"/>
              </a:solidFill>
              <a:ea typeface="微软雅黑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3048001" y="211127"/>
            <a:ext cx="7979228" cy="7735443"/>
            <a:chOff x="3250707" y="1897367"/>
            <a:chExt cx="4599939" cy="3531960"/>
          </a:xfrm>
        </p:grpSpPr>
        <p:grpSp>
          <p:nvGrpSpPr>
            <p:cNvPr id="14" name="组 13"/>
            <p:cNvGrpSpPr/>
            <p:nvPr/>
          </p:nvGrpSpPr>
          <p:grpSpPr>
            <a:xfrm>
              <a:off x="3250707" y="1897367"/>
              <a:ext cx="4599939" cy="3531960"/>
              <a:chOff x="3041661" y="1213415"/>
              <a:chExt cx="3586283" cy="275364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1661" y="1213415"/>
                <a:ext cx="3586283" cy="275364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6" name="矩形 15"/>
              <p:cNvSpPr/>
              <p:nvPr/>
            </p:nvSpPr>
            <p:spPr>
              <a:xfrm>
                <a:off x="3185500" y="1332392"/>
                <a:ext cx="3300012" cy="192572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915" y="2053286"/>
              <a:ext cx="4083109" cy="2466709"/>
            </a:xfrm>
            <a:prstGeom prst="rect">
              <a:avLst/>
            </a:prstGeom>
          </p:spPr>
        </p:pic>
      </p:grpSp>
      <p:sp>
        <p:nvSpPr>
          <p:cNvPr id="19" name="文字方塊 18"/>
          <p:cNvSpPr txBox="1"/>
          <p:nvPr/>
        </p:nvSpPr>
        <p:spPr>
          <a:xfrm>
            <a:off x="460435" y="6198214"/>
            <a:ext cx="180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SurpriseU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0" t="13208" r="10765" b="19239"/>
          <a:stretch/>
        </p:blipFill>
        <p:spPr>
          <a:xfrm>
            <a:off x="1738983" y="6151261"/>
            <a:ext cx="619808" cy="5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04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YOU!</a:t>
            </a:r>
            <a:endParaRPr kumimoji="1" lang="zh-CN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0435" y="6198214"/>
            <a:ext cx="180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SurpriseU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0" t="13208" r="10765" b="19239"/>
          <a:stretch/>
        </p:blipFill>
        <p:spPr>
          <a:xfrm>
            <a:off x="1738983" y="6151261"/>
            <a:ext cx="619808" cy="5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08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dirty="0" smtClean="0"/>
              <a:t>目前進度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 smtClean="0"/>
              <a:t>目前進度</a:t>
            </a:r>
            <a:endParaRPr kumimoji="1" lang="zh-CN" altLang="en-US" dirty="0"/>
          </a:p>
        </p:txBody>
      </p:sp>
      <p:sp>
        <p:nvSpPr>
          <p:cNvPr id="39" name="空心弧 38"/>
          <p:cNvSpPr/>
          <p:nvPr/>
        </p:nvSpPr>
        <p:spPr>
          <a:xfrm rot="6098398">
            <a:off x="-1899082" y="1413836"/>
            <a:ext cx="4786249" cy="4786249"/>
          </a:xfrm>
          <a:prstGeom prst="blockArc">
            <a:avLst>
              <a:gd name="adj1" fmla="val 10099947"/>
              <a:gd name="adj2" fmla="val 20948962"/>
              <a:gd name="adj3" fmla="val 2953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235592" y="1284494"/>
            <a:ext cx="1167377" cy="116737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0" b="1" dirty="0"/>
              <a:t>1</a:t>
            </a:r>
            <a:endParaRPr kumimoji="1" lang="zh-CN" altLang="en-US" sz="8000" b="1" dirty="0"/>
          </a:p>
        </p:txBody>
      </p:sp>
      <p:sp>
        <p:nvSpPr>
          <p:cNvPr id="41" name="椭圆 40"/>
          <p:cNvSpPr/>
          <p:nvPr/>
        </p:nvSpPr>
        <p:spPr>
          <a:xfrm>
            <a:off x="2153416" y="2451872"/>
            <a:ext cx="1167377" cy="11673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8000" b="1" dirty="0">
                <a:solidFill>
                  <a:prstClr val="white"/>
                </a:solidFill>
              </a:rPr>
              <a:t>2</a:t>
            </a:r>
            <a:endParaRPr kumimoji="1" lang="zh-CN" altLang="en-US" sz="8000" b="1" dirty="0">
              <a:solidFill>
                <a:prstClr val="white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2153416" y="3909913"/>
            <a:ext cx="1167377" cy="116737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8000" b="1" dirty="0">
                <a:solidFill>
                  <a:prstClr val="white"/>
                </a:solidFill>
              </a:rPr>
              <a:t>3</a:t>
            </a:r>
            <a:endParaRPr kumimoji="1" lang="zh-CN" altLang="en-US" sz="8000" b="1" dirty="0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235592" y="5077290"/>
            <a:ext cx="1167377" cy="11673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zh-CN" sz="8000" b="1" dirty="0">
                <a:solidFill>
                  <a:schemeClr val="accent6"/>
                </a:solidFill>
              </a:rPr>
              <a:t>4</a:t>
            </a:r>
            <a:endParaRPr kumimoji="1" lang="zh-CN" altLang="en-US" sz="8000" b="1" dirty="0">
              <a:solidFill>
                <a:schemeClr val="accent6"/>
              </a:solidFill>
            </a:endParaRPr>
          </a:p>
        </p:txBody>
      </p:sp>
      <p:sp>
        <p:nvSpPr>
          <p:cNvPr id="44" name="弦形 43"/>
          <p:cNvSpPr/>
          <p:nvPr/>
        </p:nvSpPr>
        <p:spPr>
          <a:xfrm rot="13216991">
            <a:off x="-516902" y="2737217"/>
            <a:ext cx="2115780" cy="2115780"/>
          </a:xfrm>
          <a:prstGeom prst="chord">
            <a:avLst>
              <a:gd name="adj1" fmla="val 2700000"/>
              <a:gd name="adj2" fmla="val 1405244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5" name="矩形 44"/>
          <p:cNvSpPr/>
          <p:nvPr/>
        </p:nvSpPr>
        <p:spPr>
          <a:xfrm>
            <a:off x="3048000" y="1147381"/>
            <a:ext cx="4278086" cy="523220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kumimoji="1" lang="en-US" altLang="zh-TW" sz="2800" b="1" dirty="0" err="1" smtClean="0">
                <a:solidFill>
                  <a:schemeClr val="accent4"/>
                </a:solidFill>
              </a:rPr>
              <a:t>SurpriseU</a:t>
            </a:r>
            <a:r>
              <a:rPr kumimoji="1" lang="en-US" altLang="zh-CN" sz="2800" b="1" dirty="0" smtClean="0">
                <a:solidFill>
                  <a:schemeClr val="accent4"/>
                </a:solidFill>
              </a:rPr>
              <a:t>  </a:t>
            </a:r>
            <a:r>
              <a:rPr kumimoji="1" lang="zh-TW" altLang="en-US" sz="2800" b="1" dirty="0" smtClean="0">
                <a:solidFill>
                  <a:schemeClr val="accent4"/>
                </a:solidFill>
                <a:latin typeface="微软雅黑"/>
                <a:ea typeface="微软雅黑"/>
                <a:cs typeface="微软雅黑"/>
              </a:rPr>
              <a:t>需求 </a:t>
            </a:r>
            <a:r>
              <a:rPr kumimoji="1" lang="zh-TW" altLang="en-US" sz="2800" b="1" dirty="0">
                <a:solidFill>
                  <a:schemeClr val="accent4"/>
                </a:solidFill>
                <a:latin typeface="微软雅黑"/>
                <a:ea typeface="微软雅黑"/>
                <a:cs typeface="微软雅黑"/>
              </a:rPr>
              <a:t>★</a:t>
            </a:r>
            <a:r>
              <a:rPr kumimoji="1" lang="zh-TW" altLang="en-US" sz="2800" b="1" dirty="0" smtClean="0">
                <a:solidFill>
                  <a:schemeClr val="accent4"/>
                </a:solidFill>
                <a:latin typeface="微软雅黑"/>
                <a:ea typeface="微软雅黑"/>
                <a:cs typeface="微软雅黑"/>
              </a:rPr>
              <a:t>★★★★</a:t>
            </a:r>
            <a:endParaRPr kumimoji="1" lang="zh-CN" altLang="en-US" sz="2800" b="1" dirty="0">
              <a:solidFill>
                <a:schemeClr val="accent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0" y="1599572"/>
            <a:ext cx="6943107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發案</a:t>
            </a:r>
            <a:r>
              <a:rPr lang="en-US" altLang="zh-TW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開團</a:t>
            </a:r>
            <a:r>
              <a:rPr lang="en-US" altLang="zh-TW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確認資訊</a:t>
            </a:r>
            <a:r>
              <a:rPr lang="en-US" altLang="zh-TW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寄送禮物</a:t>
            </a:r>
            <a:r>
              <a:rPr lang="en-US" altLang="zh-TW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收件</a:t>
            </a:r>
            <a:r>
              <a:rPr lang="en-US" altLang="zh-TW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TW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異議申請</a:t>
            </a:r>
            <a:endParaRPr lang="zh-CN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509915" y="2398291"/>
            <a:ext cx="4665255" cy="523220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kumimoji="1" lang="en-US" altLang="zh-CN" sz="2800" b="1" dirty="0" err="1" smtClean="0">
                <a:solidFill>
                  <a:schemeClr val="accent1"/>
                </a:solidFill>
              </a:rPr>
              <a:t>SurpriseU</a:t>
            </a:r>
            <a:r>
              <a:rPr kumimoji="1" lang="en-US" altLang="zh-CN" sz="2800" b="1" dirty="0" smtClean="0">
                <a:solidFill>
                  <a:schemeClr val="accent1"/>
                </a:solidFill>
              </a:rPr>
              <a:t>  </a:t>
            </a:r>
            <a:r>
              <a:rPr kumimoji="1" lang="zh-TW" altLang="en-US" sz="2800" b="1" dirty="0" smtClean="0">
                <a:solidFill>
                  <a:schemeClr val="accent1"/>
                </a:solidFill>
                <a:latin typeface="微软雅黑"/>
                <a:ea typeface="微软雅黑"/>
              </a:rPr>
              <a:t>設計  ★★★★★</a:t>
            </a:r>
            <a:endParaRPr kumimoji="1" lang="zh-CN" altLang="en-US" sz="2800" b="1" dirty="0">
              <a:solidFill>
                <a:schemeClr val="accent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09916" y="2850482"/>
            <a:ext cx="6943107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buAutoNum type="arabicPeriod"/>
            </a:pPr>
            <a:r>
              <a:rPr lang="zh-TW" altLang="en-US" sz="1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介面設計</a:t>
            </a:r>
            <a:endParaRPr lang="en-US" altLang="zh-TW" sz="1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30000"/>
              </a:lnSpc>
              <a:buAutoNum type="arabicPeriod"/>
            </a:pPr>
            <a:r>
              <a:rPr lang="zh-TW" altLang="en-US" sz="1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資料庫設計</a:t>
            </a:r>
            <a:endParaRPr lang="en-US" altLang="zh-TW" sz="1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509916" y="3853488"/>
            <a:ext cx="4403998" cy="523220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kumimoji="1" lang="en-US" altLang="zh-CN" sz="2800" b="1" dirty="0" err="1" smtClean="0">
                <a:solidFill>
                  <a:schemeClr val="accent3"/>
                </a:solidFill>
              </a:rPr>
              <a:t>SurpriseU</a:t>
            </a:r>
            <a:r>
              <a:rPr kumimoji="1" lang="en-US" altLang="zh-CN" sz="2800" b="1" dirty="0" smtClean="0">
                <a:solidFill>
                  <a:schemeClr val="accent3"/>
                </a:solidFill>
              </a:rPr>
              <a:t>  </a:t>
            </a:r>
            <a:r>
              <a:rPr kumimoji="1" lang="zh-TW" altLang="en-US" sz="2800" b="1" dirty="0" smtClean="0">
                <a:solidFill>
                  <a:schemeClr val="accent3"/>
                </a:solidFill>
                <a:latin typeface="微软雅黑"/>
                <a:ea typeface="微软雅黑"/>
              </a:rPr>
              <a:t>實作 ☆☆☆☆☆</a:t>
            </a:r>
            <a:endParaRPr kumimoji="1" lang="zh-CN" altLang="en-US" sz="2800" b="1" dirty="0">
              <a:solidFill>
                <a:schemeClr val="accent3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09916" y="4305679"/>
            <a:ext cx="6943107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TW" sz="1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Nothing</a:t>
            </a:r>
            <a:endParaRPr lang="zh-CN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048000" y="5147931"/>
            <a:ext cx="4691743" cy="523220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kumimoji="1" lang="en-US" altLang="zh-CN" sz="28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SurPriseU</a:t>
            </a:r>
            <a:r>
              <a:rPr kumimoji="1" lang="en-US" altLang="zh-CN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kumimoji="1" lang="zh-TW" alt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/>
                <a:ea typeface="微软雅黑"/>
              </a:rPr>
              <a:t>測試 ☆</a:t>
            </a:r>
            <a:r>
              <a:rPr kumimoji="1" lang="zh-TW" alt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/>
                <a:ea typeface="微软雅黑"/>
              </a:rPr>
              <a:t> </a:t>
            </a:r>
            <a:r>
              <a:rPr kumimoji="1" lang="zh-TW" alt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/>
                <a:ea typeface="微软雅黑"/>
              </a:rPr>
              <a:t>☆</a:t>
            </a:r>
            <a:r>
              <a:rPr kumimoji="1" lang="zh-TW" alt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/>
                <a:ea typeface="微软雅黑"/>
              </a:rPr>
              <a:t> </a:t>
            </a:r>
            <a:r>
              <a:rPr kumimoji="1" lang="zh-TW" alt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/>
                <a:ea typeface="微软雅黑"/>
              </a:rPr>
              <a:t>☆</a:t>
            </a:r>
            <a:r>
              <a:rPr kumimoji="1" lang="zh-TW" alt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/>
                <a:ea typeface="微软雅黑"/>
              </a:rPr>
              <a:t> </a:t>
            </a:r>
            <a:r>
              <a:rPr kumimoji="1" lang="zh-TW" altLang="en-US" sz="28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/>
                <a:ea typeface="微软雅黑"/>
              </a:rPr>
              <a:t>☆</a:t>
            </a:r>
            <a:r>
              <a:rPr kumimoji="1" lang="zh-TW" alt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/>
                <a:ea typeface="微软雅黑"/>
              </a:rPr>
              <a:t> ☆</a:t>
            </a:r>
            <a:endParaRPr kumimoji="1" lang="zh-CN" altLang="en-US" sz="2800" b="1" dirty="0">
              <a:solidFill>
                <a:schemeClr val="accent6">
                  <a:lumMod val="20000"/>
                  <a:lumOff val="8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048000" y="5600122"/>
            <a:ext cx="6943107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TW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Nothing</a:t>
            </a:r>
            <a:endParaRPr lang="zh-CN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9184" y="3499543"/>
            <a:ext cx="1237839" cy="379656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kumimoji="1" lang="en-US" altLang="zh-CN" sz="1867" b="1" dirty="0" err="1" smtClean="0">
                <a:solidFill>
                  <a:schemeClr val="accent6"/>
                </a:solidFill>
              </a:rPr>
              <a:t>SurpriseU</a:t>
            </a:r>
            <a:endParaRPr lang="zh-CN" altLang="en-US" sz="1867" dirty="0">
              <a:solidFill>
                <a:schemeClr val="accent6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8554667" y="6198214"/>
            <a:ext cx="180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SurpriseU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0" t="13208" r="10765" b="19239"/>
          <a:stretch/>
        </p:blipFill>
        <p:spPr>
          <a:xfrm>
            <a:off x="9833215" y="6151261"/>
            <a:ext cx="619808" cy="5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dirty="0" smtClean="0"/>
              <a:t>介面設計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 smtClean="0"/>
              <a:t>介面設計</a:t>
            </a:r>
            <a:endParaRPr kumimoji="1" lang="zh-CN" altLang="en-US" dirty="0"/>
          </a:p>
        </p:txBody>
      </p:sp>
      <p:sp>
        <p:nvSpPr>
          <p:cNvPr id="22" name="文本框 8"/>
          <p:cNvSpPr txBox="1"/>
          <p:nvPr/>
        </p:nvSpPr>
        <p:spPr>
          <a:xfrm>
            <a:off x="8160171" y="1387603"/>
            <a:ext cx="2517668" cy="38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1400" dirty="0" smtClean="0">
                <a:solidFill>
                  <a:schemeClr val="bg1"/>
                </a:solidFill>
                <a:latin typeface="Century Gothic"/>
                <a:ea typeface="微软雅黑"/>
              </a:rPr>
              <a:t>首頁</a:t>
            </a:r>
            <a:endParaRPr lang="zh-CN" altLang="en-US" sz="1400" dirty="0">
              <a:solidFill>
                <a:schemeClr val="bg1"/>
              </a:solidFill>
              <a:latin typeface="Century Gothic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160171" y="698883"/>
            <a:ext cx="2165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  <a:latin typeface="Century Gothic"/>
                <a:ea typeface="微软雅黑"/>
              </a:rPr>
              <a:t>Homepage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60435" y="6198214"/>
            <a:ext cx="180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SurpriseU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37" y="-53883"/>
            <a:ext cx="3391809" cy="6858000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0" t="13208" r="10765" b="19239"/>
          <a:stretch/>
        </p:blipFill>
        <p:spPr>
          <a:xfrm>
            <a:off x="1738983" y="6151261"/>
            <a:ext cx="619808" cy="543433"/>
          </a:xfrm>
          <a:prstGeom prst="rect">
            <a:avLst/>
          </a:prstGeom>
        </p:spPr>
      </p:pic>
      <p:cxnSp>
        <p:nvCxnSpPr>
          <p:cNvPr id="31" name="直线连接符 9"/>
          <p:cNvCxnSpPr/>
          <p:nvPr/>
        </p:nvCxnSpPr>
        <p:spPr>
          <a:xfrm>
            <a:off x="8245882" y="1296667"/>
            <a:ext cx="2340205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025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dirty="0" smtClean="0"/>
              <a:t>介面設計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 smtClean="0"/>
              <a:t>介面設計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767396" y="2131553"/>
            <a:ext cx="2340205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67396" y="4668393"/>
            <a:ext cx="2340205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61558" y="1639112"/>
            <a:ext cx="2380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b="1" dirty="0" err="1" smtClean="0">
                <a:solidFill>
                  <a:schemeClr val="bg1"/>
                </a:solidFill>
              </a:rPr>
              <a:t>NewChange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558" y="4179964"/>
            <a:ext cx="2502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b="1" dirty="0" err="1" smtClean="0">
                <a:solidFill>
                  <a:schemeClr val="accent3"/>
                </a:solidFill>
              </a:rPr>
              <a:t>ChangePage</a:t>
            </a:r>
            <a:endParaRPr lang="zh-CN" altLang="en-US" sz="2800" dirty="0">
              <a:solidFill>
                <a:schemeClr val="accent3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1558" y="2147042"/>
            <a:ext cx="2022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新增交換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1558" y="4668394"/>
            <a:ext cx="2022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交換頁</a:t>
            </a:r>
            <a:r>
              <a:rPr lang="zh-TW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</a:t>
            </a:r>
            <a:endParaRPr lang="en-US" altLang="zh-CN" sz="1100" dirty="0">
              <a:solidFill>
                <a:schemeClr val="bg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60435" y="6198214"/>
            <a:ext cx="180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SurpriseU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03" y="1"/>
            <a:ext cx="3391809" cy="685799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0" t="13208" r="10765" b="19239"/>
          <a:stretch/>
        </p:blipFill>
        <p:spPr>
          <a:xfrm>
            <a:off x="1738983" y="6151261"/>
            <a:ext cx="619808" cy="54343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055" y="-18233"/>
            <a:ext cx="339180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40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dirty="0" smtClean="0"/>
              <a:t>介面設計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 smtClean="0"/>
              <a:t>介面設計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767396" y="2131553"/>
            <a:ext cx="2340205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767396" y="4668393"/>
            <a:ext cx="2340205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61558" y="1639112"/>
            <a:ext cx="2784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b="1" dirty="0" err="1" smtClean="0">
                <a:solidFill>
                  <a:schemeClr val="bg1"/>
                </a:solidFill>
              </a:rPr>
              <a:t>OrganiserPage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1558" y="4179964"/>
            <a:ext cx="2417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800" b="1" dirty="0" err="1">
                <a:solidFill>
                  <a:schemeClr val="accent3"/>
                </a:solidFill>
              </a:rPr>
              <a:t>whisperPage</a:t>
            </a:r>
            <a:endParaRPr lang="zh-CN" altLang="en-US" sz="2800" dirty="0">
              <a:solidFill>
                <a:schemeClr val="accent3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1558" y="2147042"/>
            <a:ext cx="2022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主辦人控制頁面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1558" y="4668394"/>
            <a:ext cx="20226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訊息列表</a:t>
            </a:r>
            <a:endParaRPr lang="en-US" altLang="zh-CN" sz="1100" dirty="0">
              <a:solidFill>
                <a:schemeClr val="bg1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60435" y="6198214"/>
            <a:ext cx="180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SurpriseU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03" y="1"/>
            <a:ext cx="3391808" cy="685799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0" t="13208" r="10765" b="19239"/>
          <a:stretch/>
        </p:blipFill>
        <p:spPr>
          <a:xfrm>
            <a:off x="1738983" y="6151261"/>
            <a:ext cx="619808" cy="54343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055" y="-18232"/>
            <a:ext cx="3391808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13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dirty="0" smtClean="0"/>
              <a:t>資料庫設</a:t>
            </a:r>
            <a:r>
              <a:rPr kumimoji="1" lang="zh-TW" altLang="en-US" dirty="0"/>
              <a:t>計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 smtClean="0"/>
              <a:t>資料庫設</a:t>
            </a:r>
            <a:r>
              <a:rPr kumimoji="1" lang="zh-TW" altLang="en-US" dirty="0"/>
              <a:t>計</a:t>
            </a:r>
            <a:endParaRPr kumimoji="1" lang="zh-CN" altLang="en-US" dirty="0"/>
          </a:p>
        </p:txBody>
      </p:sp>
      <p:sp>
        <p:nvSpPr>
          <p:cNvPr id="36" name="空心弧 35"/>
          <p:cNvSpPr/>
          <p:nvPr/>
        </p:nvSpPr>
        <p:spPr>
          <a:xfrm rot="15963020">
            <a:off x="-438782" y="2199170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37" name="空心弧 36"/>
          <p:cNvSpPr/>
          <p:nvPr/>
        </p:nvSpPr>
        <p:spPr>
          <a:xfrm rot="5636980" flipV="1">
            <a:off x="1729535" y="1567503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38" name="空心弧 37"/>
          <p:cNvSpPr/>
          <p:nvPr/>
        </p:nvSpPr>
        <p:spPr>
          <a:xfrm rot="5636980" flipH="1">
            <a:off x="3845640" y="2359072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39" name="空心弧 38"/>
          <p:cNvSpPr/>
          <p:nvPr/>
        </p:nvSpPr>
        <p:spPr>
          <a:xfrm rot="5636980" flipV="1">
            <a:off x="6051580" y="1847795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40" name="空心弧 39"/>
          <p:cNvSpPr/>
          <p:nvPr/>
        </p:nvSpPr>
        <p:spPr>
          <a:xfrm rot="5636980" flipH="1">
            <a:off x="8175285" y="2638968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93242" y="4029045"/>
            <a:ext cx="1111564" cy="111156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600" b="1" dirty="0"/>
              <a:t>1</a:t>
            </a:r>
            <a:endParaRPr kumimoji="1" lang="zh-CN" altLang="en-US" sz="6600" b="1" dirty="0"/>
          </a:p>
        </p:txBody>
      </p:sp>
      <p:sp>
        <p:nvSpPr>
          <p:cNvPr id="42" name="椭圆 41"/>
          <p:cNvSpPr/>
          <p:nvPr/>
        </p:nvSpPr>
        <p:spPr>
          <a:xfrm>
            <a:off x="2575073" y="1303021"/>
            <a:ext cx="1111564" cy="11115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600" b="1" dirty="0"/>
              <a:t>2</a:t>
            </a:r>
            <a:endParaRPr kumimoji="1" lang="zh-CN" altLang="en-US" sz="6600" b="1" dirty="0"/>
          </a:p>
        </p:txBody>
      </p:sp>
      <p:sp>
        <p:nvSpPr>
          <p:cNvPr id="43" name="椭圆 42"/>
          <p:cNvSpPr/>
          <p:nvPr/>
        </p:nvSpPr>
        <p:spPr>
          <a:xfrm>
            <a:off x="4519757" y="4172368"/>
            <a:ext cx="1111564" cy="11115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600" b="1" dirty="0"/>
              <a:t>3</a:t>
            </a:r>
            <a:endParaRPr kumimoji="1" lang="zh-CN" altLang="en-US" sz="6600" b="1" dirty="0"/>
          </a:p>
        </p:txBody>
      </p:sp>
      <p:sp>
        <p:nvSpPr>
          <p:cNvPr id="44" name="椭圆 43"/>
          <p:cNvSpPr/>
          <p:nvPr/>
        </p:nvSpPr>
        <p:spPr>
          <a:xfrm>
            <a:off x="6874374" y="1463897"/>
            <a:ext cx="1111564" cy="111156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600" b="1" dirty="0"/>
              <a:t>4</a:t>
            </a:r>
            <a:endParaRPr kumimoji="1" lang="zh-CN" altLang="en-US" sz="6600" b="1" dirty="0"/>
          </a:p>
        </p:txBody>
      </p:sp>
      <p:sp>
        <p:nvSpPr>
          <p:cNvPr id="45" name="矩形 44"/>
          <p:cNvSpPr/>
          <p:nvPr/>
        </p:nvSpPr>
        <p:spPr>
          <a:xfrm>
            <a:off x="2736000" y="2594323"/>
            <a:ext cx="10070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</a:rPr>
              <a:t>user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44000" y="3381060"/>
            <a:ext cx="1745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</a:rPr>
              <a:t>change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824000" y="3381060"/>
            <a:ext cx="13083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</a:rPr>
              <a:t>d</a:t>
            </a:r>
            <a:r>
              <a:rPr kumimoji="1" lang="en-US" altLang="zh-CN" sz="3200" b="1" dirty="0" smtClean="0">
                <a:solidFill>
                  <a:srgbClr val="FFFFFF"/>
                </a:solidFill>
              </a:rPr>
              <a:t>etail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48000" y="2828772"/>
            <a:ext cx="1391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 smtClean="0">
                <a:solidFill>
                  <a:srgbClr val="FFFFFF"/>
                </a:solidFill>
              </a:rPr>
              <a:t>board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34976" y="2124000"/>
            <a:ext cx="1660168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changeID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organiser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(F)</a:t>
            </a: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participant(F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state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323388" y="3075205"/>
            <a:ext cx="1798461" cy="361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account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passward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userName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birthday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sex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phonenumber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email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participated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photo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defaultAddress</a:t>
            </a:r>
            <a:endParaRPr lang="zh-CN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66567" y="180000"/>
            <a:ext cx="194968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changeID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title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typeID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(F)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lowPrice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highPrice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location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secondHand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maxPeople</a:t>
            </a:r>
            <a:endParaRPr lang="en-US" altLang="zh-CN" sz="1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picture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mention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641403" y="3381059"/>
            <a:ext cx="134453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boardID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(P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changeID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(F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(F)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time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60435" y="6198214"/>
            <a:ext cx="180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SurpriseU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0" t="13208" r="10765" b="19239"/>
          <a:stretch/>
        </p:blipFill>
        <p:spPr>
          <a:xfrm>
            <a:off x="1738983" y="6151261"/>
            <a:ext cx="619808" cy="543433"/>
          </a:xfrm>
          <a:prstGeom prst="rect">
            <a:avLst/>
          </a:prstGeom>
        </p:spPr>
      </p:pic>
      <p:sp>
        <p:nvSpPr>
          <p:cNvPr id="26" name="椭圆 42"/>
          <p:cNvSpPr/>
          <p:nvPr/>
        </p:nvSpPr>
        <p:spPr>
          <a:xfrm>
            <a:off x="8889873" y="4380420"/>
            <a:ext cx="1111564" cy="11115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600" b="1" dirty="0" smtClean="0"/>
              <a:t>5</a:t>
            </a:r>
            <a:endParaRPr kumimoji="1" lang="zh-CN" altLang="en-US" sz="6600" b="1" dirty="0"/>
          </a:p>
        </p:txBody>
      </p:sp>
      <p:sp>
        <p:nvSpPr>
          <p:cNvPr id="28" name="矩形 27"/>
          <p:cNvSpPr/>
          <p:nvPr/>
        </p:nvSpPr>
        <p:spPr>
          <a:xfrm>
            <a:off x="9396000" y="3572747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</a:rPr>
              <a:t>list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881967" y="2304000"/>
            <a:ext cx="1660168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changeID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sender(P)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reciever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(F)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address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6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dirty="0" smtClean="0"/>
              <a:t>資料庫設計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 smtClean="0"/>
              <a:t>資料庫設</a:t>
            </a:r>
            <a:r>
              <a:rPr kumimoji="1" lang="zh-TW" altLang="en-US" dirty="0"/>
              <a:t>計</a:t>
            </a:r>
            <a:endParaRPr kumimoji="1" lang="zh-CN" altLang="en-US" dirty="0"/>
          </a:p>
        </p:txBody>
      </p:sp>
      <p:sp>
        <p:nvSpPr>
          <p:cNvPr id="36" name="空心弧 35"/>
          <p:cNvSpPr/>
          <p:nvPr/>
        </p:nvSpPr>
        <p:spPr>
          <a:xfrm rot="15963020">
            <a:off x="-438782" y="2199170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37" name="空心弧 36"/>
          <p:cNvSpPr/>
          <p:nvPr/>
        </p:nvSpPr>
        <p:spPr>
          <a:xfrm rot="5636980" flipV="1">
            <a:off x="1729535" y="1567503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38" name="空心弧 37"/>
          <p:cNvSpPr/>
          <p:nvPr/>
        </p:nvSpPr>
        <p:spPr>
          <a:xfrm rot="5636980" flipH="1">
            <a:off x="3845640" y="2359072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39" name="空心弧 38"/>
          <p:cNvSpPr/>
          <p:nvPr/>
        </p:nvSpPr>
        <p:spPr>
          <a:xfrm rot="5636980" flipV="1">
            <a:off x="6051580" y="1847795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40" name="空心弧 39"/>
          <p:cNvSpPr/>
          <p:nvPr/>
        </p:nvSpPr>
        <p:spPr>
          <a:xfrm rot="5636980" flipH="1">
            <a:off x="8175285" y="2638968"/>
            <a:ext cx="2648947" cy="2648947"/>
          </a:xfrm>
          <a:prstGeom prst="blockArc">
            <a:avLst>
              <a:gd name="adj1" fmla="val 4398895"/>
              <a:gd name="adj2" fmla="val 17249776"/>
              <a:gd name="adj3" fmla="val 14439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93242" y="4029045"/>
            <a:ext cx="1111564" cy="111156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600" b="1" dirty="0" smtClean="0"/>
              <a:t>6</a:t>
            </a:r>
            <a:endParaRPr kumimoji="1" lang="zh-CN" altLang="en-US" sz="6600" b="1" dirty="0"/>
          </a:p>
        </p:txBody>
      </p:sp>
      <p:sp>
        <p:nvSpPr>
          <p:cNvPr id="42" name="椭圆 41"/>
          <p:cNvSpPr/>
          <p:nvPr/>
        </p:nvSpPr>
        <p:spPr>
          <a:xfrm>
            <a:off x="2575073" y="1303021"/>
            <a:ext cx="1111564" cy="11115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600" b="1" dirty="0" smtClean="0"/>
              <a:t>7</a:t>
            </a:r>
            <a:endParaRPr kumimoji="1" lang="zh-CN" altLang="en-US" sz="6600" b="1" dirty="0"/>
          </a:p>
        </p:txBody>
      </p:sp>
      <p:sp>
        <p:nvSpPr>
          <p:cNvPr id="43" name="椭圆 42"/>
          <p:cNvSpPr/>
          <p:nvPr/>
        </p:nvSpPr>
        <p:spPr>
          <a:xfrm>
            <a:off x="4519757" y="4172368"/>
            <a:ext cx="1111564" cy="11115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600" b="1" dirty="0"/>
              <a:t>8</a:t>
            </a:r>
            <a:endParaRPr kumimoji="1" lang="zh-CN" altLang="en-US" sz="6600" b="1" dirty="0"/>
          </a:p>
        </p:txBody>
      </p:sp>
      <p:sp>
        <p:nvSpPr>
          <p:cNvPr id="44" name="椭圆 43"/>
          <p:cNvSpPr/>
          <p:nvPr/>
        </p:nvSpPr>
        <p:spPr>
          <a:xfrm>
            <a:off x="6874374" y="1463897"/>
            <a:ext cx="1111564" cy="111156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600" b="1" dirty="0"/>
              <a:t>9</a:t>
            </a:r>
            <a:endParaRPr kumimoji="1" lang="zh-CN" altLang="en-US" sz="6600" b="1" dirty="0"/>
          </a:p>
        </p:txBody>
      </p:sp>
      <p:sp>
        <p:nvSpPr>
          <p:cNvPr id="45" name="矩形 44"/>
          <p:cNvSpPr/>
          <p:nvPr/>
        </p:nvSpPr>
        <p:spPr>
          <a:xfrm>
            <a:off x="2376000" y="2594323"/>
            <a:ext cx="17043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</a:rPr>
              <a:t>whisper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4000" y="3381060"/>
            <a:ext cx="10807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 smtClean="0">
                <a:solidFill>
                  <a:srgbClr val="FFFFFF"/>
                </a:solidFill>
              </a:rPr>
              <a:t>type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004000" y="3381060"/>
            <a:ext cx="10550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</a:rPr>
              <a:t>item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020000" y="2828772"/>
            <a:ext cx="12859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FFFFFF"/>
                </a:solidFill>
              </a:rPr>
              <a:t>score</a:t>
            </a:r>
            <a:endParaRPr kumimoji="1" lang="en-US" altLang="zh-CN" sz="3200" b="1" dirty="0" smtClean="0">
              <a:solidFill>
                <a:srgbClr val="FFFFFF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34976" y="2088000"/>
            <a:ext cx="1660168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typeID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typeName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defaultPicture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323388" y="3168000"/>
            <a:ext cx="1705851" cy="1661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whisperID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sender(F)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receiver(F)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whisper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time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66567" y="216000"/>
            <a:ext cx="2037625" cy="3262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changeID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itemPic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itemState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itemTalk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sendPic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sendState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sendTalk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receiveState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receiveTalk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641403" y="3381059"/>
            <a:ext cx="1868814" cy="1981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scoreID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commenter(F)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commented(F)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star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comment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time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60435" y="6198214"/>
            <a:ext cx="180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SurpriseU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0" t="13208" r="10765" b="19239"/>
          <a:stretch/>
        </p:blipFill>
        <p:spPr>
          <a:xfrm>
            <a:off x="1738983" y="6151261"/>
            <a:ext cx="619808" cy="543433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954000" y="1698461"/>
          <a:ext cx="1270000" cy="2819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3175691407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userID</a:t>
                      </a:r>
                      <a:r>
                        <a:rPr lang="en-US" sz="1200" u="none" strike="noStrike" dirty="0">
                          <a:effectLst/>
                        </a:rPr>
                        <a:t>(P)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1048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account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914163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passward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551603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userName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419152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birthday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246412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298961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phonenumber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78106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email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076443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participated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{"</a:t>
                      </a:r>
                      <a:r>
                        <a:rPr lang="en-US" sz="1200" u="none" strike="noStrike" dirty="0" err="1">
                          <a:effectLst/>
                        </a:rPr>
                        <a:t>changeID</a:t>
                      </a:r>
                      <a:r>
                        <a:rPr lang="en-US" sz="1200" u="none" strike="noStrike" dirty="0">
                          <a:effectLst/>
                        </a:rPr>
                        <a:t>": [1, 2]}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0624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photo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464439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defaultAddress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2030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9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dirty="0" smtClean="0"/>
              <a:t>資料庫設</a:t>
            </a:r>
            <a:r>
              <a:rPr kumimoji="1" lang="zh-TW" altLang="en-US" dirty="0"/>
              <a:t>計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 smtClean="0"/>
              <a:t>資料庫設計</a:t>
            </a:r>
            <a:endParaRPr kumimoji="1" lang="zh-CN" altLang="en-US" dirty="0"/>
          </a:p>
        </p:txBody>
      </p:sp>
      <p:cxnSp>
        <p:nvCxnSpPr>
          <p:cNvPr id="23" name="直线连接符 22"/>
          <p:cNvCxnSpPr/>
          <p:nvPr/>
        </p:nvCxnSpPr>
        <p:spPr>
          <a:xfrm>
            <a:off x="0" y="5361763"/>
            <a:ext cx="11038221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953827" y="5220664"/>
            <a:ext cx="282200" cy="28219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5" name="椭圆 24"/>
          <p:cNvSpPr/>
          <p:nvPr/>
        </p:nvSpPr>
        <p:spPr>
          <a:xfrm>
            <a:off x="3156464" y="5220664"/>
            <a:ext cx="282200" cy="2821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6" name="椭圆 25"/>
          <p:cNvSpPr/>
          <p:nvPr/>
        </p:nvSpPr>
        <p:spPr>
          <a:xfrm>
            <a:off x="5359101" y="5220664"/>
            <a:ext cx="282200" cy="28219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7" name="椭圆 26"/>
          <p:cNvSpPr/>
          <p:nvPr/>
        </p:nvSpPr>
        <p:spPr>
          <a:xfrm>
            <a:off x="7561739" y="5220664"/>
            <a:ext cx="282200" cy="28219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8" name="矩形 27"/>
          <p:cNvSpPr/>
          <p:nvPr/>
        </p:nvSpPr>
        <p:spPr>
          <a:xfrm>
            <a:off x="673159" y="5534449"/>
            <a:ext cx="8451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user</a:t>
            </a:r>
            <a:endParaRPr kumimoji="1" lang="zh-CN" altLang="en-US" sz="24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19066" y="5534449"/>
            <a:ext cx="1354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FFFFFF"/>
                </a:solidFill>
              </a:rPr>
              <a:t>change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79977" y="5534449"/>
            <a:ext cx="2210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 err="1" smtClean="0">
                <a:solidFill>
                  <a:srgbClr val="FFFFFF"/>
                </a:solidFill>
              </a:rPr>
              <a:t>change</a:t>
            </a:r>
            <a:r>
              <a:rPr kumimoji="1" lang="en-US" altLang="zh-TW" sz="2400" b="1" dirty="0" err="1" smtClean="0">
                <a:solidFill>
                  <a:srgbClr val="FFFFFF"/>
                </a:solidFill>
              </a:rPr>
              <a:t>D</a:t>
            </a:r>
            <a:r>
              <a:rPr kumimoji="1" lang="en-US" altLang="zh-CN" sz="2400" b="1" dirty="0" err="1" smtClean="0">
                <a:solidFill>
                  <a:srgbClr val="FFFFFF"/>
                </a:solidFill>
              </a:rPr>
              <a:t>etail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41012" y="5534449"/>
            <a:ext cx="1090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FFFFFF"/>
                </a:solidFill>
              </a:rPr>
              <a:t>board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78306" y="4994140"/>
            <a:ext cx="800219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sz="16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使用者</a:t>
            </a:r>
            <a:endParaRPr kumimoji="1" lang="zh-CN" altLang="en-US" sz="1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95424" y="4994140"/>
            <a:ext cx="595035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sz="16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交換</a:t>
            </a:r>
            <a:endParaRPr kumimoji="1" lang="zh-CN" altLang="en-US" sz="1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04761" y="4994140"/>
            <a:ext cx="1005404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sz="1600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交換細節</a:t>
            </a:r>
            <a:endParaRPr kumimoji="1" lang="zh-CN" altLang="en-US" sz="1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421873" y="4994140"/>
            <a:ext cx="800219" cy="34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sz="1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留言板</a:t>
            </a:r>
            <a:endParaRPr kumimoji="1" lang="zh-CN" altLang="en-US" sz="1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9125" y="4685659"/>
            <a:ext cx="1794240" cy="144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4" name="矩形 53"/>
          <p:cNvSpPr/>
          <p:nvPr/>
        </p:nvSpPr>
        <p:spPr>
          <a:xfrm>
            <a:off x="1236027" y="756000"/>
            <a:ext cx="1920437" cy="361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account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passward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userName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birthday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sex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phonenumber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email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participated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photo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defaultAddress</a:t>
            </a:r>
            <a:endParaRPr lang="zh-CN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563647" y="4172879"/>
            <a:ext cx="1794240" cy="14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6" name="矩形 55"/>
          <p:cNvSpPr/>
          <p:nvPr/>
        </p:nvSpPr>
        <p:spPr>
          <a:xfrm>
            <a:off x="3450548" y="2088000"/>
            <a:ext cx="192043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changeID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(P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organiser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(F)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participant(F)</a:t>
            </a: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state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742515" y="3665107"/>
            <a:ext cx="1794240" cy="144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8" name="矩形 57"/>
          <p:cNvSpPr/>
          <p:nvPr/>
        </p:nvSpPr>
        <p:spPr>
          <a:xfrm>
            <a:off x="5629416" y="0"/>
            <a:ext cx="192043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changeID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title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typeID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(F)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lowPrice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highPrice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location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secondHand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maxPeople</a:t>
            </a:r>
            <a:endParaRPr lang="en-US" altLang="zh-CN" sz="1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picture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mention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957036" y="3152327"/>
            <a:ext cx="1794240" cy="14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60" name="矩形 59"/>
          <p:cNvSpPr/>
          <p:nvPr/>
        </p:nvSpPr>
        <p:spPr>
          <a:xfrm>
            <a:off x="7843938" y="1044000"/>
            <a:ext cx="192043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boardID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</a:t>
            </a:r>
            <a:r>
              <a:rPr lang="en-US" altLang="zh-CN" sz="1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changeID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(F)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(F)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time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60435" y="6198214"/>
            <a:ext cx="180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SurpriseU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0" t="13208" r="10765" b="19239"/>
          <a:stretch/>
        </p:blipFill>
        <p:spPr>
          <a:xfrm>
            <a:off x="1738983" y="6151261"/>
            <a:ext cx="619808" cy="5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3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本占位符 1"/>
          <p:cNvSpPr>
            <a:spLocks noGrp="1"/>
          </p:cNvSpPr>
          <p:nvPr>
            <p:ph type="body" orient="vert" sz="quarter" idx="10"/>
          </p:nvPr>
        </p:nvSpPr>
        <p:spPr/>
        <p:txBody>
          <a:bodyPr/>
          <a:lstStyle/>
          <a:p>
            <a:r>
              <a:rPr kumimoji="1" lang="zh-TW" altLang="en-US" smtClean="0"/>
              <a:t>資料庫設</a:t>
            </a:r>
            <a:r>
              <a:rPr kumimoji="1" lang="zh-TW" altLang="en-US"/>
              <a:t>計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THREE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 smtClean="0"/>
              <a:t>資料庫設計</a:t>
            </a:r>
            <a:endParaRPr kumimoji="1" lang="zh-CN" altLang="en-US" dirty="0"/>
          </a:p>
        </p:txBody>
      </p:sp>
      <p:cxnSp>
        <p:nvCxnSpPr>
          <p:cNvPr id="23" name="直线连接符 22"/>
          <p:cNvCxnSpPr/>
          <p:nvPr/>
        </p:nvCxnSpPr>
        <p:spPr>
          <a:xfrm>
            <a:off x="0" y="5361763"/>
            <a:ext cx="11038221" cy="0"/>
          </a:xfrm>
          <a:prstGeom prst="line">
            <a:avLst/>
          </a:prstGeom>
          <a:ln w="9525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953827" y="5220664"/>
            <a:ext cx="282200" cy="28219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5" name="椭圆 24"/>
          <p:cNvSpPr/>
          <p:nvPr/>
        </p:nvSpPr>
        <p:spPr>
          <a:xfrm>
            <a:off x="3156464" y="5220664"/>
            <a:ext cx="282200" cy="2821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6" name="椭圆 25"/>
          <p:cNvSpPr/>
          <p:nvPr/>
        </p:nvSpPr>
        <p:spPr>
          <a:xfrm>
            <a:off x="5359101" y="5220664"/>
            <a:ext cx="282200" cy="28219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7" name="椭圆 26"/>
          <p:cNvSpPr/>
          <p:nvPr/>
        </p:nvSpPr>
        <p:spPr>
          <a:xfrm>
            <a:off x="7561739" y="5220664"/>
            <a:ext cx="282200" cy="28219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kumimoji="1" lang="zh-CN" altLang="en-US" sz="8000" b="1" dirty="0"/>
          </a:p>
        </p:txBody>
      </p:sp>
      <p:sp>
        <p:nvSpPr>
          <p:cNvPr id="28" name="矩形 27"/>
          <p:cNvSpPr/>
          <p:nvPr/>
        </p:nvSpPr>
        <p:spPr>
          <a:xfrm>
            <a:off x="200274" y="5534449"/>
            <a:ext cx="1790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 err="1">
                <a:solidFill>
                  <a:srgbClr val="FFFFFF"/>
                </a:solidFill>
              </a:rPr>
              <a:t>change</a:t>
            </a:r>
            <a:r>
              <a:rPr kumimoji="1" lang="en-US" altLang="zh-TW" sz="2400" b="1" dirty="0" err="1">
                <a:solidFill>
                  <a:srgbClr val="FFFFFF"/>
                </a:solidFill>
              </a:rPr>
              <a:t>List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64804" y="5534449"/>
            <a:ext cx="2063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 err="1">
                <a:solidFill>
                  <a:srgbClr val="FFFFFF"/>
                </a:solidFill>
              </a:rPr>
              <a:t>change</a:t>
            </a:r>
            <a:r>
              <a:rPr kumimoji="1" lang="en-US" altLang="zh-TW" sz="2400" b="1" dirty="0" err="1">
                <a:solidFill>
                  <a:srgbClr val="FFFFFF"/>
                </a:solidFill>
              </a:rPr>
              <a:t>Type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72000" y="5534449"/>
            <a:ext cx="1322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solidFill>
                  <a:srgbClr val="FFFFFF"/>
                </a:solidFill>
              </a:rPr>
              <a:t>whisper</a:t>
            </a:r>
            <a:endParaRPr kumimoji="1" lang="en-US" altLang="zh-CN" sz="2400" b="1" dirty="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21094" y="5534449"/>
            <a:ext cx="1008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FFFFFF"/>
                </a:solidFill>
              </a:rPr>
              <a:t>score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75714" y="4994140"/>
            <a:ext cx="1005403" cy="34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sz="1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交換地址</a:t>
            </a:r>
            <a:endParaRPr kumimoji="1" lang="zh-CN" altLang="en-US" sz="1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90238" y="4994140"/>
            <a:ext cx="1005403" cy="34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sz="1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交換類別</a:t>
            </a:r>
            <a:endParaRPr kumimoji="1" lang="zh-CN" altLang="en-US" sz="1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09942" y="4994140"/>
            <a:ext cx="595035" cy="34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sz="1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訊息</a:t>
            </a:r>
            <a:endParaRPr kumimoji="1" lang="zh-CN" altLang="en-US" sz="1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524465" y="4994140"/>
            <a:ext cx="595035" cy="34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TW" altLang="en-US" sz="1600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評分</a:t>
            </a:r>
            <a:endParaRPr kumimoji="1" lang="zh-CN" altLang="en-US" sz="1600" b="1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49125" y="4685659"/>
            <a:ext cx="1794240" cy="144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4" name="矩形 53"/>
          <p:cNvSpPr/>
          <p:nvPr/>
        </p:nvSpPr>
        <p:spPr>
          <a:xfrm>
            <a:off x="1236027" y="1332000"/>
            <a:ext cx="1920437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endParaRPr lang="en-US" altLang="zh-CN" sz="1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endParaRPr lang="en-US" altLang="zh-CN" sz="1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endParaRPr lang="en-US" altLang="zh-CN" sz="1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endParaRPr lang="en-US" altLang="zh-CN" sz="1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endParaRPr lang="en-US" altLang="zh-CN" sz="1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changeID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sender(P)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reciever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(F)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address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563647" y="4172879"/>
            <a:ext cx="1794240" cy="14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6" name="矩形 55"/>
          <p:cNvSpPr/>
          <p:nvPr/>
        </p:nvSpPr>
        <p:spPr>
          <a:xfrm>
            <a:off x="3450548" y="2314652"/>
            <a:ext cx="1920437" cy="1341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endParaRPr lang="en-US" altLang="zh-CN" sz="1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typeID</a:t>
            </a:r>
            <a:r>
              <a:rPr lang="en-US" altLang="zh-CN" sz="1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typeName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defaultPicture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742515" y="3665107"/>
            <a:ext cx="1794240" cy="144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58" name="矩形 57"/>
          <p:cNvSpPr/>
          <p:nvPr/>
        </p:nvSpPr>
        <p:spPr>
          <a:xfrm>
            <a:off x="5629416" y="1044000"/>
            <a:ext cx="1920437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endParaRPr lang="en-US" altLang="zh-CN" sz="1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endParaRPr lang="en-US" altLang="zh-CN" sz="16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60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whisperID</a:t>
            </a: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sender(F)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receiver(F)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whisper</a:t>
            </a:r>
          </a:p>
          <a:p>
            <a:pPr lvl="0">
              <a:lnSpc>
                <a:spcPct val="130000"/>
              </a:lnSpc>
            </a:pPr>
            <a:r>
              <a:rPr lang="en-US" altLang="zh-CN" sz="1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time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957036" y="3152327"/>
            <a:ext cx="1794240" cy="14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60" name="矩形 59"/>
          <p:cNvSpPr/>
          <p:nvPr/>
        </p:nvSpPr>
        <p:spPr>
          <a:xfrm>
            <a:off x="7843938" y="792000"/>
            <a:ext cx="1920437" cy="1981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scoreID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(P)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commenter(F)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commented(F)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star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comment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time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60435" y="6198214"/>
            <a:ext cx="180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SurpriseU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0" t="13208" r="10765" b="19239"/>
          <a:stretch/>
        </p:blipFill>
        <p:spPr>
          <a:xfrm>
            <a:off x="1738983" y="6151261"/>
            <a:ext cx="619808" cy="5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7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7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9DB7A"/>
      </a:accent1>
      <a:accent2>
        <a:srgbClr val="2581AF"/>
      </a:accent2>
      <a:accent3>
        <a:srgbClr val="5AD9CC"/>
      </a:accent3>
      <a:accent4>
        <a:srgbClr val="F78982"/>
      </a:accent4>
      <a:accent5>
        <a:srgbClr val="A0A4CA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398</Words>
  <Application>Microsoft Office PowerPoint</Application>
  <PresentationFormat>寬螢幕</PresentationFormat>
  <Paragraphs>268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Microsoft YaHei</vt:lpstr>
      <vt:lpstr>Microsoft YaHei</vt:lpstr>
      <vt:lpstr>宋体</vt:lpstr>
      <vt:lpstr>新細明體</vt:lpstr>
      <vt:lpstr>Arial</vt:lpstr>
      <vt:lpstr>Calibri</vt:lpstr>
      <vt:lpstr>Century Gothic</vt:lpstr>
      <vt:lpstr>Segoe UI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黃佳惠</cp:lastModifiedBy>
  <cp:revision>60</cp:revision>
  <dcterms:created xsi:type="dcterms:W3CDTF">2015-08-18T02:51:41Z</dcterms:created>
  <dcterms:modified xsi:type="dcterms:W3CDTF">2017-11-28T02:33:42Z</dcterms:modified>
  <cp:category/>
</cp:coreProperties>
</file>