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9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14" y="7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12/9/2020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186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894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413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12/9/2020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341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036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12/9/2020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900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52600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66999"/>
            <a:ext cx="5157787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183188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12/9/2020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393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1CFF-90C9-47B3-9DA1-F2BF8D839F7E}" type="datetime1">
              <a:rPr lang="en-US" smtClean="0"/>
              <a:t>12/9/2020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132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12/9/2020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258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12/9/2020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385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12/9/2020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205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1CB7E8AE-A3AC-4BB7-A5C6-F00EC697B265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54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49450"/>
            <a:ext cx="10515600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12/9/2020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246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500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4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29F2144-48B7-4730-955E-365ECED3A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765FF50-D2F9-4A4F-86ED-F101E172B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AF5989-0442-4A70-813E-77BA19A468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513189"/>
            <a:ext cx="5797883" cy="2667000"/>
          </a:xfrm>
        </p:spPr>
        <p:txBody>
          <a:bodyPr anchor="b">
            <a:normAutofit/>
          </a:bodyPr>
          <a:lstStyle/>
          <a:p>
            <a:pPr algn="l"/>
            <a:r>
              <a:rPr lang="en-US" dirty="0">
                <a:solidFill>
                  <a:schemeClr val="tx2"/>
                </a:solidFill>
              </a:rPr>
              <a:t>C++ Loops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E31ED7-D4A0-4C7C-8250-B0E01FE596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408788"/>
            <a:ext cx="5797882" cy="1785690"/>
          </a:xfrm>
        </p:spPr>
        <p:txBody>
          <a:bodyPr anchor="t">
            <a:normAutofit/>
          </a:bodyPr>
          <a:lstStyle/>
          <a:p>
            <a:pPr algn="l"/>
            <a:r>
              <a:rPr lang="en-US" sz="2200" dirty="0">
                <a:solidFill>
                  <a:schemeClr val="tx2"/>
                </a:solidFill>
              </a:rPr>
              <a:t>Jeremy Castagno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FD836B-6463-4C8C-83AF-160F607B75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283" r="1392" b="3"/>
          <a:stretch/>
        </p:blipFill>
        <p:spPr>
          <a:xfrm>
            <a:off x="7162800" y="10"/>
            <a:ext cx="5029200" cy="569380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4D834C7-8223-43DA-AA30-E15A1BC7B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93812"/>
            <a:ext cx="12192000" cy="1164188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62DE6C5-8EB8-4E41-B0FF-93563AA4C5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61" y="5693811"/>
            <a:ext cx="12191999" cy="1164188"/>
          </a:xfrm>
          <a:prstGeom prst="rect">
            <a:avLst/>
          </a:prstGeom>
          <a:blipFill dpi="0" rotWithShape="1">
            <a:blip r:embed="rId3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2725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7F303-584A-48C6-8A80-7B3A2B2AA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36B8F5-3AAF-47B5-8B3B-140B9E8C8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430457"/>
      </p:ext>
    </p:extLst>
  </p:cSld>
  <p:clrMapOvr>
    <a:masterClrMapping/>
  </p:clrMapOvr>
</p:sld>
</file>

<file path=ppt/theme/theme1.xml><?xml version="1.0" encoding="utf-8"?>
<a:theme xmlns:a="http://schemas.openxmlformats.org/drawingml/2006/main" name="BlockprintVTI">
  <a:themeElements>
    <a:clrScheme name="Blue">
      <a:dk1>
        <a:srgbClr val="000000"/>
      </a:dk1>
      <a:lt1>
        <a:srgbClr val="FFFFFF"/>
      </a:lt1>
      <a:dk2>
        <a:srgbClr val="153A63"/>
      </a:dk2>
      <a:lt2>
        <a:srgbClr val="DBEFF9"/>
      </a:lt2>
      <a:accent1>
        <a:srgbClr val="0F6FC6"/>
      </a:accent1>
      <a:accent2>
        <a:srgbClr val="009DD9"/>
      </a:accent2>
      <a:accent3>
        <a:srgbClr val="09B8C0"/>
      </a:accent3>
      <a:accent4>
        <a:srgbClr val="0EBC8C"/>
      </a:accent4>
      <a:accent5>
        <a:srgbClr val="71B959"/>
      </a:accent5>
      <a:accent6>
        <a:srgbClr val="96B042"/>
      </a:accent6>
      <a:hlink>
        <a:srgbClr val="C37400"/>
      </a:hlink>
      <a:folHlink>
        <a:srgbClr val="4F9085"/>
      </a:folHlink>
    </a:clrScheme>
    <a:fontScheme name="Custom 56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printVTI" id="{AA8C8908-6BA4-477C-AEA4-CB6C32A1FE3B}" vid="{36392749-7C1D-4938-93BB-440CD2A1B0A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6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Avenir Next LT Pro</vt:lpstr>
      <vt:lpstr>AvenirNext LT Pro Medium</vt:lpstr>
      <vt:lpstr>BlockprintVTI</vt:lpstr>
      <vt:lpstr>C++ Loops</vt:lpstr>
      <vt:lpstr>Introduction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 Loops</dc:title>
  <dc:creator>Castagno, Jeremy</dc:creator>
  <cp:lastModifiedBy>Castagno, Jeremy</cp:lastModifiedBy>
  <cp:revision>5</cp:revision>
  <dcterms:created xsi:type="dcterms:W3CDTF">2020-12-09T16:23:59Z</dcterms:created>
  <dcterms:modified xsi:type="dcterms:W3CDTF">2020-12-09T20:10:55Z</dcterms:modified>
</cp:coreProperties>
</file>