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3227-514A-419F-ACB2-EA0BE863FC9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0486" y="1611086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it have fur?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73286" y="2035629"/>
            <a:ext cx="685800" cy="729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65794" y="2040068"/>
            <a:ext cx="767601" cy="729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4222" y="276497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it bark?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0887" y="276941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it fly?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41307" y="20709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43837" y="212566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138256" y="3134303"/>
            <a:ext cx="412601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15075" y="3134303"/>
            <a:ext cx="408277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022" y="30896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9213" y="31343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834108" y="3177412"/>
            <a:ext cx="412601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10927" y="3177412"/>
            <a:ext cx="408277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68874" y="31328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15065" y="31774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9173" y="36861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76585" y="3694989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9364" y="3723811"/>
            <a:ext cx="5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56776" y="37326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599" y="2035629"/>
            <a:ext cx="2743201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Nature or System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13857" y="2259764"/>
                <a:ext cx="69044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57" y="2259764"/>
                <a:ext cx="690445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00257" y="2259764"/>
                <a:ext cx="6567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257" y="2259764"/>
                <a:ext cx="656783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2704302" y="2721429"/>
            <a:ext cx="9532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6400800" y="2721429"/>
            <a:ext cx="1099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615592" y="2836706"/>
                <a:ext cx="827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92" y="2836706"/>
                <a:ext cx="82721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56504" y="3948170"/>
                <a:ext cx="945387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04" y="3948170"/>
                <a:ext cx="945387" cy="520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" idx="2"/>
            <a:endCxn id="13" idx="1"/>
          </p:cNvCxnSpPr>
          <p:nvPr/>
        </p:nvCxnSpPr>
        <p:spPr>
          <a:xfrm>
            <a:off x="2359080" y="3183094"/>
            <a:ext cx="2197424" cy="1025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3" idx="3"/>
          </p:cNvCxnSpPr>
          <p:nvPr/>
        </p:nvCxnSpPr>
        <p:spPr>
          <a:xfrm flipH="1">
            <a:off x="5501891" y="3183094"/>
            <a:ext cx="2326758" cy="1025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9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Castagno</dc:creator>
  <cp:lastModifiedBy>Jeremy Castagno</cp:lastModifiedBy>
  <cp:revision>3</cp:revision>
  <dcterms:created xsi:type="dcterms:W3CDTF">2019-01-22T23:16:56Z</dcterms:created>
  <dcterms:modified xsi:type="dcterms:W3CDTF">2019-01-25T14:39:08Z</dcterms:modified>
</cp:coreProperties>
</file>