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5" autoAdjust="0"/>
    <p:restoredTop sz="94660"/>
  </p:normalViewPr>
  <p:slideViewPr>
    <p:cSldViewPr snapToGrid="0">
      <p:cViewPr varScale="1">
        <p:scale>
          <a:sx n="70" d="100"/>
          <a:sy n="70" d="100"/>
        </p:scale>
        <p:origin x="4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33227-514A-419F-ACB2-EA0BE863FC92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CC846-7E07-4097-B2C2-F101D942D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092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33227-514A-419F-ACB2-EA0BE863FC92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CC846-7E07-4097-B2C2-F101D942D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091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33227-514A-419F-ACB2-EA0BE863FC92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CC846-7E07-4097-B2C2-F101D942D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120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33227-514A-419F-ACB2-EA0BE863FC92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CC846-7E07-4097-B2C2-F101D942D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438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33227-514A-419F-ACB2-EA0BE863FC92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CC846-7E07-4097-B2C2-F101D942D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120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33227-514A-419F-ACB2-EA0BE863FC92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CC846-7E07-4097-B2C2-F101D942D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187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33227-514A-419F-ACB2-EA0BE863FC92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CC846-7E07-4097-B2C2-F101D942D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78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33227-514A-419F-ACB2-EA0BE863FC92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CC846-7E07-4097-B2C2-F101D942D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072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33227-514A-419F-ACB2-EA0BE863FC92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CC846-7E07-4097-B2C2-F101D942D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192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33227-514A-419F-ACB2-EA0BE863FC92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CC846-7E07-4097-B2C2-F101D942D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976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33227-514A-419F-ACB2-EA0BE863FC92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CC846-7E07-4097-B2C2-F101D942D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936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33227-514A-419F-ACB2-EA0BE863FC92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CC846-7E07-4097-B2C2-F101D942D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126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30486" y="1611086"/>
            <a:ext cx="1768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Does it have fur?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3973286" y="2035629"/>
            <a:ext cx="685800" cy="7293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965794" y="2040068"/>
            <a:ext cx="767601" cy="7293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334222" y="2764971"/>
            <a:ext cx="1414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Does it bark?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120887" y="2769410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Does it fly?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041307" y="207091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443837" y="2125664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3138256" y="3134303"/>
            <a:ext cx="412601" cy="5099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515075" y="3134303"/>
            <a:ext cx="408277" cy="5099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073022" y="3089692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719213" y="3134303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5834108" y="3177412"/>
            <a:ext cx="412601" cy="5099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210927" y="3177412"/>
            <a:ext cx="408277" cy="5099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768874" y="3132801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415065" y="3177412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859173" y="3686112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Dog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676585" y="3694989"/>
            <a:ext cx="493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Cat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639364" y="3723811"/>
            <a:ext cx="561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Bird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456776" y="3732688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27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23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Razer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 Castagno</dc:creator>
  <cp:lastModifiedBy>Jeremy Castagno</cp:lastModifiedBy>
  <cp:revision>1</cp:revision>
  <dcterms:created xsi:type="dcterms:W3CDTF">2019-01-22T23:16:56Z</dcterms:created>
  <dcterms:modified xsi:type="dcterms:W3CDTF">2019-01-23T03:13:46Z</dcterms:modified>
</cp:coreProperties>
</file>