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2" r:id="rId9"/>
    <p:sldId id="263" r:id="rId10"/>
    <p:sldId id="264" r:id="rId11"/>
    <p:sldId id="268" r:id="rId12"/>
    <p:sldId id="270" r:id="rId13"/>
    <p:sldId id="27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April 7,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Precision Farming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Jeremy Bolster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Building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Software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MIT’s Software</a:t>
            </a:r>
          </a:p>
          <a:p>
            <a:pPr lvl="1"/>
            <a:r>
              <a:rPr lang="en-US" dirty="0" smtClean="0"/>
              <a:t>Code quality is poor</a:t>
            </a:r>
          </a:p>
          <a:p>
            <a:pPr lvl="1"/>
            <a:r>
              <a:rPr lang="en-US" dirty="0" smtClean="0"/>
              <a:t>No modularity</a:t>
            </a:r>
          </a:p>
        </p:txBody>
      </p:sp>
    </p:spTree>
    <p:extLst>
      <p:ext uri="{BB962C8B-B14F-4D97-AF65-F5344CB8AC3E}">
        <p14:creationId xmlns:p14="http://schemas.microsoft.com/office/powerpoint/2010/main" val="33510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farming </a:t>
            </a:r>
            <a:r>
              <a:rPr lang="mr-IN" dirty="0"/>
              <a:t>–</a:t>
            </a:r>
            <a:r>
              <a:rPr lang="en-US" dirty="0"/>
              <a:t> Building</a:t>
            </a:r>
            <a:br>
              <a:rPr lang="en-US" dirty="0"/>
            </a:br>
            <a:r>
              <a:rPr lang="en-US" dirty="0"/>
              <a:t> - Software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81833"/>
            <a:ext cx="3657600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00600" y="2381833"/>
            <a:ext cx="3657600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800" y="3056520"/>
            <a:ext cx="3657600" cy="3200400"/>
          </a:xfrm>
        </p:spPr>
        <p:txBody>
          <a:bodyPr/>
          <a:lstStyle/>
          <a:p>
            <a:r>
              <a:rPr lang="en-US" dirty="0" smtClean="0"/>
              <a:t>Buggy</a:t>
            </a:r>
          </a:p>
          <a:p>
            <a:r>
              <a:rPr lang="en-US" dirty="0" smtClean="0"/>
              <a:t>Tons of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00600" y="3056520"/>
            <a:ext cx="3657600" cy="3200400"/>
          </a:xfrm>
        </p:spPr>
        <p:txBody>
          <a:bodyPr/>
          <a:lstStyle/>
          <a:p>
            <a:r>
              <a:rPr lang="en-US" dirty="0" smtClean="0"/>
              <a:t>More rewarding</a:t>
            </a:r>
          </a:p>
          <a:p>
            <a:r>
              <a:rPr lang="en-US" dirty="0" smtClean="0"/>
              <a:t>Actually functions</a:t>
            </a:r>
          </a:p>
          <a:p>
            <a:r>
              <a:rPr lang="en-US" dirty="0" smtClean="0"/>
              <a:t>Allows for easier improvement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201" y="1715017"/>
            <a:ext cx="62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Decided To Build My Own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59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farming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adequately</a:t>
            </a:r>
          </a:p>
          <a:p>
            <a:r>
              <a:rPr lang="en-US" dirty="0" smtClean="0"/>
              <a:t>Still has bugs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0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farming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adequately</a:t>
            </a:r>
          </a:p>
          <a:p>
            <a:r>
              <a:rPr lang="en-US" dirty="0" smtClean="0"/>
              <a:t>Still has bugs 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Screen Shot 2017-04-07 at 5.58.3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"/>
          <a:stretch/>
        </p:blipFill>
        <p:spPr>
          <a:xfrm>
            <a:off x="480233" y="2574275"/>
            <a:ext cx="8166100" cy="35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farming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bugs </a:t>
            </a:r>
          </a:p>
          <a:p>
            <a:r>
              <a:rPr lang="en-US" dirty="0" smtClean="0"/>
              <a:t>Extend feature support</a:t>
            </a:r>
          </a:p>
          <a:p>
            <a:r>
              <a:rPr lang="en-US" dirty="0" smtClean="0"/>
              <a:t>Make it easier for end users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climate control </a:t>
            </a:r>
          </a:p>
          <a:p>
            <a:r>
              <a:rPr lang="en-US" dirty="0" smtClean="0"/>
              <a:t>Allows growing plants:</a:t>
            </a:r>
          </a:p>
          <a:p>
            <a:pPr lvl="1"/>
            <a:r>
              <a:rPr lang="en-US" dirty="0" smtClean="0"/>
              <a:t>Out of season</a:t>
            </a:r>
          </a:p>
          <a:p>
            <a:pPr lvl="1"/>
            <a:r>
              <a:rPr lang="en-US" dirty="0" smtClean="0"/>
              <a:t>Out of their climate zone</a:t>
            </a:r>
          </a:p>
          <a:p>
            <a:pPr lvl="1"/>
            <a:r>
              <a:rPr lang="en-US" dirty="0" smtClean="0"/>
              <a:t>Indoors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was to replicate MIT’s machine for later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farming -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demand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Spacebuckets</a:t>
            </a:r>
            <a:r>
              <a:rPr lang="en-US" dirty="0" smtClean="0"/>
              <a:t>, MIT Open Agriculture</a:t>
            </a:r>
            <a:endParaRPr lang="en-US" dirty="0"/>
          </a:p>
        </p:txBody>
      </p:sp>
      <p:pic>
        <p:nvPicPr>
          <p:cNvPr id="4" name="Picture 3" descr="Screen Shot 2017-04-05 at 1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32" y="2362200"/>
            <a:ext cx="2357568" cy="1523999"/>
          </a:xfrm>
          <a:prstGeom prst="rect">
            <a:avLst/>
          </a:prstGeom>
        </p:spPr>
      </p:pic>
      <p:pic>
        <p:nvPicPr>
          <p:cNvPr id="5" name="Picture 4" descr="Screen Shot 2017-04-05 at 1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5334001"/>
            <a:ext cx="2870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farming -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demand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Spacebuckets</a:t>
            </a:r>
            <a:r>
              <a:rPr lang="en-US" dirty="0" smtClean="0"/>
              <a:t>, MIT Open Agriculture</a:t>
            </a:r>
          </a:p>
          <a:p>
            <a:r>
              <a:rPr lang="en-US" dirty="0" smtClean="0"/>
              <a:t>Demand likely to increase next July</a:t>
            </a:r>
          </a:p>
        </p:txBody>
      </p:sp>
      <p:pic>
        <p:nvPicPr>
          <p:cNvPr id="4" name="Picture 3" descr="Screen Shot 2017-04-05 at 1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32" y="2362200"/>
            <a:ext cx="2357568" cy="1523999"/>
          </a:xfrm>
          <a:prstGeom prst="rect">
            <a:avLst/>
          </a:prstGeom>
        </p:spPr>
      </p:pic>
      <p:pic>
        <p:nvPicPr>
          <p:cNvPr id="5" name="Picture 4" descr="Screen Shot 2017-04-05 at 1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5334001"/>
            <a:ext cx="2870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Building </a:t>
            </a:r>
            <a:br>
              <a:rPr lang="en-US" dirty="0" smtClean="0"/>
            </a:br>
            <a:r>
              <a:rPr lang="en-US" dirty="0" smtClean="0"/>
              <a:t> - Hardware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=&gt; Sensor and Control Network</a:t>
            </a:r>
          </a:p>
          <a:p>
            <a:pPr lvl="1"/>
            <a:r>
              <a:rPr lang="en-US" dirty="0" smtClean="0"/>
              <a:t>A Robot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8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Building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Hardware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=&gt; Sensor and Control Network</a:t>
            </a:r>
          </a:p>
          <a:p>
            <a:pPr lvl="1"/>
            <a:r>
              <a:rPr lang="en-US" dirty="0" smtClean="0"/>
              <a:t>A Robot</a:t>
            </a:r>
          </a:p>
          <a:p>
            <a:r>
              <a:rPr lang="en-US" dirty="0" smtClean="0"/>
              <a:t>Low Level =&gt; Lots and Lots of Wires</a:t>
            </a:r>
          </a:p>
        </p:txBody>
      </p:sp>
    </p:spTree>
    <p:extLst>
      <p:ext uri="{BB962C8B-B14F-4D97-AF65-F5344CB8AC3E}">
        <p14:creationId xmlns:p14="http://schemas.microsoft.com/office/powerpoint/2010/main" val="6389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Building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Hardware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=&gt; Sensor and Control Network</a:t>
            </a:r>
          </a:p>
          <a:p>
            <a:pPr lvl="1"/>
            <a:r>
              <a:rPr lang="en-US" dirty="0" smtClean="0"/>
              <a:t>A Robot</a:t>
            </a:r>
          </a:p>
          <a:p>
            <a:r>
              <a:rPr lang="en-US" dirty="0" smtClean="0"/>
              <a:t>Low Level =&gt; Lots and Lots of Wires</a:t>
            </a:r>
          </a:p>
        </p:txBody>
      </p:sp>
      <p:pic>
        <p:nvPicPr>
          <p:cNvPr id="4" name="Picture 3" descr="495 MotherBord half Assemble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" b="2057"/>
          <a:stretch/>
        </p:blipFill>
        <p:spPr>
          <a:xfrm rot="10800000">
            <a:off x="3764076" y="2885103"/>
            <a:ext cx="4694123" cy="36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farming </a:t>
            </a:r>
            <a:r>
              <a:rPr lang="mr-IN" dirty="0" smtClean="0"/>
              <a:t>–</a:t>
            </a:r>
            <a:r>
              <a:rPr lang="en-US" dirty="0" smtClean="0"/>
              <a:t> Building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Software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MIT’s Software</a:t>
            </a:r>
          </a:p>
        </p:txBody>
      </p:sp>
    </p:spTree>
    <p:extLst>
      <p:ext uri="{BB962C8B-B14F-4D97-AF65-F5344CB8AC3E}">
        <p14:creationId xmlns:p14="http://schemas.microsoft.com/office/powerpoint/2010/main" val="186330832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1641</TotalTime>
  <Words>213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Precision Farming</vt:lpstr>
      <vt:lpstr>Precision farming – Why?</vt:lpstr>
      <vt:lpstr>Precision farming – Why?</vt:lpstr>
      <vt:lpstr>Precision farming - demand</vt:lpstr>
      <vt:lpstr>Precision farming - demand</vt:lpstr>
      <vt:lpstr>Precision farming – Building   - Hardware  </vt:lpstr>
      <vt:lpstr>Precision farming – Building  - Hardware  </vt:lpstr>
      <vt:lpstr>Precision farming – Building  - Hardware  </vt:lpstr>
      <vt:lpstr>Precision farming – Building  - Software  </vt:lpstr>
      <vt:lpstr>Precision farming – Building  - Software  </vt:lpstr>
      <vt:lpstr>Precision farming – Building  - Software </vt:lpstr>
      <vt:lpstr>Precision farming – Current Status</vt:lpstr>
      <vt:lpstr>Precision farming – Current Status</vt:lpstr>
      <vt:lpstr>Precision farming – 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</dc:title>
  <dc:creator>Jeremy Bolster</dc:creator>
  <cp:lastModifiedBy>Jeremy Bolster</cp:lastModifiedBy>
  <cp:revision>12</cp:revision>
  <dcterms:created xsi:type="dcterms:W3CDTF">2017-04-05T16:44:56Z</dcterms:created>
  <dcterms:modified xsi:type="dcterms:W3CDTF">2017-04-08T01:00:01Z</dcterms:modified>
</cp:coreProperties>
</file>