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98"/>
  </p:notesMasterIdLst>
  <p:handoutMasterIdLst>
    <p:handoutMasterId r:id="rId99"/>
  </p:handoutMasterIdLst>
  <p:sldIdLst>
    <p:sldId id="370" r:id="rId3"/>
    <p:sldId id="388" r:id="rId4"/>
    <p:sldId id="371" r:id="rId5"/>
    <p:sldId id="361" r:id="rId6"/>
    <p:sldId id="372" r:id="rId7"/>
    <p:sldId id="387" r:id="rId8"/>
    <p:sldId id="389" r:id="rId9"/>
    <p:sldId id="390" r:id="rId10"/>
    <p:sldId id="379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74" r:id="rId20"/>
    <p:sldId id="380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9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20" r:id="rId43"/>
    <p:sldId id="421" r:id="rId44"/>
    <p:sldId id="422" r:id="rId45"/>
    <p:sldId id="423" r:id="rId46"/>
    <p:sldId id="375" r:id="rId47"/>
    <p:sldId id="381" r:id="rId48"/>
    <p:sldId id="424" r:id="rId49"/>
    <p:sldId id="425" r:id="rId50"/>
    <p:sldId id="426" r:id="rId51"/>
    <p:sldId id="382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436" r:id="rId61"/>
    <p:sldId id="437" r:id="rId62"/>
    <p:sldId id="438" r:id="rId63"/>
    <p:sldId id="439" r:id="rId64"/>
    <p:sldId id="383" r:id="rId65"/>
    <p:sldId id="384" r:id="rId66"/>
    <p:sldId id="440" r:id="rId67"/>
    <p:sldId id="441" r:id="rId68"/>
    <p:sldId id="442" r:id="rId69"/>
    <p:sldId id="443" r:id="rId70"/>
    <p:sldId id="444" r:id="rId71"/>
    <p:sldId id="450" r:id="rId72"/>
    <p:sldId id="445" r:id="rId73"/>
    <p:sldId id="446" r:id="rId74"/>
    <p:sldId id="447" r:id="rId75"/>
    <p:sldId id="448" r:id="rId76"/>
    <p:sldId id="449" r:id="rId77"/>
    <p:sldId id="451" r:id="rId78"/>
    <p:sldId id="385" r:id="rId79"/>
    <p:sldId id="452" r:id="rId80"/>
    <p:sldId id="453" r:id="rId81"/>
    <p:sldId id="454" r:id="rId82"/>
    <p:sldId id="455" r:id="rId83"/>
    <p:sldId id="456" r:id="rId84"/>
    <p:sldId id="457" r:id="rId85"/>
    <p:sldId id="458" r:id="rId86"/>
    <p:sldId id="459" r:id="rId87"/>
    <p:sldId id="460" r:id="rId88"/>
    <p:sldId id="461" r:id="rId89"/>
    <p:sldId id="462" r:id="rId90"/>
    <p:sldId id="463" r:id="rId91"/>
    <p:sldId id="464" r:id="rId92"/>
    <p:sldId id="465" r:id="rId93"/>
    <p:sldId id="466" r:id="rId94"/>
    <p:sldId id="467" r:id="rId95"/>
    <p:sldId id="468" r:id="rId96"/>
    <p:sldId id="469" r:id="rId97"/>
  </p:sldIdLst>
  <p:sldSz cx="12190413" cy="6859588"/>
  <p:notesSz cx="6858000" cy="9144000"/>
  <p:custDataLst>
    <p:tags r:id="rId100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 userDrawn="1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9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095"/>
    <a:srgbClr val="595959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>
      <p:cViewPr varScale="1">
        <p:scale>
          <a:sx n="41" d="100"/>
          <a:sy n="41" d="100"/>
        </p:scale>
        <p:origin x="43" y="773"/>
      </p:cViewPr>
      <p:guideLst>
        <p:guide orient="horz" pos="2160"/>
        <p:guide orient="horz" pos="3884"/>
        <p:guide pos="3839"/>
        <p:guide pos="7196"/>
        <p:guide pos="9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4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82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00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74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9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49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465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4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85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45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03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10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88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7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60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77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32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45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8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46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67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91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70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17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1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156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030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202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1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54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3145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20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95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072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743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898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734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981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295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0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50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238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77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821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710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703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995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6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736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688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7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618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029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401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980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022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221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698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188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50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571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7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114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737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44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482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730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479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319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627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386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280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7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98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309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603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085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38080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411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215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590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73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2528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1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063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179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7172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8982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2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01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4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8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68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9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6" descr="00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" y="2"/>
            <a:ext cx="12190413" cy="66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3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2020/3/3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8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8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9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0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3.docx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4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5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6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7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3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8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9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0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1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2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6" Type="http://schemas.openxmlformats.org/officeDocument/2006/relationships/package" Target="../embeddings/Microsoft_Word_Document54.docx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3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6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6" Type="http://schemas.openxmlformats.org/officeDocument/2006/relationships/package" Target="../embeddings/Microsoft_Word_Document58.docx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7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9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4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0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6" Type="http://schemas.openxmlformats.org/officeDocument/2006/relationships/package" Target="../embeddings/Microsoft_Word_Document63.docx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2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4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5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6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7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4.vml"/><Relationship Id="rId6" Type="http://schemas.openxmlformats.org/officeDocument/2006/relationships/package" Target="../embeddings/Microsoft_Word_Document69.docx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68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7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5.vml"/><Relationship Id="rId6" Type="http://schemas.openxmlformats.org/officeDocument/2006/relationships/package" Target="../embeddings/Microsoft_Word_Document71.docx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70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6.vml"/><Relationship Id="rId6" Type="http://schemas.openxmlformats.org/officeDocument/2006/relationships/package" Target="../embeddings/Microsoft_Word_Document73.docx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72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74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5.docx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76.docx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7.docx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78.docx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79.docx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80.docx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81.docx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82.docx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83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84.docx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85.docx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90.emf"/><Relationship Id="rId4" Type="http://schemas.openxmlformats.org/officeDocument/2006/relationships/package" Target="../embeddings/Microsoft_Word_Document86.docx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87.docx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92.emf"/><Relationship Id="rId4" Type="http://schemas.openxmlformats.org/officeDocument/2006/relationships/package" Target="../embeddings/Microsoft_Word_Document88.docx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89.docx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7" Type="http://schemas.openxmlformats.org/officeDocument/2006/relationships/image" Target="../media/image9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3.vml"/><Relationship Id="rId6" Type="http://schemas.openxmlformats.org/officeDocument/2006/relationships/package" Target="../embeddings/Microsoft_Word_Document91.docx"/><Relationship Id="rId5" Type="http://schemas.openxmlformats.org/officeDocument/2006/relationships/image" Target="../media/image94.emf"/><Relationship Id="rId4" Type="http://schemas.openxmlformats.org/officeDocument/2006/relationships/package" Target="../embeddings/Microsoft_Word_Document90.docx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96.emf"/><Relationship Id="rId4" Type="http://schemas.openxmlformats.org/officeDocument/2006/relationships/package" Target="../embeddings/Microsoft_Word_Document92.docx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5.vml"/><Relationship Id="rId5" Type="http://schemas.openxmlformats.org/officeDocument/2006/relationships/image" Target="../media/image97.emf"/><Relationship Id="rId4" Type="http://schemas.openxmlformats.org/officeDocument/2006/relationships/package" Target="../embeddings/Microsoft_Word_Document93.docx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98.emf"/><Relationship Id="rId4" Type="http://schemas.openxmlformats.org/officeDocument/2006/relationships/package" Target="../embeddings/Microsoft_Word_Document94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99.emf"/><Relationship Id="rId4" Type="http://schemas.openxmlformats.org/officeDocument/2006/relationships/package" Target="../embeddings/Microsoft_Word_Document95.docx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100.emf"/><Relationship Id="rId4" Type="http://schemas.openxmlformats.org/officeDocument/2006/relationships/package" Target="../embeddings/Microsoft_Word_Document96.docx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101.emf"/><Relationship Id="rId4" Type="http://schemas.openxmlformats.org/officeDocument/2006/relationships/package" Target="../embeddings/Microsoft_Word_Document97.docx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102.emf"/><Relationship Id="rId4" Type="http://schemas.openxmlformats.org/officeDocument/2006/relationships/package" Target="../embeddings/Microsoft_Word_Document98.docx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103.emf"/><Relationship Id="rId4" Type="http://schemas.openxmlformats.org/officeDocument/2006/relationships/package" Target="../embeddings/Microsoft_Word_Document99.docx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2.vml"/><Relationship Id="rId5" Type="http://schemas.openxmlformats.org/officeDocument/2006/relationships/image" Target="../media/image104.emf"/><Relationship Id="rId4" Type="http://schemas.openxmlformats.org/officeDocument/2006/relationships/package" Target="../embeddings/Microsoft_Word_Document100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3262397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第六章</a:t>
            </a:r>
          </a:p>
        </p:txBody>
      </p:sp>
      <p:sp>
        <p:nvSpPr>
          <p:cNvPr id="42" name="矩形 41"/>
          <p:cNvSpPr/>
          <p:nvPr/>
        </p:nvSpPr>
        <p:spPr>
          <a:xfrm>
            <a:off x="627437" y="2682045"/>
            <a:ext cx="11469772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整数规划与非线性规划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28209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8820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46436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24597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61807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3565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247311"/>
              </p:ext>
            </p:extLst>
          </p:nvPr>
        </p:nvGraphicFramePr>
        <p:xfrm>
          <a:off x="361950" y="1333500"/>
          <a:ext cx="11258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Document" r:id="rId4" imgW="11537474" imgH="4944340" progId="Word.Document.12">
                  <p:embed/>
                </p:oleObj>
              </mc:Choice>
              <mc:Fallback>
                <p:oleObj name="Document" r:id="rId4" imgW="11537474" imgH="49443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54582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592125"/>
              </p:ext>
            </p:extLst>
          </p:nvPr>
        </p:nvGraphicFramePr>
        <p:xfrm>
          <a:off x="465138" y="962358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62358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46938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0901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1272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21638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58365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9427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4869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25274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63112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4602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整数规划与非线性规划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4" imgW="11537474" imgH="4746681" progId="Word.Document.12">
                  <p:embed/>
                </p:oleObj>
              </mc:Choice>
              <mc:Fallback>
                <p:oleObj name="Document" r:id="rId4" imgW="11537474" imgH="474668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21159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12419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5459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54244"/>
              </p:ext>
            </p:extLst>
          </p:nvPr>
        </p:nvGraphicFramePr>
        <p:xfrm>
          <a:off x="361950" y="1333500"/>
          <a:ext cx="11537474" cy="395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537474" cy="395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45891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245057"/>
              </p:ext>
            </p:extLst>
          </p:nvPr>
        </p:nvGraphicFramePr>
        <p:xfrm>
          <a:off x="361950" y="1333500"/>
          <a:ext cx="11258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4" imgW="11537474" imgH="4944340" progId="Word.Document.12">
                  <p:embed/>
                </p:oleObj>
              </mc:Choice>
              <mc:Fallback>
                <p:oleObj name="Document" r:id="rId4" imgW="11537474" imgH="49443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67167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22081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6597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58535"/>
              </p:ext>
            </p:extLst>
          </p:nvPr>
        </p:nvGraphicFramePr>
        <p:xfrm>
          <a:off x="361950" y="1333501"/>
          <a:ext cx="11537474" cy="454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4" imgW="11537474" imgH="4548663" progId="Word.Document.12">
                  <p:embed/>
                </p:oleObj>
              </mc:Choice>
              <mc:Fallback>
                <p:oleObj name="Document" r:id="rId4" imgW="11537474" imgH="454866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1"/>
                        <a:ext cx="11537474" cy="454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52853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37813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7226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34502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46410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597514"/>
              </p:ext>
            </p:extLst>
          </p:nvPr>
        </p:nvGraphicFramePr>
        <p:xfrm>
          <a:off x="361950" y="1333500"/>
          <a:ext cx="1125855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4" imgW="11514849" imgH="5302641" progId="Word.Document.12">
                  <p:embed/>
                </p:oleObj>
              </mc:Choice>
              <mc:Fallback>
                <p:oleObj name="Document" r:id="rId4" imgW="11514849" imgH="530264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6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43722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798006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16048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75097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9350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78299" y="205881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857271" y="212941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948537" y="2058813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整数规划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78299" y="3524094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857271" y="3594695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948537" y="3524094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非线性规划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74459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2492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02216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07581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11203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3734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51640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6.1.3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整数规划实例</a:t>
            </a: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装箱问题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96078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58964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61391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7185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925152"/>
              </p:ext>
            </p:extLst>
          </p:nvPr>
        </p:nvGraphicFramePr>
        <p:xfrm>
          <a:off x="361950" y="1333500"/>
          <a:ext cx="114490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Document" r:id="rId4" imgW="11670708" imgH="5070841" progId="Word.Document.12">
                  <p:embed/>
                </p:oleObj>
              </mc:Choice>
              <mc:Fallback>
                <p:oleObj name="Document" r:id="rId4" imgW="11670708" imgH="507084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00432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8130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23898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21306"/>
              </p:ext>
            </p:extLst>
          </p:nvPr>
        </p:nvGraphicFramePr>
        <p:xfrm>
          <a:off x="361950" y="1333500"/>
          <a:ext cx="112585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Document" r:id="rId4" imgW="11537474" imgH="4463850" progId="Word.Document.12">
                  <p:embed/>
                </p:oleObj>
              </mc:Choice>
              <mc:Fallback>
                <p:oleObj name="Document" r:id="rId4" imgW="11537474" imgH="446385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69240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45243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8436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83781"/>
              </p:ext>
            </p:extLst>
          </p:nvPr>
        </p:nvGraphicFramePr>
        <p:xfrm>
          <a:off x="361950" y="1333500"/>
          <a:ext cx="11258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09189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061596"/>
              </p:ext>
            </p:extLst>
          </p:nvPr>
        </p:nvGraphicFramePr>
        <p:xfrm>
          <a:off x="407961" y="1005055"/>
          <a:ext cx="112395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Document" r:id="rId4" imgW="11514849" imgH="4738415" progId="Word.Document.12">
                  <p:embed/>
                </p:oleObj>
              </mc:Choice>
              <mc:Fallback>
                <p:oleObj name="Document" r:id="rId4" imgW="11514849" imgH="47384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961" y="1005055"/>
                        <a:ext cx="1123950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0CADBA5-2CF4-408F-B32A-60D237C81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17576"/>
              </p:ext>
            </p:extLst>
          </p:nvPr>
        </p:nvGraphicFramePr>
        <p:xfrm>
          <a:off x="389012" y="397634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9012" y="397634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930890"/>
              </p:ext>
            </p:extLst>
          </p:nvPr>
        </p:nvGraphicFramePr>
        <p:xfrm>
          <a:off x="1212005" y="1017814"/>
          <a:ext cx="10211645" cy="5943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Document" r:id="rId4" imgW="11537474" imgH="6724345" progId="Word.Document.12">
                  <p:embed/>
                </p:oleObj>
              </mc:Choice>
              <mc:Fallback>
                <p:oleObj name="Document" r:id="rId4" imgW="11537474" imgH="672434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2005" y="1017814"/>
                        <a:ext cx="10211645" cy="5943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9257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3982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77341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69991"/>
              </p:ext>
            </p:extLst>
          </p:nvPr>
        </p:nvGraphicFramePr>
        <p:xfrm>
          <a:off x="457200" y="1066800"/>
          <a:ext cx="112395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Document" r:id="rId4" imgW="11514849" imgH="5285031" progId="Word.Document.12">
                  <p:embed/>
                </p:oleObj>
              </mc:Choice>
              <mc:Fallback>
                <p:oleObj name="Document" r:id="rId4" imgW="11514849" imgH="528503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066800"/>
                        <a:ext cx="112395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1785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4531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98386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69780"/>
              </p:ext>
            </p:extLst>
          </p:nvPr>
        </p:nvGraphicFramePr>
        <p:xfrm>
          <a:off x="361950" y="1333500"/>
          <a:ext cx="112585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Document" r:id="rId4" imgW="11537474" imgH="4230972" progId="Word.Document.12">
                  <p:embed/>
                </p:oleObj>
              </mc:Choice>
              <mc:Fallback>
                <p:oleObj name="Document" r:id="rId4" imgW="11537474" imgH="423097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46104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78299" y="205881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857271" y="212941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948537" y="2058813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整数规划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78299" y="3524094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857271" y="3594695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948537" y="3524094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非线性规划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718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6.2.1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非线性规划概念和理论</a:t>
            </a:r>
            <a:endParaRPr lang="en-US" altLang="zh-CN" sz="3600" b="1" dirty="0">
              <a:solidFill>
                <a:srgbClr val="31909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8020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" y="1333500"/>
          <a:ext cx="1125855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Document" r:id="rId4" imgW="11537474" imgH="4370411" progId="Word.Document.12">
                  <p:embed/>
                </p:oleObj>
              </mc:Choice>
              <mc:Fallback>
                <p:oleObj name="Document" r:id="rId4" imgW="11537474" imgH="437041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B89B61DE-329C-4702-9F34-95A301544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160571591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" y="1333500"/>
          <a:ext cx="1123950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Document" r:id="rId4" imgW="11514849" imgH="4784056" progId="Word.Document.12">
                  <p:embed/>
                </p:oleObj>
              </mc:Choice>
              <mc:Fallback>
                <p:oleObj name="Document" r:id="rId4" imgW="11514849" imgH="478405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2F5285C0-5413-46AA-99F7-537673BB3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418000145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0A449C98-3AFE-47E5-A1D4-A8CC6FBDF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17242371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6.1.1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整数规划问题与求解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19660"/>
              </p:ext>
            </p:extLst>
          </p:nvPr>
        </p:nvGraphicFramePr>
        <p:xfrm>
          <a:off x="323850" y="1752600"/>
          <a:ext cx="1123950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4" imgW="11514849" imgH="4746681" progId="Word.Document.12">
                  <p:embed/>
                </p:oleObj>
              </mc:Choice>
              <mc:Fallback>
                <p:oleObj name="Document" r:id="rId4" imgW="11514849" imgH="4746681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5492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1FF68AF6-923E-4F5C-A64A-89CF5A3FE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412321155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5D96AED2-14DB-4FC8-AFAC-F0FE0059A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186882883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058E38E0-B8FB-4325-AECE-95299A2B2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24246784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43DC9B82-1491-4EE3-BF11-05BE3C2AC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102430415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" y="1333500"/>
          <a:ext cx="112585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Document" r:id="rId4" imgW="11537474" imgH="5279281" progId="Word.Document.12">
                  <p:embed/>
                </p:oleObj>
              </mc:Choice>
              <mc:Fallback>
                <p:oleObj name="Document" r:id="rId4" imgW="11537474" imgH="52792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F0A370DD-5E2D-40E9-A04B-CD67010CE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44951929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2A27CB9-7174-493A-AB4C-877B90433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3276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9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2A27CB9-7174-493A-AB4C-877B90433D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0050" y="3276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3">
            <a:extLst>
              <a:ext uri="{FF2B5EF4-FFF2-40B4-BE49-F238E27FC236}">
                <a16:creationId xmlns:a16="http://schemas.microsoft.com/office/drawing/2014/main" id="{C34C12BF-F812-4A14-8B62-BF7ACF770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80659147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" y="1333500"/>
          <a:ext cx="11258550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Document" r:id="rId4" imgW="11537474" imgH="4859526" progId="Word.Document.12">
                  <p:embed/>
                </p:oleObj>
              </mc:Choice>
              <mc:Fallback>
                <p:oleObj name="Document" r:id="rId4" imgW="11537474" imgH="485952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E567FB60-0C50-4710-B1D5-5D7AEFA81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6466797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BF47F382-1AAF-4CE4-AA97-A0AAA7612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32556870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526" y="914568"/>
          <a:ext cx="11258550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Document" r:id="rId4" imgW="11537474" imgH="4948293" progId="Word.Document.12">
                  <p:embed/>
                </p:oleObj>
              </mc:Choice>
              <mc:Fallback>
                <p:oleObj name="Document" r:id="rId4" imgW="11537474" imgH="494829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526" y="914568"/>
                        <a:ext cx="11258550" cy="481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1275327-B732-4262-9FFA-D2B050C51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074" y="5085978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Document" r:id="rId6" imgW="11537474" imgH="3958562" progId="Word.Document.12">
                  <p:embed/>
                </p:oleObj>
              </mc:Choice>
              <mc:Fallback>
                <p:oleObj name="Document" r:id="rId6" imgW="11537474" imgH="3958562" progId="Word.Document.12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1275327-B732-4262-9FFA-D2B050C51F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074" y="5085978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3">
            <a:extLst>
              <a:ext uri="{FF2B5EF4-FFF2-40B4-BE49-F238E27FC236}">
                <a16:creationId xmlns:a16="http://schemas.microsoft.com/office/drawing/2014/main" id="{484052C8-CFA7-4551-8411-133BC5811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19679100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639E3072-4642-4F4F-9C22-56DE5C62D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11907392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732035"/>
              </p:ext>
            </p:extLst>
          </p:nvPr>
        </p:nvGraphicFramePr>
        <p:xfrm>
          <a:off x="474663" y="909514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63" y="909514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70C5DFB-4445-4809-AFF4-9DB6582E7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06341"/>
              </p:ext>
            </p:extLst>
          </p:nvPr>
        </p:nvGraphicFramePr>
        <p:xfrm>
          <a:off x="474663" y="3861842"/>
          <a:ext cx="112204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6" imgW="11491865" imgH="3945984" progId="Word.Document.12">
                  <p:embed/>
                </p:oleObj>
              </mc:Choice>
              <mc:Fallback>
                <p:oleObj name="Document" r:id="rId6" imgW="11491865" imgH="394598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663" y="3861842"/>
                        <a:ext cx="112204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47271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751995AE-1A08-4823-9FFB-D0689212F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35874996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3">
            <a:extLst>
              <a:ext uri="{FF2B5EF4-FFF2-40B4-BE49-F238E27FC236}">
                <a16:creationId xmlns:a16="http://schemas.microsoft.com/office/drawing/2014/main" id="{E8C13CD6-FAF1-41CB-9E8D-B64BF9B7F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383507477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64BF98F-9843-49CA-A3F7-C0CABB04B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" y="34290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64BF98F-9843-49CA-A3F7-C0CABB04B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950" y="34290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3">
            <a:extLst>
              <a:ext uri="{FF2B5EF4-FFF2-40B4-BE49-F238E27FC236}">
                <a16:creationId xmlns:a16="http://schemas.microsoft.com/office/drawing/2014/main" id="{85E0C141-656C-42F7-A15C-9BC18187F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</p:spTree>
    <p:extLst>
      <p:ext uri="{BB962C8B-B14F-4D97-AF65-F5344CB8AC3E}">
        <p14:creationId xmlns:p14="http://schemas.microsoft.com/office/powerpoint/2010/main" val="79291566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6.2.2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非线性规划的</a:t>
            </a: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求解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91806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1677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84976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99366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730622"/>
              </p:ext>
            </p:extLst>
          </p:nvPr>
        </p:nvGraphicFramePr>
        <p:xfrm>
          <a:off x="361950" y="1333501"/>
          <a:ext cx="11537474" cy="5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Document" r:id="rId4" imgW="11537474" imgH="5052513" progId="Word.Document.12">
                  <p:embed/>
                </p:oleObj>
              </mc:Choice>
              <mc:Fallback>
                <p:oleObj name="Document" r:id="rId4" imgW="11537474" imgH="505251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1"/>
                        <a:ext cx="11537474" cy="5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5977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17181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52622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38976"/>
              </p:ext>
            </p:extLst>
          </p:nvPr>
        </p:nvGraphicFramePr>
        <p:xfrm>
          <a:off x="335463" y="849659"/>
          <a:ext cx="1125855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Document" r:id="rId4" imgW="11537474" imgH="4054517" progId="Word.Document.12">
                  <p:embed/>
                </p:oleObj>
              </mc:Choice>
              <mc:Fallback>
                <p:oleObj name="Document" r:id="rId4" imgW="11537474" imgH="405451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463" y="849659"/>
                        <a:ext cx="11258550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B53DFDF-E353-443E-8F08-C369EE3FD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610001"/>
              </p:ext>
            </p:extLst>
          </p:nvPr>
        </p:nvGraphicFramePr>
        <p:xfrm>
          <a:off x="367506" y="4711179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Document" r:id="rId6" imgW="11537474" imgH="3958562" progId="Word.Document.12">
                  <p:embed/>
                </p:oleObj>
              </mc:Choice>
              <mc:Fallback>
                <p:oleObj name="Document" r:id="rId6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7506" y="4711179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03490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250822"/>
              </p:ext>
            </p:extLst>
          </p:nvPr>
        </p:nvGraphicFramePr>
        <p:xfrm>
          <a:off x="474663" y="984250"/>
          <a:ext cx="112395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Document" r:id="rId4" imgW="11514849" imgH="5312344" progId="Word.Document.12">
                  <p:embed/>
                </p:oleObj>
              </mc:Choice>
              <mc:Fallback>
                <p:oleObj name="Document" r:id="rId4" imgW="11514849" imgH="531234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63" y="984250"/>
                        <a:ext cx="1123950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30A3680-0747-4AFC-83FA-0C0BCD743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48257"/>
              </p:ext>
            </p:extLst>
          </p:nvPr>
        </p:nvGraphicFramePr>
        <p:xfrm>
          <a:off x="0" y="5969529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Document" r:id="rId6" imgW="11537474" imgH="3958562" progId="Word.Document.12">
                  <p:embed/>
                </p:oleObj>
              </mc:Choice>
              <mc:Fallback>
                <p:oleObj name="Document" r:id="rId6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5969529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99121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126689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7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B321305-9B7F-4011-A7BD-4873AA7E3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48613"/>
              </p:ext>
            </p:extLst>
          </p:nvPr>
        </p:nvGraphicFramePr>
        <p:xfrm>
          <a:off x="401509" y="3567113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Document" r:id="rId6" imgW="11537474" imgH="3958562" progId="Word.Document.12">
                  <p:embed/>
                </p:oleObj>
              </mc:Choice>
              <mc:Fallback>
                <p:oleObj name="Document" r:id="rId6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1509" y="3567113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88630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207883"/>
              </p:ext>
            </p:extLst>
          </p:nvPr>
        </p:nvGraphicFramePr>
        <p:xfrm>
          <a:off x="361950" y="1333500"/>
          <a:ext cx="1144905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4" imgW="11670708" imgH="5655910" progId="Word.Document.12">
                  <p:embed/>
                </p:oleObj>
              </mc:Choice>
              <mc:Fallback>
                <p:oleObj name="Document" r:id="rId4" imgW="11670708" imgH="565591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552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965146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761811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73305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51578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82467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555830"/>
              </p:ext>
            </p:extLst>
          </p:nvPr>
        </p:nvGraphicFramePr>
        <p:xfrm>
          <a:off x="361950" y="1333500"/>
          <a:ext cx="1125855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Document" r:id="rId4" imgW="11537474" imgH="4074282" progId="Word.Document.12">
                  <p:embed/>
                </p:oleObj>
              </mc:Choice>
              <mc:Fallback>
                <p:oleObj name="Document" r:id="rId4" imgW="11537474" imgH="407428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2910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497534"/>
              </p:ext>
            </p:extLst>
          </p:nvPr>
        </p:nvGraphicFramePr>
        <p:xfrm>
          <a:off x="465138" y="934852"/>
          <a:ext cx="11537474" cy="484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Document" r:id="rId4" imgW="11537474" imgH="4840838" progId="Word.Document.12">
                  <p:embed/>
                </p:oleObj>
              </mc:Choice>
              <mc:Fallback>
                <p:oleObj name="Document" r:id="rId4" imgW="11537474" imgH="484083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34852"/>
                        <a:ext cx="11537474" cy="484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5060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12232"/>
              </p:ext>
            </p:extLst>
          </p:nvPr>
        </p:nvGraphicFramePr>
        <p:xfrm>
          <a:off x="361950" y="1333500"/>
          <a:ext cx="1125855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Document" r:id="rId4" imgW="11537474" imgH="4958355" progId="Word.Document.12">
                  <p:embed/>
                </p:oleObj>
              </mc:Choice>
              <mc:Fallback>
                <p:oleObj name="Document" r:id="rId4" imgW="11537474" imgH="495835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3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0384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271184"/>
              </p:ext>
            </p:extLst>
          </p:nvPr>
        </p:nvGraphicFramePr>
        <p:xfrm>
          <a:off x="361950" y="838200"/>
          <a:ext cx="1144905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" name="Document" r:id="rId4" imgW="11670708" imgH="6172338" progId="Word.Document.12">
                  <p:embed/>
                </p:oleObj>
              </mc:Choice>
              <mc:Fallback>
                <p:oleObj name="Document" r:id="rId4" imgW="11670708" imgH="617233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838200"/>
                        <a:ext cx="11449050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9755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12946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39888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6.2.3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飞行管理问题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421211"/>
              </p:ext>
            </p:extLst>
          </p:nvPr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10509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3720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name="Document" r:id="rId4" imgW="11514849" imgH="4351004" progId="Word.Document.12">
                  <p:embed/>
                </p:oleObj>
              </mc:Choice>
              <mc:Fallback>
                <p:oleObj name="Document" r:id="rId4" imgW="11514849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30111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61599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68086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84239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25891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27381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4504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66801"/>
              </p:ext>
            </p:extLst>
          </p:nvPr>
        </p:nvGraphicFramePr>
        <p:xfrm>
          <a:off x="361950" y="1333500"/>
          <a:ext cx="1123950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Document" r:id="rId4" imgW="11514849" imgH="4746681" progId="Word.Document.12">
                  <p:embed/>
                </p:oleObj>
              </mc:Choice>
              <mc:Fallback>
                <p:oleObj name="Document" r:id="rId4" imgW="11514849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343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26557"/>
              </p:ext>
            </p:extLst>
          </p:nvPr>
        </p:nvGraphicFramePr>
        <p:xfrm>
          <a:off x="474663" y="990738"/>
          <a:ext cx="1123950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Document" r:id="rId4" imgW="11514849" imgH="5526534" progId="Word.Document.12">
                  <p:embed/>
                </p:oleObj>
              </mc:Choice>
              <mc:Fallback>
                <p:oleObj name="Document" r:id="rId4" imgW="11514849" imgH="552653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63" y="990738"/>
                        <a:ext cx="11239500" cy="539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1519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000225"/>
              </p:ext>
            </p:extLst>
          </p:nvPr>
        </p:nvGraphicFramePr>
        <p:xfrm>
          <a:off x="361950" y="1333500"/>
          <a:ext cx="1118235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Document" r:id="rId4" imgW="11457031" imgH="5304797" progId="Word.Document.12">
                  <p:embed/>
                </p:oleObj>
              </mc:Choice>
              <mc:Fallback>
                <p:oleObj name="Document" r:id="rId4" imgW="11457031" imgH="530479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182350" cy="516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29730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689065"/>
              </p:ext>
            </p:extLst>
          </p:nvPr>
        </p:nvGraphicFramePr>
        <p:xfrm>
          <a:off x="361950" y="1333500"/>
          <a:ext cx="112395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Document" r:id="rId4" imgW="11514849" imgH="4459537" progId="Word.Document.12">
                  <p:embed/>
                </p:oleObj>
              </mc:Choice>
              <mc:Fallback>
                <p:oleObj name="Document" r:id="rId4" imgW="11514849" imgH="445953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8454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068738"/>
              </p:ext>
            </p:extLst>
          </p:nvPr>
        </p:nvGraphicFramePr>
        <p:xfrm>
          <a:off x="361950" y="1333500"/>
          <a:ext cx="112395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2" name="Document" r:id="rId4" imgW="11514849" imgH="5477299" progId="Word.Document.12">
                  <p:embed/>
                </p:oleObj>
              </mc:Choice>
              <mc:Fallback>
                <p:oleObj name="Document" r:id="rId4" imgW="11514849" imgH="547729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36275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5811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0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7A77657-E312-4980-BED3-6D55FCD02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095049"/>
              </p:ext>
            </p:extLst>
          </p:nvPr>
        </p:nvGraphicFramePr>
        <p:xfrm>
          <a:off x="190500" y="3448050"/>
          <a:ext cx="112204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Document" r:id="rId6" imgW="11491865" imgH="3945984" progId="Word.Document.12">
                  <p:embed/>
                </p:oleObj>
              </mc:Choice>
              <mc:Fallback>
                <p:oleObj name="Document" r:id="rId6" imgW="11491865" imgH="394598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" y="3448050"/>
                        <a:ext cx="112204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40554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135078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71153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6283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4" name="Document" r:id="rId4" imgW="11514849" imgH="5335344" progId="Word.Document.12">
                  <p:embed/>
                </p:oleObj>
              </mc:Choice>
              <mc:Fallback>
                <p:oleObj name="Document" r:id="rId4" imgW="11514849" imgH="533534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4340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65963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8" name="Document" r:id="rId4" imgW="11514849" imgH="4256847" progId="Word.Document.12">
                  <p:embed/>
                </p:oleObj>
              </mc:Choice>
              <mc:Fallback>
                <p:oleObj name="Document" r:id="rId4" imgW="11514849" imgH="425684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88757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6.1.2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指派问题及求解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整数规划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277389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03948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638783"/>
              </p:ext>
            </p:extLst>
          </p:nvPr>
        </p:nvGraphicFramePr>
        <p:xfrm>
          <a:off x="108891" y="1476375"/>
          <a:ext cx="11734800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2" name="Document" r:id="rId4" imgW="11712006" imgH="3898187" progId="Word.Document.12">
                  <p:embed/>
                </p:oleObj>
              </mc:Choice>
              <mc:Fallback>
                <p:oleObj name="Document" r:id="rId4" imgW="11712006" imgH="389818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891" y="1476375"/>
                        <a:ext cx="11734800" cy="390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8372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51778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6" name="Document" r:id="rId4" imgW="11514849" imgH="4075361" progId="Word.Document.12">
                  <p:embed/>
                </p:oleObj>
              </mc:Choice>
              <mc:Fallback>
                <p:oleObj name="Document" r:id="rId4" imgW="11514849" imgH="407536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49189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71524"/>
              </p:ext>
            </p:extLst>
          </p:nvPr>
        </p:nvGraphicFramePr>
        <p:xfrm>
          <a:off x="367506" y="134156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9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06" y="134156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13286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68550"/>
              </p:ext>
            </p:extLst>
          </p:nvPr>
        </p:nvGraphicFramePr>
        <p:xfrm>
          <a:off x="361950" y="1333500"/>
          <a:ext cx="112395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3" name="Document" r:id="rId4" imgW="11514849" imgH="5171827" progId="Word.Document.12">
                  <p:embed/>
                </p:oleObj>
              </mc:Choice>
              <mc:Fallback>
                <p:oleObj name="Document" r:id="rId4" imgW="11514849" imgH="517182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3521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722267"/>
              </p:ext>
            </p:extLst>
          </p:nvPr>
        </p:nvGraphicFramePr>
        <p:xfrm>
          <a:off x="223089" y="1302703"/>
          <a:ext cx="11233150" cy="425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7" name="Document" r:id="rId4" imgW="12406187" imgH="4719728" progId="Word.Document.12">
                  <p:embed/>
                </p:oleObj>
              </mc:Choice>
              <mc:Fallback>
                <p:oleObj name="Document" r:id="rId4" imgW="12406187" imgH="471972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089" y="1302703"/>
                        <a:ext cx="11233150" cy="4254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240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6.2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非线性规划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753988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1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5844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我的主题色">
      <a:dk1>
        <a:sysClr val="windowText" lastClr="000000"/>
      </a:dk1>
      <a:lt1>
        <a:sysClr val="window" lastClr="FFFFFF"/>
      </a:lt1>
      <a:dk2>
        <a:srgbClr val="E6325C"/>
      </a:dk2>
      <a:lt2>
        <a:srgbClr val="E6325C"/>
      </a:lt2>
      <a:accent1>
        <a:srgbClr val="A3CD39"/>
      </a:accent1>
      <a:accent2>
        <a:srgbClr val="A3CD39"/>
      </a:accent2>
      <a:accent3>
        <a:srgbClr val="4EC0A5"/>
      </a:accent3>
      <a:accent4>
        <a:srgbClr val="4EC0A5"/>
      </a:accent4>
      <a:accent5>
        <a:srgbClr val="E4BE33"/>
      </a:accent5>
      <a:accent6>
        <a:srgbClr val="E4BE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608</Words>
  <Application>Microsoft Office PowerPoint</Application>
  <PresentationFormat>自定义</PresentationFormat>
  <Paragraphs>296</Paragraphs>
  <Slides>95</Slides>
  <Notes>93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95</vt:i4>
      </vt:variant>
    </vt:vector>
  </HeadingPairs>
  <TitlesOfParts>
    <vt:vector size="106" baseType="lpstr">
      <vt:lpstr>隶书</vt:lpstr>
      <vt:lpstr>微软雅黑</vt:lpstr>
      <vt:lpstr>Arial</vt:lpstr>
      <vt:lpstr>Calibri</vt:lpstr>
      <vt:lpstr>Eras Bold ITC</vt:lpstr>
      <vt:lpstr>Impact</vt:lpstr>
      <vt:lpstr>Times New Roman</vt:lpstr>
      <vt:lpstr>Office 主题</vt:lpstr>
      <vt:lpstr>Office 主题​​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sxj</cp:lastModifiedBy>
  <cp:revision>30</cp:revision>
  <dcterms:created xsi:type="dcterms:W3CDTF">2015-04-23T03:04:04Z</dcterms:created>
  <dcterms:modified xsi:type="dcterms:W3CDTF">2020-03-03T03:46:02Z</dcterms:modified>
</cp:coreProperties>
</file>