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4" r:id="rId2"/>
  </p:sldMasterIdLst>
  <p:notesMasterIdLst>
    <p:notesMasterId r:id="rId106"/>
  </p:notesMasterIdLst>
  <p:handoutMasterIdLst>
    <p:handoutMasterId r:id="rId107"/>
  </p:handoutMasterIdLst>
  <p:sldIdLst>
    <p:sldId id="370" r:id="rId3"/>
    <p:sldId id="391" r:id="rId4"/>
    <p:sldId id="371" r:id="rId5"/>
    <p:sldId id="361" r:id="rId6"/>
    <p:sldId id="372" r:id="rId7"/>
    <p:sldId id="401" r:id="rId8"/>
    <p:sldId id="374" r:id="rId9"/>
    <p:sldId id="392" r:id="rId10"/>
    <p:sldId id="393" r:id="rId11"/>
    <p:sldId id="394" r:id="rId12"/>
    <p:sldId id="383" r:id="rId13"/>
    <p:sldId id="395" r:id="rId14"/>
    <p:sldId id="396" r:id="rId15"/>
    <p:sldId id="397" r:id="rId16"/>
    <p:sldId id="398" r:id="rId17"/>
    <p:sldId id="399" r:id="rId18"/>
    <p:sldId id="400" r:id="rId19"/>
    <p:sldId id="402" r:id="rId20"/>
    <p:sldId id="403" r:id="rId21"/>
    <p:sldId id="404" r:id="rId22"/>
    <p:sldId id="405" r:id="rId23"/>
    <p:sldId id="406" r:id="rId24"/>
    <p:sldId id="407" r:id="rId25"/>
    <p:sldId id="408" r:id="rId26"/>
    <p:sldId id="409" r:id="rId27"/>
    <p:sldId id="411" r:id="rId28"/>
    <p:sldId id="412" r:id="rId29"/>
    <p:sldId id="413" r:id="rId30"/>
    <p:sldId id="414" r:id="rId31"/>
    <p:sldId id="415" r:id="rId32"/>
    <p:sldId id="416" r:id="rId33"/>
    <p:sldId id="418" r:id="rId34"/>
    <p:sldId id="420" r:id="rId35"/>
    <p:sldId id="375" r:id="rId36"/>
    <p:sldId id="376" r:id="rId37"/>
    <p:sldId id="378" r:id="rId38"/>
    <p:sldId id="421" r:id="rId39"/>
    <p:sldId id="422" r:id="rId40"/>
    <p:sldId id="423" r:id="rId41"/>
    <p:sldId id="424" r:id="rId42"/>
    <p:sldId id="425" r:id="rId43"/>
    <p:sldId id="426" r:id="rId44"/>
    <p:sldId id="427" r:id="rId45"/>
    <p:sldId id="428" r:id="rId46"/>
    <p:sldId id="431" r:id="rId47"/>
    <p:sldId id="432" r:id="rId48"/>
    <p:sldId id="433" r:id="rId49"/>
    <p:sldId id="434" r:id="rId50"/>
    <p:sldId id="435" r:id="rId51"/>
    <p:sldId id="436" r:id="rId52"/>
    <p:sldId id="437" r:id="rId53"/>
    <p:sldId id="438" r:id="rId54"/>
    <p:sldId id="429" r:id="rId55"/>
    <p:sldId id="439" r:id="rId56"/>
    <p:sldId id="440" r:id="rId57"/>
    <p:sldId id="441" r:id="rId58"/>
    <p:sldId id="442" r:id="rId59"/>
    <p:sldId id="379" r:id="rId60"/>
    <p:sldId id="380" r:id="rId61"/>
    <p:sldId id="382" r:id="rId62"/>
    <p:sldId id="443" r:id="rId63"/>
    <p:sldId id="444" r:id="rId64"/>
    <p:sldId id="453" r:id="rId65"/>
    <p:sldId id="445" r:id="rId66"/>
    <p:sldId id="454" r:id="rId67"/>
    <p:sldId id="455" r:id="rId68"/>
    <p:sldId id="456" r:id="rId69"/>
    <p:sldId id="457" r:id="rId70"/>
    <p:sldId id="387" r:id="rId71"/>
    <p:sldId id="458" r:id="rId72"/>
    <p:sldId id="459" r:id="rId73"/>
    <p:sldId id="460" r:id="rId74"/>
    <p:sldId id="461" r:id="rId75"/>
    <p:sldId id="462" r:id="rId76"/>
    <p:sldId id="463" r:id="rId77"/>
    <p:sldId id="446" r:id="rId78"/>
    <p:sldId id="447" r:id="rId79"/>
    <p:sldId id="448" r:id="rId80"/>
    <p:sldId id="385" r:id="rId81"/>
    <p:sldId id="449" r:id="rId82"/>
    <p:sldId id="450" r:id="rId83"/>
    <p:sldId id="451" r:id="rId84"/>
    <p:sldId id="452" r:id="rId85"/>
    <p:sldId id="386" r:id="rId86"/>
    <p:sldId id="388" r:id="rId87"/>
    <p:sldId id="464" r:id="rId88"/>
    <p:sldId id="465" r:id="rId89"/>
    <p:sldId id="466" r:id="rId90"/>
    <p:sldId id="467" r:id="rId91"/>
    <p:sldId id="468" r:id="rId92"/>
    <p:sldId id="469" r:id="rId93"/>
    <p:sldId id="474" r:id="rId94"/>
    <p:sldId id="470" r:id="rId95"/>
    <p:sldId id="475" r:id="rId96"/>
    <p:sldId id="476" r:id="rId97"/>
    <p:sldId id="477" r:id="rId98"/>
    <p:sldId id="478" r:id="rId99"/>
    <p:sldId id="479" r:id="rId100"/>
    <p:sldId id="480" r:id="rId101"/>
    <p:sldId id="481" r:id="rId102"/>
    <p:sldId id="482" r:id="rId103"/>
    <p:sldId id="483" r:id="rId104"/>
    <p:sldId id="484" r:id="rId105"/>
  </p:sldIdLst>
  <p:sldSz cx="12190413" cy="6859588"/>
  <p:notesSz cx="6858000" cy="9144000"/>
  <p:custDataLst>
    <p:tags r:id="rId108"/>
  </p:custDataLst>
  <p:defaultTextStyle>
    <a:defPPr>
      <a:defRPr lang="zh-CN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9" userDrawn="1">
          <p15:clr>
            <a:srgbClr val="A4A3A4"/>
          </p15:clr>
        </p15:guide>
        <p15:guide id="3" pos="3839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319095"/>
    <a:srgbClr val="57A4A9"/>
    <a:srgbClr val="FFFFFF"/>
    <a:srgbClr val="38B1BF"/>
    <a:srgbClr val="EF7768"/>
    <a:srgbClr val="FF9933"/>
    <a:srgbClr val="C7C7C7"/>
    <a:srgbClr val="F5F5F5"/>
    <a:srgbClr val="0045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45" autoAdjust="0"/>
    <p:restoredTop sz="94660"/>
  </p:normalViewPr>
  <p:slideViewPr>
    <p:cSldViewPr>
      <p:cViewPr varScale="1">
        <p:scale>
          <a:sx n="41" d="100"/>
          <a:sy n="41" d="100"/>
        </p:scale>
        <p:origin x="53" y="773"/>
      </p:cViewPr>
      <p:guideLst>
        <p:guide orient="horz" pos="2160"/>
        <p:guide orient="horz" pos="3839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tags" Target="tags/tag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presProps" Target="presProp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emf"/></Relationships>
</file>

<file path=ppt/drawings/_rels/vmlDrawing9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emf"/></Relationships>
</file>

<file path=ppt/drawings/_rels/vmlDrawing9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emf"/></Relationships>
</file>

<file path=ppt/drawings/_rels/vmlDrawing9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emf"/></Relationships>
</file>

<file path=ppt/drawings/_rels/vmlDrawing9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emf"/></Relationships>
</file>

<file path=ppt/drawings/_rels/vmlDrawing9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emf"/></Relationships>
</file>

<file path=ppt/drawings/_rels/vmlDrawing9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569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74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71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478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425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308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036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333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450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59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911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643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992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8438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4847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5814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391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6202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9377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1187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592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3239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9615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215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8656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5593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8909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0094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4481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8001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3020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7241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5237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7878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850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105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5874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800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30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819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3723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27224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2549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4602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7988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1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9255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62377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30584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68522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80107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42744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51988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66358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21698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87411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92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36894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945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03883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7989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8372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77424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27522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0469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02022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0124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081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63549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39915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69653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42912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03095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13166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09533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0735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52172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45138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864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47319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52915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32238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4367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51126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4711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02319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77292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08031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48519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950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34667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36107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59668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69244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48730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57724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19240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45341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63219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42414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077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02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6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6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44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矢量httpwww.3lian.comvector（三联www.3lian.com） (2) [转换]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110" y="189338"/>
            <a:ext cx="734684" cy="45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7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016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4" y="273114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6"/>
            <a:ext cx="6814779" cy="5854469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4" y="1435436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87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3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3"/>
            <a:ext cx="7314248" cy="805048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Users\Administrator\Desktop\矢量httpwww.3lian.comvector（三联www.3lian.com） (2) [转换]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110" y="189338"/>
            <a:ext cx="734684" cy="45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6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268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Administrator\Desktop\矢量httpwww.3lian.comvector（三联www.3lian.com） (2) [转换]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110" y="189338"/>
            <a:ext cx="734684" cy="45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55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515159"/>
      </p:ext>
    </p:extLst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118941"/>
      </p:ext>
    </p:extLst>
  </p:cSld>
  <p:clrMapOvr>
    <a:masterClrMapping/>
  </p:clrMapOvr>
  <p:transition spd="slow" advClick="0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4140442"/>
      </p:ext>
    </p:extLst>
  </p:cSld>
  <p:clrMapOvr>
    <a:masterClrMapping/>
  </p:clrMapOvr>
  <p:transition spd="slow" advClick="0" advTm="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637010"/>
      </p:ext>
    </p:extLst>
  </p:cSld>
  <p:clrMapOvr>
    <a:masterClrMapping/>
  </p:clrMapOvr>
  <p:transition spd="slow" advClick="0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45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6" descr="000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" y="2"/>
            <a:ext cx="12190413" cy="6694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583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Administrator\Desktop\矢量httpwww.3lian.comvector（三联www.3lian.com） (2) [转换]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110" y="189338"/>
            <a:ext cx="734684" cy="45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75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1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86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2" r:id="rId2"/>
    <p:sldLayoutId id="2147483710" r:id="rId3"/>
    <p:sldLayoutId id="2147483713" r:id="rId4"/>
    <p:sldLayoutId id="2147483707" r:id="rId5"/>
    <p:sldLayoutId id="2147483726" r:id="rId6"/>
  </p:sldLayoutIdLst>
  <p:transition spd="slow" advClick="0" advTm="0">
    <p:wipe/>
  </p:transition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4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50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7.docx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5.vml"/><Relationship Id="rId5" Type="http://schemas.openxmlformats.org/officeDocument/2006/relationships/image" Target="../media/image100.emf"/><Relationship Id="rId4" Type="http://schemas.openxmlformats.org/officeDocument/2006/relationships/package" Target="../embeddings/Microsoft_Word_Document96.docx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6.vml"/><Relationship Id="rId5" Type="http://schemas.openxmlformats.org/officeDocument/2006/relationships/image" Target="../media/image101.emf"/><Relationship Id="rId4" Type="http://schemas.openxmlformats.org/officeDocument/2006/relationships/package" Target="../embeddings/Microsoft_Word_Document97.docx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7.vml"/><Relationship Id="rId5" Type="http://schemas.openxmlformats.org/officeDocument/2006/relationships/image" Target="../media/image102.emf"/><Relationship Id="rId4" Type="http://schemas.openxmlformats.org/officeDocument/2006/relationships/package" Target="../embeddings/Microsoft_Word_Document98.docx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8.vml"/><Relationship Id="rId5" Type="http://schemas.openxmlformats.org/officeDocument/2006/relationships/image" Target="../media/image103.emf"/><Relationship Id="rId4" Type="http://schemas.openxmlformats.org/officeDocument/2006/relationships/package" Target="../embeddings/Microsoft_Word_Document99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8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9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0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1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2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3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4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5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6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7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8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19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0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1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2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3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4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5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6.doc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7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8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29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30.docx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1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2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3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4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5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1.docx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6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37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38.docx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39.docx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40.docx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41.docx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42.docx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43.docx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Document44.docx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49.emf"/><Relationship Id="rId4" Type="http://schemas.openxmlformats.org/officeDocument/2006/relationships/package" Target="../embeddings/Microsoft_Word_Document45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2.docx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51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7.vml"/><Relationship Id="rId6" Type="http://schemas.openxmlformats.org/officeDocument/2006/relationships/package" Target="../embeddings/Microsoft_Word_Document47.docx"/><Relationship Id="rId5" Type="http://schemas.openxmlformats.org/officeDocument/2006/relationships/image" Target="../media/image50.emf"/><Relationship Id="rId4" Type="http://schemas.openxmlformats.org/officeDocument/2006/relationships/package" Target="../embeddings/Microsoft_Word_Document46.docx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53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8.vml"/><Relationship Id="rId6" Type="http://schemas.openxmlformats.org/officeDocument/2006/relationships/package" Target="../embeddings/Microsoft_Word_Document49.docx"/><Relationship Id="rId5" Type="http://schemas.openxmlformats.org/officeDocument/2006/relationships/image" Target="../media/image52.emf"/><Relationship Id="rId4" Type="http://schemas.openxmlformats.org/officeDocument/2006/relationships/package" Target="../embeddings/Microsoft_Word_Document48.docx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54.emf"/><Relationship Id="rId4" Type="http://schemas.openxmlformats.org/officeDocument/2006/relationships/package" Target="../embeddings/Microsoft_Word_Document50.docx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55.emf"/><Relationship Id="rId4" Type="http://schemas.openxmlformats.org/officeDocument/2006/relationships/package" Target="../embeddings/Microsoft_Word_Document51.docx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56.emf"/><Relationship Id="rId4" Type="http://schemas.openxmlformats.org/officeDocument/2006/relationships/package" Target="../embeddings/Microsoft_Word_Document52.docx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57.emf"/><Relationship Id="rId4" Type="http://schemas.openxmlformats.org/officeDocument/2006/relationships/package" Target="../embeddings/Microsoft_Word_Document53.docx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3.vml"/><Relationship Id="rId5" Type="http://schemas.openxmlformats.org/officeDocument/2006/relationships/image" Target="../media/image58.emf"/><Relationship Id="rId4" Type="http://schemas.openxmlformats.org/officeDocument/2006/relationships/package" Target="../embeddings/Microsoft_Word_Document54.docx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4.vml"/><Relationship Id="rId5" Type="http://schemas.openxmlformats.org/officeDocument/2006/relationships/image" Target="../media/image59.emf"/><Relationship Id="rId4" Type="http://schemas.openxmlformats.org/officeDocument/2006/relationships/package" Target="../embeddings/Microsoft_Word_Document55.docx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5.vml"/><Relationship Id="rId5" Type="http://schemas.openxmlformats.org/officeDocument/2006/relationships/image" Target="../media/image60.emf"/><Relationship Id="rId4" Type="http://schemas.openxmlformats.org/officeDocument/2006/relationships/package" Target="../embeddings/Microsoft_Word_Document56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3.docx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6.vml"/><Relationship Id="rId5" Type="http://schemas.openxmlformats.org/officeDocument/2006/relationships/image" Target="../media/image61.emf"/><Relationship Id="rId4" Type="http://schemas.openxmlformats.org/officeDocument/2006/relationships/package" Target="../embeddings/Microsoft_Word_Document57.docx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7.vml"/><Relationship Id="rId5" Type="http://schemas.openxmlformats.org/officeDocument/2006/relationships/image" Target="../media/image62.emf"/><Relationship Id="rId4" Type="http://schemas.openxmlformats.org/officeDocument/2006/relationships/package" Target="../embeddings/Microsoft_Word_Document58.docx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8.vml"/><Relationship Id="rId5" Type="http://schemas.openxmlformats.org/officeDocument/2006/relationships/image" Target="../media/image63.emf"/><Relationship Id="rId4" Type="http://schemas.openxmlformats.org/officeDocument/2006/relationships/package" Target="../embeddings/Microsoft_Word_Document59.docx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9.vml"/><Relationship Id="rId5" Type="http://schemas.openxmlformats.org/officeDocument/2006/relationships/image" Target="../media/image64.emf"/><Relationship Id="rId4" Type="http://schemas.openxmlformats.org/officeDocument/2006/relationships/package" Target="../embeddings/Microsoft_Word_Document60.docx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0.vml"/><Relationship Id="rId5" Type="http://schemas.openxmlformats.org/officeDocument/2006/relationships/image" Target="../media/image65.emf"/><Relationship Id="rId4" Type="http://schemas.openxmlformats.org/officeDocument/2006/relationships/package" Target="../embeddings/Microsoft_Word_Document61.docx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1.vml"/><Relationship Id="rId5" Type="http://schemas.openxmlformats.org/officeDocument/2006/relationships/image" Target="../media/image66.emf"/><Relationship Id="rId4" Type="http://schemas.openxmlformats.org/officeDocument/2006/relationships/package" Target="../embeddings/Microsoft_Word_Document62.docx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2.vml"/><Relationship Id="rId5" Type="http://schemas.openxmlformats.org/officeDocument/2006/relationships/image" Target="../media/image67.emf"/><Relationship Id="rId4" Type="http://schemas.openxmlformats.org/officeDocument/2006/relationships/package" Target="../embeddings/Microsoft_Word_Document63.docx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3.vml"/><Relationship Id="rId5" Type="http://schemas.openxmlformats.org/officeDocument/2006/relationships/image" Target="../media/image68.emf"/><Relationship Id="rId4" Type="http://schemas.openxmlformats.org/officeDocument/2006/relationships/package" Target="../embeddings/Microsoft_Word_Document64.docx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4.vml"/><Relationship Id="rId5" Type="http://schemas.openxmlformats.org/officeDocument/2006/relationships/image" Target="../media/image69.emf"/><Relationship Id="rId4" Type="http://schemas.openxmlformats.org/officeDocument/2006/relationships/package" Target="../embeddings/Microsoft_Word_Document65.docx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5.vml"/><Relationship Id="rId5" Type="http://schemas.openxmlformats.org/officeDocument/2006/relationships/image" Target="../media/image70.emf"/><Relationship Id="rId4" Type="http://schemas.openxmlformats.org/officeDocument/2006/relationships/package" Target="../embeddings/Microsoft_Word_Document6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4.docx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6.vml"/><Relationship Id="rId5" Type="http://schemas.openxmlformats.org/officeDocument/2006/relationships/image" Target="../media/image71.emf"/><Relationship Id="rId4" Type="http://schemas.openxmlformats.org/officeDocument/2006/relationships/package" Target="../embeddings/Microsoft_Word_Document67.docx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7.vml"/><Relationship Id="rId5" Type="http://schemas.openxmlformats.org/officeDocument/2006/relationships/image" Target="../media/image72.emf"/><Relationship Id="rId4" Type="http://schemas.openxmlformats.org/officeDocument/2006/relationships/package" Target="../embeddings/Microsoft_Word_Document68.docx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8.vml"/><Relationship Id="rId5" Type="http://schemas.openxmlformats.org/officeDocument/2006/relationships/image" Target="../media/image73.emf"/><Relationship Id="rId4" Type="http://schemas.openxmlformats.org/officeDocument/2006/relationships/package" Target="../embeddings/Microsoft_Word_Document69.docx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9.vml"/><Relationship Id="rId5" Type="http://schemas.openxmlformats.org/officeDocument/2006/relationships/image" Target="../media/image74.emf"/><Relationship Id="rId4" Type="http://schemas.openxmlformats.org/officeDocument/2006/relationships/package" Target="../embeddings/Microsoft_Word_Document70.docx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0.vml"/><Relationship Id="rId5" Type="http://schemas.openxmlformats.org/officeDocument/2006/relationships/image" Target="../media/image75.emf"/><Relationship Id="rId4" Type="http://schemas.openxmlformats.org/officeDocument/2006/relationships/package" Target="../embeddings/Microsoft_Word_Document71.docx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1.vml"/><Relationship Id="rId5" Type="http://schemas.openxmlformats.org/officeDocument/2006/relationships/image" Target="../media/image76.emf"/><Relationship Id="rId4" Type="http://schemas.openxmlformats.org/officeDocument/2006/relationships/package" Target="../embeddings/Microsoft_Word_Document72.docx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2.vml"/><Relationship Id="rId5" Type="http://schemas.openxmlformats.org/officeDocument/2006/relationships/image" Target="../media/image77.emf"/><Relationship Id="rId4" Type="http://schemas.openxmlformats.org/officeDocument/2006/relationships/package" Target="../embeddings/Microsoft_Word_Document73.docx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3.vml"/><Relationship Id="rId5" Type="http://schemas.openxmlformats.org/officeDocument/2006/relationships/image" Target="../media/image78.emf"/><Relationship Id="rId4" Type="http://schemas.openxmlformats.org/officeDocument/2006/relationships/package" Target="../embeddings/Microsoft_Word_Document74.docx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4.vml"/><Relationship Id="rId5" Type="http://schemas.openxmlformats.org/officeDocument/2006/relationships/image" Target="../media/image79.emf"/><Relationship Id="rId4" Type="http://schemas.openxmlformats.org/officeDocument/2006/relationships/package" Target="../embeddings/Microsoft_Word_Document75.docx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5.vml"/><Relationship Id="rId5" Type="http://schemas.openxmlformats.org/officeDocument/2006/relationships/image" Target="../media/image80.emf"/><Relationship Id="rId4" Type="http://schemas.openxmlformats.org/officeDocument/2006/relationships/package" Target="../embeddings/Microsoft_Word_Document76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5.docx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6.vml"/><Relationship Id="rId5" Type="http://schemas.openxmlformats.org/officeDocument/2006/relationships/image" Target="../media/image81.emf"/><Relationship Id="rId4" Type="http://schemas.openxmlformats.org/officeDocument/2006/relationships/package" Target="../embeddings/Microsoft_Word_Document77.docx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7.vml"/><Relationship Id="rId5" Type="http://schemas.openxmlformats.org/officeDocument/2006/relationships/image" Target="../media/image82.emf"/><Relationship Id="rId4" Type="http://schemas.openxmlformats.org/officeDocument/2006/relationships/package" Target="../embeddings/Microsoft_Word_Document78.docx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8.vml"/><Relationship Id="rId5" Type="http://schemas.openxmlformats.org/officeDocument/2006/relationships/image" Target="../media/image83.emf"/><Relationship Id="rId4" Type="http://schemas.openxmlformats.org/officeDocument/2006/relationships/package" Target="../embeddings/Microsoft_Word_Document79.docx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9.vml"/><Relationship Id="rId5" Type="http://schemas.openxmlformats.org/officeDocument/2006/relationships/image" Target="../media/image84.emf"/><Relationship Id="rId4" Type="http://schemas.openxmlformats.org/officeDocument/2006/relationships/package" Target="../embeddings/Microsoft_Word_Document80.docx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0.vml"/><Relationship Id="rId5" Type="http://schemas.openxmlformats.org/officeDocument/2006/relationships/image" Target="../media/image85.emf"/><Relationship Id="rId4" Type="http://schemas.openxmlformats.org/officeDocument/2006/relationships/package" Target="../embeddings/Microsoft_Word_Document81.docx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1.vml"/><Relationship Id="rId5" Type="http://schemas.openxmlformats.org/officeDocument/2006/relationships/image" Target="../media/image86.emf"/><Relationship Id="rId4" Type="http://schemas.openxmlformats.org/officeDocument/2006/relationships/package" Target="../embeddings/Microsoft_Word_Document82.docx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2.vml"/><Relationship Id="rId5" Type="http://schemas.openxmlformats.org/officeDocument/2006/relationships/image" Target="../media/image87.emf"/><Relationship Id="rId4" Type="http://schemas.openxmlformats.org/officeDocument/2006/relationships/package" Target="../embeddings/Microsoft_Word_Document83.docx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3.vml"/><Relationship Id="rId5" Type="http://schemas.openxmlformats.org/officeDocument/2006/relationships/image" Target="../media/image88.emf"/><Relationship Id="rId4" Type="http://schemas.openxmlformats.org/officeDocument/2006/relationships/package" Target="../embeddings/Microsoft_Word_Document84.docx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4.vml"/><Relationship Id="rId5" Type="http://schemas.openxmlformats.org/officeDocument/2006/relationships/image" Target="../media/image89.emf"/><Relationship Id="rId4" Type="http://schemas.openxmlformats.org/officeDocument/2006/relationships/package" Target="../embeddings/Microsoft_Word_Document85.docx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5.vml"/><Relationship Id="rId5" Type="http://schemas.openxmlformats.org/officeDocument/2006/relationships/image" Target="../media/image90.emf"/><Relationship Id="rId4" Type="http://schemas.openxmlformats.org/officeDocument/2006/relationships/package" Target="../embeddings/Microsoft_Word_Document86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6.docx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6.vml"/><Relationship Id="rId5" Type="http://schemas.openxmlformats.org/officeDocument/2006/relationships/image" Target="../media/image91.emf"/><Relationship Id="rId4" Type="http://schemas.openxmlformats.org/officeDocument/2006/relationships/package" Target="../embeddings/Microsoft_Word_Document87.docx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7.vml"/><Relationship Id="rId5" Type="http://schemas.openxmlformats.org/officeDocument/2006/relationships/image" Target="../media/image92.emf"/><Relationship Id="rId4" Type="http://schemas.openxmlformats.org/officeDocument/2006/relationships/package" Target="../embeddings/Microsoft_Word_Document88.docx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8.vml"/><Relationship Id="rId5" Type="http://schemas.openxmlformats.org/officeDocument/2006/relationships/image" Target="../media/image93.emf"/><Relationship Id="rId4" Type="http://schemas.openxmlformats.org/officeDocument/2006/relationships/package" Target="../embeddings/Microsoft_Word_Document89.docx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9.vml"/><Relationship Id="rId5" Type="http://schemas.openxmlformats.org/officeDocument/2006/relationships/image" Target="../media/image94.emf"/><Relationship Id="rId4" Type="http://schemas.openxmlformats.org/officeDocument/2006/relationships/package" Target="../embeddings/Microsoft_Word_Document90.docx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0.vml"/><Relationship Id="rId5" Type="http://schemas.openxmlformats.org/officeDocument/2006/relationships/image" Target="../media/image95.emf"/><Relationship Id="rId4" Type="http://schemas.openxmlformats.org/officeDocument/2006/relationships/package" Target="../embeddings/Microsoft_Word_Document91.docx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1.vml"/><Relationship Id="rId5" Type="http://schemas.openxmlformats.org/officeDocument/2006/relationships/image" Target="../media/image96.emf"/><Relationship Id="rId4" Type="http://schemas.openxmlformats.org/officeDocument/2006/relationships/package" Target="../embeddings/Microsoft_Word_Document92.docx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2.vml"/><Relationship Id="rId5" Type="http://schemas.openxmlformats.org/officeDocument/2006/relationships/image" Target="../media/image97.emf"/><Relationship Id="rId4" Type="http://schemas.openxmlformats.org/officeDocument/2006/relationships/package" Target="../embeddings/Microsoft_Word_Document93.docx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3.vml"/><Relationship Id="rId5" Type="http://schemas.openxmlformats.org/officeDocument/2006/relationships/image" Target="../media/image98.emf"/><Relationship Id="rId4" Type="http://schemas.openxmlformats.org/officeDocument/2006/relationships/package" Target="../embeddings/Microsoft_Word_Document94.docx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4.vml"/><Relationship Id="rId5" Type="http://schemas.openxmlformats.org/officeDocument/2006/relationships/image" Target="../media/image99.emf"/><Relationship Id="rId4" Type="http://schemas.openxmlformats.org/officeDocument/2006/relationships/package" Target="../embeddings/Microsoft_Word_Document95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4655046" y="1127493"/>
            <a:ext cx="2880320" cy="248303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0" y="6406814"/>
            <a:ext cx="12190412" cy="452774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六边形 35"/>
          <p:cNvSpPr/>
          <p:nvPr/>
        </p:nvSpPr>
        <p:spPr>
          <a:xfrm flipV="1">
            <a:off x="0" y="0"/>
            <a:ext cx="3047603" cy="93401"/>
          </a:xfrm>
          <a:prstGeom prst="hexagon">
            <a:avLst/>
          </a:prstGeom>
          <a:solidFill>
            <a:srgbClr val="5FC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452349" y="1263776"/>
            <a:ext cx="3262397" cy="1323423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zh-CN" altLang="en-US" sz="8000" dirty="0">
                <a:solidFill>
                  <a:srgbClr val="31909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第八章</a:t>
            </a:r>
          </a:p>
        </p:txBody>
      </p:sp>
      <p:sp>
        <p:nvSpPr>
          <p:cNvPr id="42" name="矩形 41"/>
          <p:cNvSpPr/>
          <p:nvPr/>
        </p:nvSpPr>
        <p:spPr>
          <a:xfrm>
            <a:off x="2884466" y="2682045"/>
            <a:ext cx="6955716" cy="1446534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8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微分方程模型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90550" y="139852"/>
            <a:ext cx="5305293" cy="69249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ctr"/>
            <a:r>
              <a:rPr lang="en-US" altLang="zh-CN" sz="3700" dirty="0">
                <a:solidFill>
                  <a:schemeClr val="tx1">
                    <a:lumMod val="75000"/>
                    <a:lumOff val="25000"/>
                  </a:schemeClr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Python</a:t>
            </a:r>
            <a:r>
              <a:rPr lang="zh-CN" altLang="en-US" sz="3700" dirty="0">
                <a:solidFill>
                  <a:schemeClr val="tx1">
                    <a:lumMod val="75000"/>
                    <a:lumOff val="25000"/>
                  </a:schemeClr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数学实验与建模</a:t>
            </a:r>
          </a:p>
        </p:txBody>
      </p: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19" name="六边形 18"/>
          <p:cNvSpPr/>
          <p:nvPr/>
        </p:nvSpPr>
        <p:spPr>
          <a:xfrm flipV="1">
            <a:off x="3041774" y="2632"/>
            <a:ext cx="3047603" cy="93401"/>
          </a:xfrm>
          <a:prstGeom prst="hexagon">
            <a:avLst/>
          </a:prstGeom>
          <a:solidFill>
            <a:srgbClr val="A0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20" name="六边形 19"/>
          <p:cNvSpPr/>
          <p:nvPr/>
        </p:nvSpPr>
        <p:spPr>
          <a:xfrm flipV="1">
            <a:off x="6083548" y="2632"/>
            <a:ext cx="3047603" cy="93401"/>
          </a:xfrm>
          <a:prstGeom prst="hexag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21" name="六边形 20"/>
          <p:cNvSpPr/>
          <p:nvPr/>
        </p:nvSpPr>
        <p:spPr>
          <a:xfrm flipV="1">
            <a:off x="9142810" y="2632"/>
            <a:ext cx="3047603" cy="93401"/>
          </a:xfrm>
          <a:prstGeom prst="hexagon">
            <a:avLst/>
          </a:prstGeom>
          <a:solidFill>
            <a:srgbClr val="F58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94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6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6" grpId="0" animBg="1"/>
      <p:bldP spid="40" grpId="0"/>
      <p:bldP spid="42" grpId="0"/>
      <p:bldP spid="45" grpId="0"/>
      <p:bldP spid="19" grpId="0" animBg="1"/>
      <p:bldP spid="20" grpId="0" animBg="1"/>
      <p:bldP spid="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微分方程模型的求解方法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513534"/>
              </p:ext>
            </p:extLst>
          </p:nvPr>
        </p:nvGraphicFramePr>
        <p:xfrm>
          <a:off x="465138" y="1030998"/>
          <a:ext cx="11258550" cy="531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Document" r:id="rId4" imgW="11537474" imgH="5452861" progId="Word.Document.12">
                  <p:embed/>
                </p:oleObj>
              </mc:Choice>
              <mc:Fallback>
                <p:oleObj name="Document" r:id="rId4" imgW="11537474" imgH="545286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1030998"/>
                        <a:ext cx="11258550" cy="531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301247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811329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拉氏变换求常微分方程（组）的符号解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209924"/>
              </p:ext>
            </p:extLst>
          </p:nvPr>
        </p:nvGraphicFramePr>
        <p:xfrm>
          <a:off x="361950" y="1333500"/>
          <a:ext cx="1125855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9" name="Document" r:id="rId4" imgW="11537474" imgH="5271734" progId="Word.Document.12">
                  <p:embed/>
                </p:oleObj>
              </mc:Choice>
              <mc:Fallback>
                <p:oleObj name="Document" r:id="rId4" imgW="11537474" imgH="527173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633864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811329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拉氏变换求常微分方程（组）的符号解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957550"/>
              </p:ext>
            </p:extLst>
          </p:nvPr>
        </p:nvGraphicFramePr>
        <p:xfrm>
          <a:off x="361950" y="1333500"/>
          <a:ext cx="11258550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3" name="Document" r:id="rId4" imgW="11537474" imgH="5636504" progId="Word.Document.12">
                  <p:embed/>
                </p:oleObj>
              </mc:Choice>
              <mc:Fallback>
                <p:oleObj name="Document" r:id="rId4" imgW="11537474" imgH="563650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48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176093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811329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拉氏变换求常微分方程（组）的符号解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9888"/>
              </p:ext>
            </p:extLst>
          </p:nvPr>
        </p:nvGraphicFramePr>
        <p:xfrm>
          <a:off x="361950" y="1333500"/>
          <a:ext cx="11258550" cy="520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7" name="Document" r:id="rId4" imgW="11537474" imgH="5340016" progId="Word.Document.12">
                  <p:embed/>
                </p:oleObj>
              </mc:Choice>
              <mc:Fallback>
                <p:oleObj name="Document" r:id="rId4" imgW="11537474" imgH="534001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20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032957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811329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拉氏变换求常微分方程（组）的符号解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573265"/>
              </p:ext>
            </p:extLst>
          </p:nvPr>
        </p:nvGraphicFramePr>
        <p:xfrm>
          <a:off x="361950" y="1333500"/>
          <a:ext cx="11258550" cy="481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1" name="Document" r:id="rId4" imgW="11537474" imgH="4944340" progId="Word.Document.12">
                  <p:embed/>
                </p:oleObj>
              </mc:Choice>
              <mc:Fallback>
                <p:oleObj name="Document" r:id="rId4" imgW="11537474" imgH="494434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81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950612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8.1.2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求解微分方程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微分方程模型的求解方法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565235"/>
              </p:ext>
            </p:extLst>
          </p:nvPr>
        </p:nvGraphicFramePr>
        <p:xfrm>
          <a:off x="323850" y="17526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850" y="17526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893464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微分方程模型的求解方法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128735"/>
              </p:ext>
            </p:extLst>
          </p:nvPr>
        </p:nvGraphicFramePr>
        <p:xfrm>
          <a:off x="361950" y="1333500"/>
          <a:ext cx="1125855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Document" r:id="rId4" imgW="11537474" imgH="5229327" progId="Word.Document.12">
                  <p:embed/>
                </p:oleObj>
              </mc:Choice>
              <mc:Fallback>
                <p:oleObj name="Document" r:id="rId4" imgW="11537474" imgH="5229327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10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664497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微分方程模型的求解方法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479123"/>
              </p:ext>
            </p:extLst>
          </p:nvPr>
        </p:nvGraphicFramePr>
        <p:xfrm>
          <a:off x="361950" y="1333500"/>
          <a:ext cx="1125855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617695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微分方程模型的求解方法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188443"/>
              </p:ext>
            </p:extLst>
          </p:nvPr>
        </p:nvGraphicFramePr>
        <p:xfrm>
          <a:off x="361950" y="1333500"/>
          <a:ext cx="1125855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Document" r:id="rId4" imgW="11537474" imgH="4776150" progId="Word.Document.12">
                  <p:embed/>
                </p:oleObj>
              </mc:Choice>
              <mc:Fallback>
                <p:oleObj name="Document" r:id="rId4" imgW="11537474" imgH="477615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64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681983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微分方程模型的求解方法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561634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737143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微分方程模型的求解方法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91531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719269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微分方程模型的求解方法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124592"/>
              </p:ext>
            </p:extLst>
          </p:nvPr>
        </p:nvGraphicFramePr>
        <p:xfrm>
          <a:off x="361950" y="1333500"/>
          <a:ext cx="11258550" cy="462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Document" r:id="rId4" imgW="11537474" imgH="4746681" progId="Word.Document.12">
                  <p:embed/>
                </p:oleObj>
              </mc:Choice>
              <mc:Fallback>
                <p:oleObj name="Document" r:id="rId4" imgW="11537474" imgH="474668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62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934128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微分方程模型的求解方法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30320"/>
              </p:ext>
            </p:extLst>
          </p:nvPr>
        </p:nvGraphicFramePr>
        <p:xfrm>
          <a:off x="465138" y="1119137"/>
          <a:ext cx="11258550" cy="523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Document" r:id="rId4" imgW="11537474" imgH="5376673" progId="Word.Document.12">
                  <p:embed/>
                </p:oleObj>
              </mc:Choice>
              <mc:Fallback>
                <p:oleObj name="Document" r:id="rId4" imgW="11537474" imgH="537667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1119137"/>
                        <a:ext cx="11258550" cy="523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783291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微分方程模型的求解方法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79428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64381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第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章 微分方程模型</a:t>
            </a: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341280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790005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微分方程模型的求解方法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031130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376822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微分方程模型的求解方法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784841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929147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微分方程模型的求解方法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734047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542937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微分方程模型的求解方法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080431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Document" r:id="rId4" imgW="11514849" imgH="4052360" progId="Word.Document.12">
                  <p:embed/>
                </p:oleObj>
              </mc:Choice>
              <mc:Fallback>
                <p:oleObj name="Document" r:id="rId4" imgW="11514849" imgH="405236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397213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微分方程模型的求解方法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616611"/>
              </p:ext>
            </p:extLst>
          </p:nvPr>
        </p:nvGraphicFramePr>
        <p:xfrm>
          <a:off x="361950" y="1276350"/>
          <a:ext cx="11258550" cy="436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Document" r:id="rId4" imgW="11514849" imgH="4470678" progId="Word.Document.12">
                  <p:embed/>
                </p:oleObj>
              </mc:Choice>
              <mc:Fallback>
                <p:oleObj name="Document" r:id="rId4" imgW="11514849" imgH="4470678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276350"/>
                        <a:ext cx="11258550" cy="436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899147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微分方程模型的求解方法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831334"/>
              </p:ext>
            </p:extLst>
          </p:nvPr>
        </p:nvGraphicFramePr>
        <p:xfrm>
          <a:off x="361950" y="1333500"/>
          <a:ext cx="11239500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Document" r:id="rId4" imgW="11514849" imgH="5029872" progId="Word.Document.12">
                  <p:embed/>
                </p:oleObj>
              </mc:Choice>
              <mc:Fallback>
                <p:oleObj name="Document" r:id="rId4" imgW="11514849" imgH="502987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39500" cy="489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608639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微分方程模型的求解方法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945022"/>
              </p:ext>
            </p:extLst>
          </p:nvPr>
        </p:nvGraphicFramePr>
        <p:xfrm>
          <a:off x="361950" y="13335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36614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微分方程模型的求解方法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309337"/>
              </p:ext>
            </p:extLst>
          </p:nvPr>
        </p:nvGraphicFramePr>
        <p:xfrm>
          <a:off x="694606" y="1106375"/>
          <a:ext cx="11258550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" name="Document" r:id="rId4" imgW="11537474" imgH="5856085" progId="Word.Document.12">
                  <p:embed/>
                </p:oleObj>
              </mc:Choice>
              <mc:Fallback>
                <p:oleObj name="Document" r:id="rId4" imgW="11537474" imgH="5856085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4606" y="1106375"/>
                        <a:ext cx="11258550" cy="571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710172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微分方程模型的求解方法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095634"/>
              </p:ext>
            </p:extLst>
          </p:nvPr>
        </p:nvGraphicFramePr>
        <p:xfrm>
          <a:off x="361950" y="1333500"/>
          <a:ext cx="11258550" cy="461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4" name="Document" r:id="rId4" imgW="11537474" imgH="4737697" progId="Word.Document.12">
                  <p:embed/>
                </p:oleObj>
              </mc:Choice>
              <mc:Fallback>
                <p:oleObj name="Document" r:id="rId4" imgW="11537474" imgH="4737697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61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971682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微分方程模型的求解方法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950300"/>
              </p:ext>
            </p:extLst>
          </p:nvPr>
        </p:nvGraphicFramePr>
        <p:xfrm>
          <a:off x="361950" y="1333500"/>
          <a:ext cx="11258550" cy="462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8" name="Document" r:id="rId4" imgW="11537474" imgH="4746681" progId="Word.Document.12">
                  <p:embed/>
                </p:oleObj>
              </mc:Choice>
              <mc:Fallback>
                <p:oleObj name="Document" r:id="rId4" imgW="11537474" imgH="474668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62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850155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层"/>
          <p:cNvSpPr txBox="1"/>
          <p:nvPr/>
        </p:nvSpPr>
        <p:spPr bwMode="auto">
          <a:xfrm>
            <a:off x="2906289" y="1989634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319095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01</a:t>
            </a:r>
            <a:endParaRPr lang="zh-CN" altLang="en-US" sz="3700" kern="0" dirty="0">
              <a:solidFill>
                <a:srgbClr val="319095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3785261" y="2060235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72" name="标题层"/>
          <p:cNvSpPr txBox="1"/>
          <p:nvPr/>
        </p:nvSpPr>
        <p:spPr bwMode="auto">
          <a:xfrm>
            <a:off x="3876527" y="1989634"/>
            <a:ext cx="6755178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微分方程模型的求解方法</a:t>
            </a:r>
          </a:p>
        </p:txBody>
      </p:sp>
      <p:sp>
        <p:nvSpPr>
          <p:cNvPr id="90" name="标题层"/>
          <p:cNvSpPr txBox="1"/>
          <p:nvPr/>
        </p:nvSpPr>
        <p:spPr bwMode="auto">
          <a:xfrm>
            <a:off x="2906289" y="3022867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3785261" y="3093468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92" name="标题层"/>
          <p:cNvSpPr txBox="1"/>
          <p:nvPr/>
        </p:nvSpPr>
        <p:spPr bwMode="auto">
          <a:xfrm>
            <a:off x="3876527" y="3022867"/>
            <a:ext cx="7835301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微分方程建模方法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12192000" cy="1125538"/>
          </a:xfrm>
          <a:prstGeom prst="rect">
            <a:avLst/>
          </a:prstGeom>
          <a:solidFill>
            <a:srgbClr val="319095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74410" y="212081"/>
            <a:ext cx="4641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0" y="6615474"/>
            <a:ext cx="12190412" cy="244114"/>
            <a:chOff x="-42912" y="6615474"/>
            <a:chExt cx="12190412" cy="244114"/>
          </a:xfrm>
        </p:grpSpPr>
        <p:sp>
          <p:nvSpPr>
            <p:cNvPr id="24" name="六边形 23"/>
            <p:cNvSpPr/>
            <p:nvPr/>
          </p:nvSpPr>
          <p:spPr>
            <a:xfrm>
              <a:off x="-42912" y="6615474"/>
              <a:ext cx="3041773" cy="24411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2998862" y="6615474"/>
              <a:ext cx="3063750" cy="24411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52294" y="6615474"/>
              <a:ext cx="3047603" cy="24411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六边形 26"/>
            <p:cNvSpPr/>
            <p:nvPr/>
          </p:nvSpPr>
          <p:spPr>
            <a:xfrm>
              <a:off x="9099897" y="6615474"/>
              <a:ext cx="3047603" cy="24411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标题层">
            <a:extLst>
              <a:ext uri="{FF2B5EF4-FFF2-40B4-BE49-F238E27FC236}">
                <a16:creationId xmlns:a16="http://schemas.microsoft.com/office/drawing/2014/main" id="{B23B8B75-F1CC-4746-9B40-1BE03FF28272}"/>
              </a:ext>
            </a:extLst>
          </p:cNvPr>
          <p:cNvSpPr txBox="1"/>
          <p:nvPr/>
        </p:nvSpPr>
        <p:spPr bwMode="auto">
          <a:xfrm>
            <a:off x="2904557" y="4056100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03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CA888F3-4F61-4B1C-A343-513C16BFC75D}"/>
              </a:ext>
            </a:extLst>
          </p:cNvPr>
          <p:cNvCxnSpPr/>
          <p:nvPr/>
        </p:nvCxnSpPr>
        <p:spPr>
          <a:xfrm>
            <a:off x="3783529" y="4126701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17" name="标题层">
            <a:extLst>
              <a:ext uri="{FF2B5EF4-FFF2-40B4-BE49-F238E27FC236}">
                <a16:creationId xmlns:a16="http://schemas.microsoft.com/office/drawing/2014/main" id="{5B3EEE12-00B6-4531-9F65-61FB4B8DDB09}"/>
              </a:ext>
            </a:extLst>
          </p:cNvPr>
          <p:cNvSpPr txBox="1"/>
          <p:nvPr/>
        </p:nvSpPr>
        <p:spPr bwMode="auto">
          <a:xfrm>
            <a:off x="3874795" y="4056100"/>
            <a:ext cx="6251127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微分方程建模实例</a:t>
            </a:r>
          </a:p>
        </p:txBody>
      </p:sp>
      <p:sp>
        <p:nvSpPr>
          <p:cNvPr id="18" name="标题层">
            <a:extLst>
              <a:ext uri="{FF2B5EF4-FFF2-40B4-BE49-F238E27FC236}">
                <a16:creationId xmlns:a16="http://schemas.microsoft.com/office/drawing/2014/main" id="{78BB5EBF-871F-464B-A73A-BBB3F6B44F21}"/>
              </a:ext>
            </a:extLst>
          </p:cNvPr>
          <p:cNvSpPr txBox="1"/>
          <p:nvPr/>
        </p:nvSpPr>
        <p:spPr bwMode="auto">
          <a:xfrm>
            <a:off x="2889008" y="5064212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04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2BFD6D3-0B2C-4264-A63F-267E63E55D92}"/>
              </a:ext>
            </a:extLst>
          </p:cNvPr>
          <p:cNvCxnSpPr/>
          <p:nvPr/>
        </p:nvCxnSpPr>
        <p:spPr>
          <a:xfrm>
            <a:off x="3767980" y="5134813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20" name="标题层">
            <a:extLst>
              <a:ext uri="{FF2B5EF4-FFF2-40B4-BE49-F238E27FC236}">
                <a16:creationId xmlns:a16="http://schemas.microsoft.com/office/drawing/2014/main" id="{6B0D7B55-A495-4030-90FC-E40267989D40}"/>
              </a:ext>
            </a:extLst>
          </p:cNvPr>
          <p:cNvSpPr txBox="1"/>
          <p:nvPr/>
        </p:nvSpPr>
        <p:spPr bwMode="auto">
          <a:xfrm>
            <a:off x="3859246" y="5064212"/>
            <a:ext cx="8331165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拉氏变换求常微分方程（组）的符号解</a:t>
            </a:r>
          </a:p>
        </p:txBody>
      </p:sp>
    </p:spTree>
    <p:extLst>
      <p:ext uri="{BB962C8B-B14F-4D97-AF65-F5344CB8AC3E}">
        <p14:creationId xmlns:p14="http://schemas.microsoft.com/office/powerpoint/2010/main" val="26974459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50"/>
                            </p:stCondLst>
                            <p:childTnLst>
                              <p:par>
                                <p:cTn id="19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950"/>
                            </p:stCondLst>
                            <p:childTnLst>
                              <p:par>
                                <p:cTn id="2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950"/>
                            </p:stCondLst>
                            <p:childTnLst>
                              <p:par>
                                <p:cTn id="4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50"/>
                            </p:stCondLst>
                            <p:childTnLst>
                              <p:par>
                                <p:cTn id="49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950"/>
                            </p:stCondLst>
                            <p:childTnLst>
                              <p:par>
                                <p:cTn id="5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50"/>
                            </p:stCondLst>
                            <p:childTnLst>
                              <p:par>
                                <p:cTn id="64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2" grpId="0"/>
      <p:bldP spid="90" grpId="0"/>
      <p:bldP spid="92" grpId="0"/>
      <p:bldP spid="32" grpId="0"/>
      <p:bldP spid="15" grpId="0"/>
      <p:bldP spid="17" grpId="0"/>
      <p:bldP spid="18" grpId="0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微分方程模型的求解方法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177588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2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382937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微分方程模型的求解方法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230491"/>
              </p:ext>
            </p:extLst>
          </p:nvPr>
        </p:nvGraphicFramePr>
        <p:xfrm>
          <a:off x="190550" y="1053531"/>
          <a:ext cx="11220450" cy="523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6" name="Document" r:id="rId4" imgW="11491865" imgH="5365532" progId="Word.Document.12">
                  <p:embed/>
                </p:oleObj>
              </mc:Choice>
              <mc:Fallback>
                <p:oleObj name="Document" r:id="rId4" imgW="11491865" imgH="536553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550" y="1053531"/>
                        <a:ext cx="11220450" cy="523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921165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微分方程模型的求解方法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641468"/>
              </p:ext>
            </p:extLst>
          </p:nvPr>
        </p:nvGraphicFramePr>
        <p:xfrm>
          <a:off x="484188" y="1135315"/>
          <a:ext cx="11220450" cy="554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0" name="Document" r:id="rId4" imgW="11491865" imgH="5689333" progId="Word.Document.12">
                  <p:embed/>
                </p:oleObj>
              </mc:Choice>
              <mc:Fallback>
                <p:oleObj name="Document" r:id="rId4" imgW="11491865" imgH="568933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4188" y="1135315"/>
                        <a:ext cx="11220450" cy="554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740160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微分方程模型的求解方法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366452"/>
              </p:ext>
            </p:extLst>
          </p:nvPr>
        </p:nvGraphicFramePr>
        <p:xfrm>
          <a:off x="361950" y="1333500"/>
          <a:ext cx="11258550" cy="497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8" name="Document" r:id="rId4" imgW="11537474" imgH="5104623" progId="Word.Document.12">
                  <p:embed/>
                </p:oleObj>
              </mc:Choice>
              <mc:Fallback>
                <p:oleObj name="Document" r:id="rId4" imgW="11537474" imgH="510462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97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088995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层"/>
          <p:cNvSpPr txBox="1"/>
          <p:nvPr/>
        </p:nvSpPr>
        <p:spPr bwMode="auto">
          <a:xfrm>
            <a:off x="2906289" y="1989634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01</a:t>
            </a:r>
            <a:endParaRPr lang="zh-CN" altLang="en-US" sz="3700" kern="0" dirty="0">
              <a:solidFill>
                <a:srgbClr val="595959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3785261" y="2060235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72" name="标题层"/>
          <p:cNvSpPr txBox="1"/>
          <p:nvPr/>
        </p:nvSpPr>
        <p:spPr bwMode="auto">
          <a:xfrm>
            <a:off x="3876527" y="1989634"/>
            <a:ext cx="6755178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微分方程模型的求解方法</a:t>
            </a:r>
          </a:p>
        </p:txBody>
      </p:sp>
      <p:sp>
        <p:nvSpPr>
          <p:cNvPr id="90" name="标题层"/>
          <p:cNvSpPr txBox="1"/>
          <p:nvPr/>
        </p:nvSpPr>
        <p:spPr bwMode="auto">
          <a:xfrm>
            <a:off x="2906289" y="3022867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319095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3700" kern="0" dirty="0">
              <a:solidFill>
                <a:srgbClr val="319095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3785261" y="3093468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92" name="标题层"/>
          <p:cNvSpPr txBox="1"/>
          <p:nvPr/>
        </p:nvSpPr>
        <p:spPr bwMode="auto">
          <a:xfrm>
            <a:off x="3876527" y="3022867"/>
            <a:ext cx="7835301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微分方程建模方法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12192000" cy="1125538"/>
          </a:xfrm>
          <a:prstGeom prst="rect">
            <a:avLst/>
          </a:prstGeom>
          <a:solidFill>
            <a:srgbClr val="319095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74410" y="212081"/>
            <a:ext cx="4641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0" y="6615474"/>
            <a:ext cx="12190412" cy="244114"/>
            <a:chOff x="-42912" y="6615474"/>
            <a:chExt cx="12190412" cy="244114"/>
          </a:xfrm>
        </p:grpSpPr>
        <p:sp>
          <p:nvSpPr>
            <p:cNvPr id="24" name="六边形 23"/>
            <p:cNvSpPr/>
            <p:nvPr/>
          </p:nvSpPr>
          <p:spPr>
            <a:xfrm>
              <a:off x="-42912" y="6615474"/>
              <a:ext cx="3041773" cy="24411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2998862" y="6615474"/>
              <a:ext cx="3063750" cy="24411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52294" y="6615474"/>
              <a:ext cx="3047603" cy="24411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六边形 26"/>
            <p:cNvSpPr/>
            <p:nvPr/>
          </p:nvSpPr>
          <p:spPr>
            <a:xfrm>
              <a:off x="9099897" y="6615474"/>
              <a:ext cx="3047603" cy="24411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标题层">
            <a:extLst>
              <a:ext uri="{FF2B5EF4-FFF2-40B4-BE49-F238E27FC236}">
                <a16:creationId xmlns:a16="http://schemas.microsoft.com/office/drawing/2014/main" id="{B23B8B75-F1CC-4746-9B40-1BE03FF28272}"/>
              </a:ext>
            </a:extLst>
          </p:cNvPr>
          <p:cNvSpPr txBox="1"/>
          <p:nvPr/>
        </p:nvSpPr>
        <p:spPr bwMode="auto">
          <a:xfrm>
            <a:off x="2904557" y="4056100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03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CA888F3-4F61-4B1C-A343-513C16BFC75D}"/>
              </a:ext>
            </a:extLst>
          </p:cNvPr>
          <p:cNvCxnSpPr/>
          <p:nvPr/>
        </p:nvCxnSpPr>
        <p:spPr>
          <a:xfrm>
            <a:off x="3783529" y="4126701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17" name="标题层">
            <a:extLst>
              <a:ext uri="{FF2B5EF4-FFF2-40B4-BE49-F238E27FC236}">
                <a16:creationId xmlns:a16="http://schemas.microsoft.com/office/drawing/2014/main" id="{5B3EEE12-00B6-4531-9F65-61FB4B8DDB09}"/>
              </a:ext>
            </a:extLst>
          </p:cNvPr>
          <p:cNvSpPr txBox="1"/>
          <p:nvPr/>
        </p:nvSpPr>
        <p:spPr bwMode="auto">
          <a:xfrm>
            <a:off x="3874795" y="4056100"/>
            <a:ext cx="6251127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微分方程建模实例</a:t>
            </a:r>
          </a:p>
        </p:txBody>
      </p:sp>
      <p:sp>
        <p:nvSpPr>
          <p:cNvPr id="18" name="标题层">
            <a:extLst>
              <a:ext uri="{FF2B5EF4-FFF2-40B4-BE49-F238E27FC236}">
                <a16:creationId xmlns:a16="http://schemas.microsoft.com/office/drawing/2014/main" id="{E8DA92D2-7B8E-4F0E-87D6-84048E84AF3A}"/>
              </a:ext>
            </a:extLst>
          </p:cNvPr>
          <p:cNvSpPr txBox="1"/>
          <p:nvPr/>
        </p:nvSpPr>
        <p:spPr bwMode="auto">
          <a:xfrm>
            <a:off x="2889008" y="5064212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04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8616EAB-D6A8-4A39-8B70-87518DCDE762}"/>
              </a:ext>
            </a:extLst>
          </p:cNvPr>
          <p:cNvCxnSpPr/>
          <p:nvPr/>
        </p:nvCxnSpPr>
        <p:spPr>
          <a:xfrm>
            <a:off x="3767980" y="5134813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20" name="标题层">
            <a:extLst>
              <a:ext uri="{FF2B5EF4-FFF2-40B4-BE49-F238E27FC236}">
                <a16:creationId xmlns:a16="http://schemas.microsoft.com/office/drawing/2014/main" id="{54D195D4-6D9D-4265-B79B-34B020E10D20}"/>
              </a:ext>
            </a:extLst>
          </p:cNvPr>
          <p:cNvSpPr txBox="1"/>
          <p:nvPr/>
        </p:nvSpPr>
        <p:spPr bwMode="auto">
          <a:xfrm>
            <a:off x="3859246" y="5064212"/>
            <a:ext cx="8331165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拉氏变换求常微分方程（组）的符号解</a:t>
            </a:r>
          </a:p>
        </p:txBody>
      </p:sp>
    </p:spTree>
    <p:extLst>
      <p:ext uri="{BB962C8B-B14F-4D97-AF65-F5344CB8AC3E}">
        <p14:creationId xmlns:p14="http://schemas.microsoft.com/office/powerpoint/2010/main" val="10762843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573702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微分方程建模方法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325677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251355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微分方程建模方法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676483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077690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微分方程建模方法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51508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2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982278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微分方程建模方法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616309"/>
              </p:ext>
            </p:extLst>
          </p:nvPr>
        </p:nvGraphicFramePr>
        <p:xfrm>
          <a:off x="361950" y="13335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6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605137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微分方程建模方法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875616"/>
              </p:ext>
            </p:extLst>
          </p:nvPr>
        </p:nvGraphicFramePr>
        <p:xfrm>
          <a:off x="361950" y="1333501"/>
          <a:ext cx="11537474" cy="4387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0" name="Document" r:id="rId4" imgW="11537474" imgH="4387661" progId="Word.Document.12">
                  <p:embed/>
                </p:oleObj>
              </mc:Choice>
              <mc:Fallback>
                <p:oleObj name="Document" r:id="rId4" imgW="11537474" imgH="438766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1"/>
                        <a:ext cx="11537474" cy="4387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626737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573702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微分方程模型的求解方法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245581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95705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微分方程建模方法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007541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4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505698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微分方程建模方法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092911"/>
              </p:ext>
            </p:extLst>
          </p:nvPr>
        </p:nvGraphicFramePr>
        <p:xfrm>
          <a:off x="361950" y="1333500"/>
          <a:ext cx="1125855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8" name="Document" r:id="rId4" imgW="11537474" imgH="4920980" progId="Word.Document.12">
                  <p:embed/>
                </p:oleObj>
              </mc:Choice>
              <mc:Fallback>
                <p:oleObj name="Document" r:id="rId4" imgW="11537474" imgH="492098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643834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微分方程建模方法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351595"/>
              </p:ext>
            </p:extLst>
          </p:nvPr>
        </p:nvGraphicFramePr>
        <p:xfrm>
          <a:off x="198545" y="1341562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2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545" y="1341562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661484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微分方程建模方法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529726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7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525982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微分方程建模方法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040597"/>
              </p:ext>
            </p:extLst>
          </p:nvPr>
        </p:nvGraphicFramePr>
        <p:xfrm>
          <a:off x="361950" y="1333500"/>
          <a:ext cx="11258550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1" name="Document" r:id="rId4" imgW="11537474" imgH="4876058" progId="Word.Document.12">
                  <p:embed/>
                </p:oleObj>
              </mc:Choice>
              <mc:Fallback>
                <p:oleObj name="Document" r:id="rId4" imgW="11537474" imgH="4876058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74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496849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微分方程建模方法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585472"/>
              </p:ext>
            </p:extLst>
          </p:nvPr>
        </p:nvGraphicFramePr>
        <p:xfrm>
          <a:off x="361950" y="1333500"/>
          <a:ext cx="11258550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6" name="Document" r:id="rId4" imgW="11537474" imgH="4501584" progId="Word.Document.12">
                  <p:embed/>
                </p:oleObj>
              </mc:Choice>
              <mc:Fallback>
                <p:oleObj name="Document" r:id="rId4" imgW="11537474" imgH="450158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38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933296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微分方程建模方法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202880"/>
              </p:ext>
            </p:extLst>
          </p:nvPr>
        </p:nvGraphicFramePr>
        <p:xfrm>
          <a:off x="361950" y="1333500"/>
          <a:ext cx="11258550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0" name="Document" r:id="rId4" imgW="11537474" imgH="4353161" progId="Word.Document.12">
                  <p:embed/>
                </p:oleObj>
              </mc:Choice>
              <mc:Fallback>
                <p:oleObj name="Document" r:id="rId4" imgW="11537474" imgH="435316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24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019606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微分方程建模方法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452798"/>
              </p:ext>
            </p:extLst>
          </p:nvPr>
        </p:nvGraphicFramePr>
        <p:xfrm>
          <a:off x="465138" y="1106375"/>
          <a:ext cx="11258550" cy="501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4" name="Document" r:id="rId4" imgW="11537474" imgH="5147748" progId="Word.Document.12">
                  <p:embed/>
                </p:oleObj>
              </mc:Choice>
              <mc:Fallback>
                <p:oleObj name="Document" r:id="rId4" imgW="11537474" imgH="5147748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1106375"/>
                        <a:ext cx="11258550" cy="501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965815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微分方程建模方法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565186"/>
              </p:ext>
            </p:extLst>
          </p:nvPr>
        </p:nvGraphicFramePr>
        <p:xfrm>
          <a:off x="361950" y="1333500"/>
          <a:ext cx="11239500" cy="539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8" name="Document" r:id="rId4" imgW="11514849" imgH="5539831" progId="Word.Document.12">
                  <p:embed/>
                </p:oleObj>
              </mc:Choice>
              <mc:Fallback>
                <p:oleObj name="Document" r:id="rId4" imgW="11514849" imgH="553983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39500" cy="539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864101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微分方程建模方法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584975"/>
              </p:ext>
            </p:extLst>
          </p:nvPr>
        </p:nvGraphicFramePr>
        <p:xfrm>
          <a:off x="361950" y="1333500"/>
          <a:ext cx="11537474" cy="4109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2" name="Document" r:id="rId4" imgW="11537474" imgH="4109502" progId="Word.Document.12">
                  <p:embed/>
                </p:oleObj>
              </mc:Choice>
              <mc:Fallback>
                <p:oleObj name="Document" r:id="rId4" imgW="11537474" imgH="410950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537474" cy="41095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877086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8.1.1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微分方程的数值解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微分方程模型的求解方法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277421"/>
              </p:ext>
            </p:extLst>
          </p:nvPr>
        </p:nvGraphicFramePr>
        <p:xfrm>
          <a:off x="323850" y="17526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850" y="17526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180327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微分方程建模方法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134018"/>
              </p:ext>
            </p:extLst>
          </p:nvPr>
        </p:nvGraphicFramePr>
        <p:xfrm>
          <a:off x="367506" y="1053531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2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7506" y="1053531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6AC7C01-5695-4452-A99C-1190A7B906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339060"/>
              </p:ext>
            </p:extLst>
          </p:nvPr>
        </p:nvGraphicFramePr>
        <p:xfrm>
          <a:off x="361950" y="344805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3" name="Document" r:id="rId6" imgW="11514849" imgH="3952453" progId="Word.Document.12">
                  <p:embed/>
                </p:oleObj>
              </mc:Choice>
              <mc:Fallback>
                <p:oleObj name="Document" r:id="rId6" imgW="11514849" imgH="395245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1950" y="344805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02334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微分方程建模方法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18878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6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61575D8-1437-4E7B-9672-4A2CFEDA06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972261"/>
              </p:ext>
            </p:extLst>
          </p:nvPr>
        </p:nvGraphicFramePr>
        <p:xfrm>
          <a:off x="419100" y="276225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7" name="Document" r:id="rId6" imgW="11514849" imgH="3952453" progId="Word.Document.12">
                  <p:embed/>
                </p:oleObj>
              </mc:Choice>
              <mc:Fallback>
                <p:oleObj name="Document" r:id="rId6" imgW="11514849" imgH="395245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9100" y="276225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510347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微分方程建模方法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43336"/>
              </p:ext>
            </p:extLst>
          </p:nvPr>
        </p:nvGraphicFramePr>
        <p:xfrm>
          <a:off x="361950" y="1333500"/>
          <a:ext cx="1125855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4" name="Document" r:id="rId4" imgW="11537474" imgH="5543425" progId="Word.Document.12">
                  <p:embed/>
                </p:oleObj>
              </mc:Choice>
              <mc:Fallback>
                <p:oleObj name="Document" r:id="rId4" imgW="11537474" imgH="5543425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41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882828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微分方程建模方法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150879"/>
              </p:ext>
            </p:extLst>
          </p:nvPr>
        </p:nvGraphicFramePr>
        <p:xfrm>
          <a:off x="361950" y="1333500"/>
          <a:ext cx="11258550" cy="493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5" name="Document" r:id="rId4" imgW="11537474" imgH="5066888" progId="Word.Document.12">
                  <p:embed/>
                </p:oleObj>
              </mc:Choice>
              <mc:Fallback>
                <p:oleObj name="Document" r:id="rId4" imgW="11537474" imgH="5066888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93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409851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微分方程建模方法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515256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8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2050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微分方程建模方法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17810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2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373496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微分方程建模方法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501939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6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098018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微分方程建模方法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569843"/>
              </p:ext>
            </p:extLst>
          </p:nvPr>
        </p:nvGraphicFramePr>
        <p:xfrm>
          <a:off x="361950" y="1333500"/>
          <a:ext cx="1125855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0" name="Document" r:id="rId4" imgW="11537474" imgH="4068173" progId="Word.Document.12">
                  <p:embed/>
                </p:oleObj>
              </mc:Choice>
              <mc:Fallback>
                <p:oleObj name="Document" r:id="rId4" imgW="11537474" imgH="406817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396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001817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层"/>
          <p:cNvSpPr txBox="1"/>
          <p:nvPr/>
        </p:nvSpPr>
        <p:spPr bwMode="auto">
          <a:xfrm>
            <a:off x="2906289" y="1989634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01</a:t>
            </a:r>
            <a:endParaRPr lang="zh-CN" altLang="en-US" sz="3700" kern="0" dirty="0">
              <a:solidFill>
                <a:srgbClr val="595959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3785261" y="2060235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72" name="标题层"/>
          <p:cNvSpPr txBox="1"/>
          <p:nvPr/>
        </p:nvSpPr>
        <p:spPr bwMode="auto">
          <a:xfrm>
            <a:off x="3876527" y="1989634"/>
            <a:ext cx="6755178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微分方程模型的求解方法</a:t>
            </a:r>
          </a:p>
        </p:txBody>
      </p:sp>
      <p:sp>
        <p:nvSpPr>
          <p:cNvPr id="90" name="标题层"/>
          <p:cNvSpPr txBox="1"/>
          <p:nvPr/>
        </p:nvSpPr>
        <p:spPr bwMode="auto">
          <a:xfrm>
            <a:off x="2906289" y="3022867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3785261" y="3093468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92" name="标题层"/>
          <p:cNvSpPr txBox="1"/>
          <p:nvPr/>
        </p:nvSpPr>
        <p:spPr bwMode="auto">
          <a:xfrm>
            <a:off x="3876527" y="3022867"/>
            <a:ext cx="7835301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微分方程建模方法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12192000" cy="1125538"/>
          </a:xfrm>
          <a:prstGeom prst="rect">
            <a:avLst/>
          </a:prstGeom>
          <a:solidFill>
            <a:srgbClr val="319095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74410" y="212081"/>
            <a:ext cx="4641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0" y="6615474"/>
            <a:ext cx="12190412" cy="244114"/>
            <a:chOff x="-42912" y="6615474"/>
            <a:chExt cx="12190412" cy="244114"/>
          </a:xfrm>
        </p:grpSpPr>
        <p:sp>
          <p:nvSpPr>
            <p:cNvPr id="24" name="六边形 23"/>
            <p:cNvSpPr/>
            <p:nvPr/>
          </p:nvSpPr>
          <p:spPr>
            <a:xfrm>
              <a:off x="-42912" y="6615474"/>
              <a:ext cx="3041773" cy="24411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2998862" y="6615474"/>
              <a:ext cx="3063750" cy="24411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52294" y="6615474"/>
              <a:ext cx="3047603" cy="24411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六边形 26"/>
            <p:cNvSpPr/>
            <p:nvPr/>
          </p:nvSpPr>
          <p:spPr>
            <a:xfrm>
              <a:off x="9099897" y="6615474"/>
              <a:ext cx="3047603" cy="24411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标题层">
            <a:extLst>
              <a:ext uri="{FF2B5EF4-FFF2-40B4-BE49-F238E27FC236}">
                <a16:creationId xmlns:a16="http://schemas.microsoft.com/office/drawing/2014/main" id="{B23B8B75-F1CC-4746-9B40-1BE03FF28272}"/>
              </a:ext>
            </a:extLst>
          </p:cNvPr>
          <p:cNvSpPr txBox="1"/>
          <p:nvPr/>
        </p:nvSpPr>
        <p:spPr bwMode="auto">
          <a:xfrm>
            <a:off x="2904557" y="4056100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319095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03</a:t>
            </a:r>
            <a:endParaRPr lang="zh-CN" altLang="en-US" sz="3700" kern="0" dirty="0">
              <a:solidFill>
                <a:srgbClr val="319095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CA888F3-4F61-4B1C-A343-513C16BFC75D}"/>
              </a:ext>
            </a:extLst>
          </p:cNvPr>
          <p:cNvCxnSpPr/>
          <p:nvPr/>
        </p:nvCxnSpPr>
        <p:spPr>
          <a:xfrm>
            <a:off x="3783529" y="4126701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17" name="标题层">
            <a:extLst>
              <a:ext uri="{FF2B5EF4-FFF2-40B4-BE49-F238E27FC236}">
                <a16:creationId xmlns:a16="http://schemas.microsoft.com/office/drawing/2014/main" id="{5B3EEE12-00B6-4531-9F65-61FB4B8DDB09}"/>
              </a:ext>
            </a:extLst>
          </p:cNvPr>
          <p:cNvSpPr txBox="1"/>
          <p:nvPr/>
        </p:nvSpPr>
        <p:spPr bwMode="auto">
          <a:xfrm>
            <a:off x="3874795" y="4056100"/>
            <a:ext cx="6251127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微分方程建模实例</a:t>
            </a:r>
          </a:p>
        </p:txBody>
      </p:sp>
      <p:sp>
        <p:nvSpPr>
          <p:cNvPr id="18" name="标题层">
            <a:extLst>
              <a:ext uri="{FF2B5EF4-FFF2-40B4-BE49-F238E27FC236}">
                <a16:creationId xmlns:a16="http://schemas.microsoft.com/office/drawing/2014/main" id="{A140134E-92A3-4DF5-843C-125EE9EE9850}"/>
              </a:ext>
            </a:extLst>
          </p:cNvPr>
          <p:cNvSpPr txBox="1"/>
          <p:nvPr/>
        </p:nvSpPr>
        <p:spPr bwMode="auto">
          <a:xfrm>
            <a:off x="2889008" y="4964254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04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DEB15E9-B653-4A55-9922-7FB7CCD519B4}"/>
              </a:ext>
            </a:extLst>
          </p:cNvPr>
          <p:cNvCxnSpPr/>
          <p:nvPr/>
        </p:nvCxnSpPr>
        <p:spPr>
          <a:xfrm>
            <a:off x="3767980" y="5034855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20" name="标题层">
            <a:extLst>
              <a:ext uri="{FF2B5EF4-FFF2-40B4-BE49-F238E27FC236}">
                <a16:creationId xmlns:a16="http://schemas.microsoft.com/office/drawing/2014/main" id="{45E357D8-9692-431B-A93D-0547D09AD28A}"/>
              </a:ext>
            </a:extLst>
          </p:cNvPr>
          <p:cNvSpPr txBox="1"/>
          <p:nvPr/>
        </p:nvSpPr>
        <p:spPr bwMode="auto">
          <a:xfrm>
            <a:off x="3859246" y="4964254"/>
            <a:ext cx="8331165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拉氏变换求常微分方程（组）的符号解</a:t>
            </a:r>
          </a:p>
        </p:txBody>
      </p:sp>
    </p:spTree>
    <p:extLst>
      <p:ext uri="{BB962C8B-B14F-4D97-AF65-F5344CB8AC3E}">
        <p14:creationId xmlns:p14="http://schemas.microsoft.com/office/powerpoint/2010/main" val="41889849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573702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微分方程建模实例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B801E6-CA85-4024-A2D6-898DC2610250}"/>
              </a:ext>
            </a:extLst>
          </p:cNvPr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8.3.1  Malthus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929E6BA-43C1-4C5A-9C23-781120EC2C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637965"/>
              </p:ext>
            </p:extLst>
          </p:nvPr>
        </p:nvGraphicFramePr>
        <p:xfrm>
          <a:off x="323850" y="1752600"/>
          <a:ext cx="11239500" cy="41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Document" r:id="rId4" imgW="11514849" imgH="4266191" progId="Word.Document.12">
                  <p:embed/>
                </p:oleObj>
              </mc:Choice>
              <mc:Fallback>
                <p:oleObj name="Document" r:id="rId4" imgW="11514849" imgH="4266191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850" y="1752600"/>
                        <a:ext cx="11239500" cy="415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65071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微分方程模型的求解方法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699852"/>
              </p:ext>
            </p:extLst>
          </p:nvPr>
        </p:nvGraphicFramePr>
        <p:xfrm>
          <a:off x="361950" y="13335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370164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微分方程建模实例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245948"/>
              </p:ext>
            </p:extLst>
          </p:nvPr>
        </p:nvGraphicFramePr>
        <p:xfrm>
          <a:off x="361950" y="1333500"/>
          <a:ext cx="11258550" cy="466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Document" r:id="rId4" imgW="11537474" imgH="4786931" progId="Word.Document.12">
                  <p:embed/>
                </p:oleObj>
              </mc:Choice>
              <mc:Fallback>
                <p:oleObj name="Document" r:id="rId4" imgW="11537474" imgH="478693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66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827710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微分方程建模实例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97737"/>
              </p:ext>
            </p:extLst>
          </p:nvPr>
        </p:nvGraphicFramePr>
        <p:xfrm>
          <a:off x="361950" y="1333500"/>
          <a:ext cx="11239500" cy="470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5" name="Document" r:id="rId4" imgW="11514849" imgH="4819276" progId="Word.Document.12">
                  <p:embed/>
                </p:oleObj>
              </mc:Choice>
              <mc:Fallback>
                <p:oleObj name="Document" r:id="rId4" imgW="11514849" imgH="481927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39500" cy="470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326767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微分方程建模实例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992064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9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348169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573702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微分方程建模实例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B801E6-CA85-4024-A2D6-898DC2610250}"/>
              </a:ext>
            </a:extLst>
          </p:cNvPr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8.3.2  Logistic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929E6BA-43C1-4C5A-9C23-781120EC2C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97527"/>
              </p:ext>
            </p:extLst>
          </p:nvPr>
        </p:nvGraphicFramePr>
        <p:xfrm>
          <a:off x="323850" y="1752600"/>
          <a:ext cx="11220450" cy="41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4" name="Document" r:id="rId4" imgW="11491865" imgH="4258285" progId="Word.Document.12">
                  <p:embed/>
                </p:oleObj>
              </mc:Choice>
              <mc:Fallback>
                <p:oleObj name="Document" r:id="rId4" imgW="11491865" imgH="4258285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4929E6BA-43C1-4C5A-9C23-781120EC2C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850" y="1752600"/>
                        <a:ext cx="11220450" cy="415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567984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微分方程建模实例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426130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3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470586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微分方程建模实例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145786"/>
              </p:ext>
            </p:extLst>
          </p:nvPr>
        </p:nvGraphicFramePr>
        <p:xfrm>
          <a:off x="361950" y="1333500"/>
          <a:ext cx="11258550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8" name="Document" r:id="rId4" imgW="11537474" imgH="5578644" progId="Word.Document.12">
                  <p:embed/>
                </p:oleObj>
              </mc:Choice>
              <mc:Fallback>
                <p:oleObj name="Document" r:id="rId4" imgW="11537474" imgH="557864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42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230314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微分方程建模实例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780341"/>
              </p:ext>
            </p:extLst>
          </p:nvPr>
        </p:nvGraphicFramePr>
        <p:xfrm>
          <a:off x="361950" y="13335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2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399602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微分方程建模实例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736999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6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127083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微分方程建模实例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580513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0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448533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8.3.3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美国人口的预报模型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微分方程建模实例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91783"/>
              </p:ext>
            </p:extLst>
          </p:nvPr>
        </p:nvGraphicFramePr>
        <p:xfrm>
          <a:off x="323850" y="1752600"/>
          <a:ext cx="112395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4" name="Document" r:id="rId4" imgW="11514849" imgH="4369692" progId="Word.Document.12">
                  <p:embed/>
                </p:oleObj>
              </mc:Choice>
              <mc:Fallback>
                <p:oleObj name="Document" r:id="rId4" imgW="11514849" imgH="4369692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850" y="1752600"/>
                        <a:ext cx="11239500" cy="426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132699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微分方程模型的求解方法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936377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Document" r:id="rId4" imgW="11537474" imgH="4661508" progId="Word.Document.12">
                  <p:embed/>
                </p:oleObj>
              </mc:Choice>
              <mc:Fallback>
                <p:oleObj name="Document" r:id="rId4" imgW="11537474" imgH="4661508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413183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微分方程建模实例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05994"/>
              </p:ext>
            </p:extLst>
          </p:nvPr>
        </p:nvGraphicFramePr>
        <p:xfrm>
          <a:off x="622598" y="969643"/>
          <a:ext cx="11258550" cy="600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8" name="Document" r:id="rId4" imgW="11537474" imgH="6145026" progId="Word.Document.12">
                  <p:embed/>
                </p:oleObj>
              </mc:Choice>
              <mc:Fallback>
                <p:oleObj name="Document" r:id="rId4" imgW="11537474" imgH="614502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598" y="969643"/>
                        <a:ext cx="11258550" cy="600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234138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微分方程建模实例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888475"/>
              </p:ext>
            </p:extLst>
          </p:nvPr>
        </p:nvGraphicFramePr>
        <p:xfrm>
          <a:off x="361950" y="13335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2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146264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微分方程建模实例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956718"/>
              </p:ext>
            </p:extLst>
          </p:nvPr>
        </p:nvGraphicFramePr>
        <p:xfrm>
          <a:off x="198545" y="909514"/>
          <a:ext cx="1125855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6" name="Document" r:id="rId4" imgW="11537474" imgH="4776150" progId="Word.Document.12">
                  <p:embed/>
                </p:oleObj>
              </mc:Choice>
              <mc:Fallback>
                <p:oleObj name="Document" r:id="rId4" imgW="11537474" imgH="477615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545" y="909514"/>
                        <a:ext cx="11258550" cy="464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655553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微分方程建模实例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509151"/>
              </p:ext>
            </p:extLst>
          </p:nvPr>
        </p:nvGraphicFramePr>
        <p:xfrm>
          <a:off x="334566" y="1335511"/>
          <a:ext cx="11239500" cy="531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0" name="Document" r:id="rId4" imgW="11514849" imgH="5447471" progId="Word.Document.12">
                  <p:embed/>
                </p:oleObj>
              </mc:Choice>
              <mc:Fallback>
                <p:oleObj name="Document" r:id="rId4" imgW="11514849" imgH="544747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4566" y="1335511"/>
                        <a:ext cx="11239500" cy="531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889437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微分方程建模实例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01623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4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227201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微分方程建模实例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653929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8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277179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微分方程建模实例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428202"/>
              </p:ext>
            </p:extLst>
          </p:nvPr>
        </p:nvGraphicFramePr>
        <p:xfrm>
          <a:off x="465138" y="926844"/>
          <a:ext cx="11258550" cy="565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7" name="Document" r:id="rId4" imgW="11537474" imgH="5806850" progId="Word.Document.12">
                  <p:embed/>
                </p:oleObj>
              </mc:Choice>
              <mc:Fallback>
                <p:oleObj name="Document" r:id="rId4" imgW="11537474" imgH="580685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926844"/>
                        <a:ext cx="11258550" cy="565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109720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微分方程建模实例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199341"/>
              </p:ext>
            </p:extLst>
          </p:nvPr>
        </p:nvGraphicFramePr>
        <p:xfrm>
          <a:off x="361950" y="1333500"/>
          <a:ext cx="11258550" cy="430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1" name="Document" r:id="rId4" imgW="11537474" imgH="4426474" progId="Word.Document.12">
                  <p:embed/>
                </p:oleObj>
              </mc:Choice>
              <mc:Fallback>
                <p:oleObj name="Document" r:id="rId4" imgW="11537474" imgH="442647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30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450626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微分方程建模实例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581873"/>
              </p:ext>
            </p:extLst>
          </p:nvPr>
        </p:nvGraphicFramePr>
        <p:xfrm>
          <a:off x="361950" y="1333500"/>
          <a:ext cx="1125855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5" name="Document" r:id="rId4" imgW="11537474" imgH="4456662" progId="Word.Document.12">
                  <p:embed/>
                </p:oleObj>
              </mc:Choice>
              <mc:Fallback>
                <p:oleObj name="Document" r:id="rId4" imgW="11537474" imgH="44566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34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080129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8.3.4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传染病模型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微分方程建模实例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436556"/>
              </p:ext>
            </p:extLst>
          </p:nvPr>
        </p:nvGraphicFramePr>
        <p:xfrm>
          <a:off x="323850" y="17526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850" y="17526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746327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微分方程模型的求解方法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915663"/>
              </p:ext>
            </p:extLst>
          </p:nvPr>
        </p:nvGraphicFramePr>
        <p:xfrm>
          <a:off x="361950" y="1333500"/>
          <a:ext cx="11258550" cy="476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Document" r:id="rId4" imgW="11537474" imgH="4890792" progId="Word.Document.12">
                  <p:embed/>
                </p:oleObj>
              </mc:Choice>
              <mc:Fallback>
                <p:oleObj name="Document" r:id="rId4" imgW="11537474" imgH="489079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76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35460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微分方程建模实例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606701"/>
              </p:ext>
            </p:extLst>
          </p:nvPr>
        </p:nvGraphicFramePr>
        <p:xfrm>
          <a:off x="361950" y="1333500"/>
          <a:ext cx="112395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9" name="Document" r:id="rId4" imgW="11514849" imgH="4935355" progId="Word.Document.12">
                  <p:embed/>
                </p:oleObj>
              </mc:Choice>
              <mc:Fallback>
                <p:oleObj name="Document" r:id="rId4" imgW="11514849" imgH="4935355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39500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251689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微分方程建模实例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832183"/>
              </p:ext>
            </p:extLst>
          </p:nvPr>
        </p:nvGraphicFramePr>
        <p:xfrm>
          <a:off x="484188" y="979494"/>
          <a:ext cx="11220450" cy="521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3" name="Document" r:id="rId4" imgW="11491865" imgH="5360860" progId="Word.Document.12">
                  <p:embed/>
                </p:oleObj>
              </mc:Choice>
              <mc:Fallback>
                <p:oleObj name="Document" r:id="rId4" imgW="11491865" imgH="536086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4188" y="979494"/>
                        <a:ext cx="11220450" cy="521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446286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微分方程建模实例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653667"/>
              </p:ext>
            </p:extLst>
          </p:nvPr>
        </p:nvGraphicFramePr>
        <p:xfrm>
          <a:off x="457200" y="971550"/>
          <a:ext cx="11239500" cy="584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7" name="Document" r:id="rId4" imgW="11514849" imgH="6004149" progId="Word.Document.12">
                  <p:embed/>
                </p:oleObj>
              </mc:Choice>
              <mc:Fallback>
                <p:oleObj name="Document" r:id="rId4" imgW="11514849" imgH="600414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971550"/>
                        <a:ext cx="11239500" cy="584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866361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微分方程建模实例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738096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1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295638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微分方程建模实例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565455"/>
              </p:ext>
            </p:extLst>
          </p:nvPr>
        </p:nvGraphicFramePr>
        <p:xfrm>
          <a:off x="361950" y="1333500"/>
          <a:ext cx="11258550" cy="41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Document" r:id="rId4" imgW="11537474" imgH="4282722" progId="Word.Document.12">
                  <p:embed/>
                </p:oleObj>
              </mc:Choice>
              <mc:Fallback>
                <p:oleObj name="Document" r:id="rId4" imgW="11537474" imgH="428272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17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329963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微分方程建模实例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968028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483833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微分方程建模实例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186357"/>
              </p:ext>
            </p:extLst>
          </p:nvPr>
        </p:nvGraphicFramePr>
        <p:xfrm>
          <a:off x="361950" y="1333500"/>
          <a:ext cx="11258550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2" name="Document" r:id="rId4" imgW="11537474" imgH="5322047" progId="Word.Document.12">
                  <p:embed/>
                </p:oleObj>
              </mc:Choice>
              <mc:Fallback>
                <p:oleObj name="Document" r:id="rId4" imgW="11537474" imgH="5322047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18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448992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微分方程建模实例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05554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6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027873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微分方程建模实例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580616"/>
              </p:ext>
            </p:extLst>
          </p:nvPr>
        </p:nvGraphicFramePr>
        <p:xfrm>
          <a:off x="361950" y="1333500"/>
          <a:ext cx="11258550" cy="41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0" name="Document" r:id="rId4" imgW="11537474" imgH="4266191" progId="Word.Document.12">
                  <p:embed/>
                </p:oleObj>
              </mc:Choice>
              <mc:Fallback>
                <p:oleObj name="Document" r:id="rId4" imgW="11537474" imgH="426619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15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36452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微分方程建模实例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691257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4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212953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微分方程模型的求解方法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780423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545344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微分方程建模实例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49563"/>
              </p:ext>
            </p:extLst>
          </p:nvPr>
        </p:nvGraphicFramePr>
        <p:xfrm>
          <a:off x="361950" y="1333500"/>
          <a:ext cx="114300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8" name="Document" r:id="rId4" imgW="11650956" imgH="3939156" progId="Word.Document.12">
                  <p:embed/>
                </p:oleObj>
              </mc:Choice>
              <mc:Fallback>
                <p:oleObj name="Document" r:id="rId4" imgW="11650956" imgH="393915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4300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087649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微分方程建模实例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139761"/>
              </p:ext>
            </p:extLst>
          </p:nvPr>
        </p:nvGraphicFramePr>
        <p:xfrm>
          <a:off x="361950" y="1333500"/>
          <a:ext cx="11258550" cy="504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2" name="Document" r:id="rId4" imgW="11537474" imgH="5187999" progId="Word.Document.12">
                  <p:embed/>
                </p:oleObj>
              </mc:Choice>
              <mc:Fallback>
                <p:oleObj name="Document" r:id="rId4" imgW="11537474" imgH="518799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04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747787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层"/>
          <p:cNvSpPr txBox="1"/>
          <p:nvPr/>
        </p:nvSpPr>
        <p:spPr bwMode="auto">
          <a:xfrm>
            <a:off x="2906289" y="1989634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01</a:t>
            </a:r>
            <a:endParaRPr lang="zh-CN" altLang="en-US" sz="3700" kern="0" dirty="0">
              <a:solidFill>
                <a:srgbClr val="595959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3785261" y="2060235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72" name="标题层"/>
          <p:cNvSpPr txBox="1"/>
          <p:nvPr/>
        </p:nvSpPr>
        <p:spPr bwMode="auto">
          <a:xfrm>
            <a:off x="3876527" y="1989634"/>
            <a:ext cx="6755178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微分方程模型的求解方法</a:t>
            </a:r>
          </a:p>
        </p:txBody>
      </p:sp>
      <p:sp>
        <p:nvSpPr>
          <p:cNvPr id="90" name="标题层"/>
          <p:cNvSpPr txBox="1"/>
          <p:nvPr/>
        </p:nvSpPr>
        <p:spPr bwMode="auto">
          <a:xfrm>
            <a:off x="2906289" y="3022867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3785261" y="3093468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92" name="标题层"/>
          <p:cNvSpPr txBox="1"/>
          <p:nvPr/>
        </p:nvSpPr>
        <p:spPr bwMode="auto">
          <a:xfrm>
            <a:off x="3876527" y="3022867"/>
            <a:ext cx="7835301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微分方程建模方法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12192000" cy="1125538"/>
          </a:xfrm>
          <a:prstGeom prst="rect">
            <a:avLst/>
          </a:prstGeom>
          <a:solidFill>
            <a:srgbClr val="319095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74410" y="212081"/>
            <a:ext cx="4641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0" y="6615474"/>
            <a:ext cx="12190412" cy="244114"/>
            <a:chOff x="-42912" y="6615474"/>
            <a:chExt cx="12190412" cy="244114"/>
          </a:xfrm>
        </p:grpSpPr>
        <p:sp>
          <p:nvSpPr>
            <p:cNvPr id="24" name="六边形 23"/>
            <p:cNvSpPr/>
            <p:nvPr/>
          </p:nvSpPr>
          <p:spPr>
            <a:xfrm>
              <a:off x="-42912" y="6615474"/>
              <a:ext cx="3041773" cy="24411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2998862" y="6615474"/>
              <a:ext cx="3063750" cy="24411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52294" y="6615474"/>
              <a:ext cx="3047603" cy="24411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六边形 26"/>
            <p:cNvSpPr/>
            <p:nvPr/>
          </p:nvSpPr>
          <p:spPr>
            <a:xfrm>
              <a:off x="9099897" y="6615474"/>
              <a:ext cx="3047603" cy="24411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标题层">
            <a:extLst>
              <a:ext uri="{FF2B5EF4-FFF2-40B4-BE49-F238E27FC236}">
                <a16:creationId xmlns:a16="http://schemas.microsoft.com/office/drawing/2014/main" id="{B23B8B75-F1CC-4746-9B40-1BE03FF28272}"/>
              </a:ext>
            </a:extLst>
          </p:cNvPr>
          <p:cNvSpPr txBox="1"/>
          <p:nvPr/>
        </p:nvSpPr>
        <p:spPr bwMode="auto">
          <a:xfrm>
            <a:off x="2904557" y="4056100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03</a:t>
            </a:r>
            <a:endParaRPr lang="zh-CN" altLang="en-US" sz="3700" kern="0" dirty="0">
              <a:solidFill>
                <a:srgbClr val="595959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CA888F3-4F61-4B1C-A343-513C16BFC75D}"/>
              </a:ext>
            </a:extLst>
          </p:cNvPr>
          <p:cNvCxnSpPr/>
          <p:nvPr/>
        </p:nvCxnSpPr>
        <p:spPr>
          <a:xfrm>
            <a:off x="3783529" y="4126701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17" name="标题层">
            <a:extLst>
              <a:ext uri="{FF2B5EF4-FFF2-40B4-BE49-F238E27FC236}">
                <a16:creationId xmlns:a16="http://schemas.microsoft.com/office/drawing/2014/main" id="{5B3EEE12-00B6-4531-9F65-61FB4B8DDB09}"/>
              </a:ext>
            </a:extLst>
          </p:cNvPr>
          <p:cNvSpPr txBox="1"/>
          <p:nvPr/>
        </p:nvSpPr>
        <p:spPr bwMode="auto">
          <a:xfrm>
            <a:off x="3874795" y="4056100"/>
            <a:ext cx="6251127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微分方程建模实例</a:t>
            </a:r>
          </a:p>
        </p:txBody>
      </p:sp>
      <p:sp>
        <p:nvSpPr>
          <p:cNvPr id="18" name="标题层">
            <a:extLst>
              <a:ext uri="{FF2B5EF4-FFF2-40B4-BE49-F238E27FC236}">
                <a16:creationId xmlns:a16="http://schemas.microsoft.com/office/drawing/2014/main" id="{A140134E-92A3-4DF5-843C-125EE9EE9850}"/>
              </a:ext>
            </a:extLst>
          </p:cNvPr>
          <p:cNvSpPr txBox="1"/>
          <p:nvPr/>
        </p:nvSpPr>
        <p:spPr bwMode="auto">
          <a:xfrm>
            <a:off x="2889008" y="4964254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319095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04</a:t>
            </a:r>
            <a:endParaRPr lang="zh-CN" altLang="en-US" sz="3700" kern="0" dirty="0">
              <a:solidFill>
                <a:srgbClr val="319095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DEB15E9-B653-4A55-9922-7FB7CCD519B4}"/>
              </a:ext>
            </a:extLst>
          </p:cNvPr>
          <p:cNvCxnSpPr/>
          <p:nvPr/>
        </p:nvCxnSpPr>
        <p:spPr>
          <a:xfrm>
            <a:off x="3767980" y="5034855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20" name="标题层">
            <a:extLst>
              <a:ext uri="{FF2B5EF4-FFF2-40B4-BE49-F238E27FC236}">
                <a16:creationId xmlns:a16="http://schemas.microsoft.com/office/drawing/2014/main" id="{45E357D8-9692-431B-A93D-0547D09AD28A}"/>
              </a:ext>
            </a:extLst>
          </p:cNvPr>
          <p:cNvSpPr txBox="1"/>
          <p:nvPr/>
        </p:nvSpPr>
        <p:spPr bwMode="auto">
          <a:xfrm>
            <a:off x="3859246" y="4964254"/>
            <a:ext cx="8331165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拉氏变换求常微分方程（组）的符号解</a:t>
            </a:r>
          </a:p>
        </p:txBody>
      </p:sp>
    </p:spTree>
    <p:extLst>
      <p:ext uri="{BB962C8B-B14F-4D97-AF65-F5344CB8AC3E}">
        <p14:creationId xmlns:p14="http://schemas.microsoft.com/office/powerpoint/2010/main" val="33412310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811329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拉氏变换求常微分方程（组）的符号解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522386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6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975208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811329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拉氏变换求常微分方程（组）的符号解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142536"/>
              </p:ext>
            </p:extLst>
          </p:nvPr>
        </p:nvGraphicFramePr>
        <p:xfrm>
          <a:off x="361950" y="1333500"/>
          <a:ext cx="11258550" cy="537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5" name="Document" r:id="rId4" imgW="11537474" imgH="5519706" progId="Word.Document.12">
                  <p:embed/>
                </p:oleObj>
              </mc:Choice>
              <mc:Fallback>
                <p:oleObj name="Document" r:id="rId4" imgW="11537474" imgH="551970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37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009578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811329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拉氏变换求常微分方程（组）的符号解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961350"/>
              </p:ext>
            </p:extLst>
          </p:nvPr>
        </p:nvGraphicFramePr>
        <p:xfrm>
          <a:off x="361950" y="1333500"/>
          <a:ext cx="11258550" cy="558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9" name="Document" r:id="rId4" imgW="11514849" imgH="5716286" progId="Word.Document.12">
                  <p:embed/>
                </p:oleObj>
              </mc:Choice>
              <mc:Fallback>
                <p:oleObj name="Document" r:id="rId4" imgW="11514849" imgH="571628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58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178776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811329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拉氏变换求常微分方程（组）的符号解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958160"/>
              </p:ext>
            </p:extLst>
          </p:nvPr>
        </p:nvGraphicFramePr>
        <p:xfrm>
          <a:off x="361950" y="1333500"/>
          <a:ext cx="112395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3" name="Document" r:id="rId4" imgW="11514849" imgH="4532491" progId="Word.Document.12">
                  <p:embed/>
                </p:oleObj>
              </mc:Choice>
              <mc:Fallback>
                <p:oleObj name="Document" r:id="rId4" imgW="11514849" imgH="453249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39500" cy="441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5527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811329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拉氏变换求常微分方程（组）的符号解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743890"/>
              </p:ext>
            </p:extLst>
          </p:nvPr>
        </p:nvGraphicFramePr>
        <p:xfrm>
          <a:off x="361950" y="1333500"/>
          <a:ext cx="14135100" cy="483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7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4135100" cy="483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177849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811329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拉氏变换求常微分方程（组）的符号解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600863"/>
              </p:ext>
            </p:extLst>
          </p:nvPr>
        </p:nvGraphicFramePr>
        <p:xfrm>
          <a:off x="399256" y="1053531"/>
          <a:ext cx="11391900" cy="794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1" name="Document" r:id="rId4" imgW="11670708" imgH="8152159" progId="Word.Document.12">
                  <p:embed/>
                </p:oleObj>
              </mc:Choice>
              <mc:Fallback>
                <p:oleObj name="Document" r:id="rId4" imgW="11670708" imgH="815215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9256" y="1053531"/>
                        <a:ext cx="11391900" cy="794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577222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811329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8.4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拉氏变换求常微分方程（组）的符号解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83871"/>
              </p:ext>
            </p:extLst>
          </p:nvPr>
        </p:nvGraphicFramePr>
        <p:xfrm>
          <a:off x="361950" y="1333500"/>
          <a:ext cx="113919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5" name="Document" r:id="rId4" imgW="11670708" imgH="3958562" progId="Word.Document.12">
                  <p:embed/>
                </p:oleObj>
              </mc:Choice>
              <mc:Fallback>
                <p:oleObj name="Document" r:id="rId4" imgW="11670708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3919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08036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我的主题色">
      <a:dk1>
        <a:sysClr val="windowText" lastClr="000000"/>
      </a:dk1>
      <a:lt1>
        <a:sysClr val="window" lastClr="FFFFFF"/>
      </a:lt1>
      <a:dk2>
        <a:srgbClr val="E6325C"/>
      </a:dk2>
      <a:lt2>
        <a:srgbClr val="E6325C"/>
      </a:lt2>
      <a:accent1>
        <a:srgbClr val="A3CD39"/>
      </a:accent1>
      <a:accent2>
        <a:srgbClr val="A3CD39"/>
      </a:accent2>
      <a:accent3>
        <a:srgbClr val="4EC0A5"/>
      </a:accent3>
      <a:accent4>
        <a:srgbClr val="4EC0A5"/>
      </a:accent4>
      <a:accent5>
        <a:srgbClr val="E4BE33"/>
      </a:accent5>
      <a:accent6>
        <a:srgbClr val="E4BE3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2605</TotalTime>
  <Words>1042</Words>
  <Application>Microsoft Office PowerPoint</Application>
  <PresentationFormat>自定义</PresentationFormat>
  <Paragraphs>343</Paragraphs>
  <Slides>103</Slides>
  <Notes>99</Notes>
  <HiddenSlides>0</HiddenSlides>
  <MMClips>1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103</vt:i4>
      </vt:variant>
    </vt:vector>
  </HeadingPairs>
  <TitlesOfParts>
    <vt:vector size="114" baseType="lpstr">
      <vt:lpstr>隶书</vt:lpstr>
      <vt:lpstr>微软雅黑</vt:lpstr>
      <vt:lpstr>Arial</vt:lpstr>
      <vt:lpstr>Calibri</vt:lpstr>
      <vt:lpstr>Eras Bold ITC</vt:lpstr>
      <vt:lpstr>Impact</vt:lpstr>
      <vt:lpstr>Times New Roman</vt:lpstr>
      <vt:lpstr>Office 主题</vt:lpstr>
      <vt:lpstr>Office 主题​​</vt:lpstr>
      <vt:lpstr>Document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亮亮图文旗舰店</dc:subject>
  <cp:keywords>更多模版：亮亮图文旗舰店https:/liangliangtuwen.tmall.com</cp:keywords>
  <dc:description>更多模版：亮亮图文旗舰店https://liangliangtuwen.tmall.com</dc:description>
  <cp:lastModifiedBy>sxj</cp:lastModifiedBy>
  <cp:revision>28</cp:revision>
  <dcterms:created xsi:type="dcterms:W3CDTF">2015-04-23T03:04:04Z</dcterms:created>
  <dcterms:modified xsi:type="dcterms:W3CDTF">2020-03-03T04:51:39Z</dcterms:modified>
</cp:coreProperties>
</file>