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370" r:id="rId2"/>
    <p:sldId id="377" r:id="rId3"/>
    <p:sldId id="376" r:id="rId4"/>
    <p:sldId id="361" r:id="rId5"/>
    <p:sldId id="374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4" r:id="rId16"/>
    <p:sldId id="405" r:id="rId17"/>
    <p:sldId id="406" r:id="rId18"/>
    <p:sldId id="386" r:id="rId19"/>
    <p:sldId id="407" r:id="rId20"/>
    <p:sldId id="408" r:id="rId21"/>
    <p:sldId id="409" r:id="rId22"/>
    <p:sldId id="411" r:id="rId23"/>
    <p:sldId id="412" r:id="rId24"/>
    <p:sldId id="413" r:id="rId25"/>
    <p:sldId id="403" r:id="rId26"/>
    <p:sldId id="387" r:id="rId27"/>
    <p:sldId id="378" r:id="rId28"/>
    <p:sldId id="379" r:id="rId29"/>
    <p:sldId id="380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388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31" r:id="rId49"/>
    <p:sldId id="432" r:id="rId50"/>
    <p:sldId id="390" r:id="rId51"/>
    <p:sldId id="381" r:id="rId52"/>
    <p:sldId id="389" r:id="rId53"/>
    <p:sldId id="433" r:id="rId54"/>
    <p:sldId id="434" r:id="rId55"/>
    <p:sldId id="435" r:id="rId56"/>
    <p:sldId id="436" r:id="rId57"/>
    <p:sldId id="437" r:id="rId58"/>
    <p:sldId id="438" r:id="rId59"/>
    <p:sldId id="439" r:id="rId60"/>
    <p:sldId id="440" r:id="rId61"/>
    <p:sldId id="441" r:id="rId62"/>
    <p:sldId id="442" r:id="rId63"/>
    <p:sldId id="443" r:id="rId64"/>
    <p:sldId id="444" r:id="rId65"/>
    <p:sldId id="445" r:id="rId66"/>
    <p:sldId id="446" r:id="rId67"/>
    <p:sldId id="391" r:id="rId68"/>
    <p:sldId id="447" r:id="rId69"/>
    <p:sldId id="382" r:id="rId70"/>
    <p:sldId id="383" r:id="rId71"/>
    <p:sldId id="385" r:id="rId72"/>
    <p:sldId id="448" r:id="rId73"/>
    <p:sldId id="449" r:id="rId74"/>
    <p:sldId id="450" r:id="rId75"/>
    <p:sldId id="451" r:id="rId76"/>
    <p:sldId id="452" r:id="rId77"/>
    <p:sldId id="453" r:id="rId78"/>
    <p:sldId id="454" r:id="rId79"/>
    <p:sldId id="455" r:id="rId80"/>
    <p:sldId id="456" r:id="rId81"/>
    <p:sldId id="457" r:id="rId82"/>
    <p:sldId id="458" r:id="rId83"/>
    <p:sldId id="459" r:id="rId84"/>
    <p:sldId id="460" r:id="rId85"/>
    <p:sldId id="392" r:id="rId86"/>
    <p:sldId id="461" r:id="rId87"/>
    <p:sldId id="462" r:id="rId88"/>
    <p:sldId id="463" r:id="rId89"/>
    <p:sldId id="465" r:id="rId90"/>
    <p:sldId id="464" r:id="rId91"/>
    <p:sldId id="466" r:id="rId92"/>
    <p:sldId id="467" r:id="rId93"/>
    <p:sldId id="393" r:id="rId94"/>
    <p:sldId id="468" r:id="rId95"/>
    <p:sldId id="469" r:id="rId96"/>
    <p:sldId id="470" r:id="rId97"/>
    <p:sldId id="471" r:id="rId98"/>
    <p:sldId id="472" r:id="rId99"/>
    <p:sldId id="473" r:id="rId100"/>
    <p:sldId id="474" r:id="rId101"/>
    <p:sldId id="475" r:id="rId102"/>
  </p:sldIdLst>
  <p:sldSz cx="12190413" cy="6859588"/>
  <p:notesSz cx="6858000" cy="9144000"/>
  <p:custDataLst>
    <p:tags r:id="rId105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6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095"/>
    <a:srgbClr val="595959"/>
    <a:srgbClr val="57A4A9"/>
    <a:srgbClr val="FFFFFF"/>
    <a:srgbClr val="38B1BF"/>
    <a:srgbClr val="EF7768"/>
    <a:srgbClr val="FF9933"/>
    <a:srgbClr val="C7C7C7"/>
    <a:srgbClr val="F5F5F5"/>
    <a:srgbClr val="004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82" autoAdjust="0"/>
    <p:restoredTop sz="94660"/>
  </p:normalViewPr>
  <p:slideViewPr>
    <p:cSldViewPr>
      <p:cViewPr varScale="1">
        <p:scale>
          <a:sx n="36" d="100"/>
          <a:sy n="36" d="100"/>
        </p:scale>
        <p:origin x="43" y="878"/>
      </p:cViewPr>
      <p:guideLst>
        <p:guide orient="horz" pos="2160"/>
        <p:guide orient="horz" pos="3838"/>
        <p:guide pos="3839"/>
        <p:guide pos="7196"/>
        <p:guide pos="6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8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580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06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14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71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496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74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0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08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30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9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71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18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0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941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14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46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48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784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320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0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5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3685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973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039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4433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791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490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4720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9293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0560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9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689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54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887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29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05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0387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032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546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2013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184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9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250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125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133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9193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17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856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670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570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3851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576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273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005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623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1278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1544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818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834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909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02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0419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8743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61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064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340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58803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158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46995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1389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27957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3182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2910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0751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29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9574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452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18848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9088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40232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1086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981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63360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13666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6629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81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39988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5692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0698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4745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5792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30353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1027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6354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77814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7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96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26" r:id="rId6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7.docx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6.vml"/><Relationship Id="rId5" Type="http://schemas.openxmlformats.org/officeDocument/2006/relationships/image" Target="../media/image99.emf"/><Relationship Id="rId4" Type="http://schemas.openxmlformats.org/officeDocument/2006/relationships/package" Target="../embeddings/Microsoft_Word_Document97.docx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7.vml"/><Relationship Id="rId5" Type="http://schemas.openxmlformats.org/officeDocument/2006/relationships/image" Target="../media/image100.emf"/><Relationship Id="rId4" Type="http://schemas.openxmlformats.org/officeDocument/2006/relationships/package" Target="../embeddings/Microsoft_Word_Document98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0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1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2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3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4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5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6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7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8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9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0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1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package" Target="../embeddings/Microsoft_Word_Document23.docx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2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4.docx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5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6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7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8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9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0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1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2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3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4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5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6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1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7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8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9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40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41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2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3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4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5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6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2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7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8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9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50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51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52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3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4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5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6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3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7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8.docx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9.docx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60.docx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61.docx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62.docx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63.docx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64.docx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5.vml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65.docx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4.docx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66.docx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67.docx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68.docx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9.docx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72.emf"/><Relationship Id="rId4" Type="http://schemas.openxmlformats.org/officeDocument/2006/relationships/package" Target="../embeddings/Microsoft_Word_Document70.docx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1.vml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71.docx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2.vml"/><Relationship Id="rId5" Type="http://schemas.openxmlformats.org/officeDocument/2006/relationships/image" Target="../media/image74.emf"/><Relationship Id="rId4" Type="http://schemas.openxmlformats.org/officeDocument/2006/relationships/package" Target="../embeddings/Microsoft_Word_Document72.docx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3.vml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73.docx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4.vml"/><Relationship Id="rId5" Type="http://schemas.openxmlformats.org/officeDocument/2006/relationships/image" Target="../media/image76.emf"/><Relationship Id="rId4" Type="http://schemas.openxmlformats.org/officeDocument/2006/relationships/package" Target="../embeddings/Microsoft_Word_Document74.docx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5.vml"/><Relationship Id="rId5" Type="http://schemas.openxmlformats.org/officeDocument/2006/relationships/image" Target="../media/image77.emf"/><Relationship Id="rId4" Type="http://schemas.openxmlformats.org/officeDocument/2006/relationships/package" Target="../embeddings/Microsoft_Word_Document75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6.vml"/><Relationship Id="rId5" Type="http://schemas.openxmlformats.org/officeDocument/2006/relationships/image" Target="../media/image78.emf"/><Relationship Id="rId4" Type="http://schemas.openxmlformats.org/officeDocument/2006/relationships/package" Target="../embeddings/Microsoft_Word_Document76.docx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7.vml"/><Relationship Id="rId5" Type="http://schemas.openxmlformats.org/officeDocument/2006/relationships/image" Target="../media/image79.emf"/><Relationship Id="rId4" Type="http://schemas.openxmlformats.org/officeDocument/2006/relationships/package" Target="../embeddings/Microsoft_Word_Document77.docx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8.vml"/><Relationship Id="rId5" Type="http://schemas.openxmlformats.org/officeDocument/2006/relationships/image" Target="../media/image80.emf"/><Relationship Id="rId4" Type="http://schemas.openxmlformats.org/officeDocument/2006/relationships/package" Target="../embeddings/Microsoft_Word_Document78.docx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9.vml"/><Relationship Id="rId5" Type="http://schemas.openxmlformats.org/officeDocument/2006/relationships/image" Target="../media/image81.emf"/><Relationship Id="rId4" Type="http://schemas.openxmlformats.org/officeDocument/2006/relationships/package" Target="../embeddings/Microsoft_Word_Document79.docx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0.vml"/><Relationship Id="rId5" Type="http://schemas.openxmlformats.org/officeDocument/2006/relationships/image" Target="../media/image82.emf"/><Relationship Id="rId4" Type="http://schemas.openxmlformats.org/officeDocument/2006/relationships/package" Target="../embeddings/Microsoft_Word_Document80.docx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1.vml"/><Relationship Id="rId5" Type="http://schemas.openxmlformats.org/officeDocument/2006/relationships/image" Target="../media/image83.emf"/><Relationship Id="rId4" Type="http://schemas.openxmlformats.org/officeDocument/2006/relationships/package" Target="../embeddings/Microsoft_Word_Document81.docx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2.vml"/><Relationship Id="rId5" Type="http://schemas.openxmlformats.org/officeDocument/2006/relationships/image" Target="../media/image84.emf"/><Relationship Id="rId4" Type="http://schemas.openxmlformats.org/officeDocument/2006/relationships/package" Target="../embeddings/Microsoft_Word_Document82.docx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3.vml"/><Relationship Id="rId5" Type="http://schemas.openxmlformats.org/officeDocument/2006/relationships/image" Target="../media/image85.emf"/><Relationship Id="rId4" Type="http://schemas.openxmlformats.org/officeDocument/2006/relationships/package" Target="../embeddings/Microsoft_Word_Document83.docx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7" Type="http://schemas.openxmlformats.org/officeDocument/2006/relationships/image" Target="../media/image8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4.vml"/><Relationship Id="rId6" Type="http://schemas.openxmlformats.org/officeDocument/2006/relationships/package" Target="../embeddings/Microsoft_Word_Document85.docx"/><Relationship Id="rId5" Type="http://schemas.openxmlformats.org/officeDocument/2006/relationships/image" Target="../media/image86.emf"/><Relationship Id="rId4" Type="http://schemas.openxmlformats.org/officeDocument/2006/relationships/package" Target="../embeddings/Microsoft_Word_Document84.docx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5.vml"/><Relationship Id="rId5" Type="http://schemas.openxmlformats.org/officeDocument/2006/relationships/image" Target="../media/image88.emf"/><Relationship Id="rId4" Type="http://schemas.openxmlformats.org/officeDocument/2006/relationships/package" Target="../embeddings/Microsoft_Word_Document86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6.vml"/><Relationship Id="rId5" Type="http://schemas.openxmlformats.org/officeDocument/2006/relationships/image" Target="../media/image89.emf"/><Relationship Id="rId4" Type="http://schemas.openxmlformats.org/officeDocument/2006/relationships/package" Target="../embeddings/Microsoft_Word_Document87.docx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7.vml"/><Relationship Id="rId5" Type="http://schemas.openxmlformats.org/officeDocument/2006/relationships/image" Target="../media/image90.emf"/><Relationship Id="rId4" Type="http://schemas.openxmlformats.org/officeDocument/2006/relationships/package" Target="../embeddings/Microsoft_Word_Document88.docx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8.vml"/><Relationship Id="rId5" Type="http://schemas.openxmlformats.org/officeDocument/2006/relationships/image" Target="../media/image91.emf"/><Relationship Id="rId4" Type="http://schemas.openxmlformats.org/officeDocument/2006/relationships/package" Target="../embeddings/Microsoft_Word_Document89.docx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9.vml"/><Relationship Id="rId5" Type="http://schemas.openxmlformats.org/officeDocument/2006/relationships/image" Target="../media/image92.emf"/><Relationship Id="rId4" Type="http://schemas.openxmlformats.org/officeDocument/2006/relationships/package" Target="../embeddings/Microsoft_Word_Document90.docx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0.vml"/><Relationship Id="rId5" Type="http://schemas.openxmlformats.org/officeDocument/2006/relationships/image" Target="../media/image93.emf"/><Relationship Id="rId4" Type="http://schemas.openxmlformats.org/officeDocument/2006/relationships/package" Target="../embeddings/Microsoft_Word_Document91.docx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1.vml"/><Relationship Id="rId5" Type="http://schemas.openxmlformats.org/officeDocument/2006/relationships/image" Target="../media/image94.emf"/><Relationship Id="rId4" Type="http://schemas.openxmlformats.org/officeDocument/2006/relationships/package" Target="../embeddings/Microsoft_Word_Document92.docx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2.vml"/><Relationship Id="rId5" Type="http://schemas.openxmlformats.org/officeDocument/2006/relationships/image" Target="../media/image95.emf"/><Relationship Id="rId4" Type="http://schemas.openxmlformats.org/officeDocument/2006/relationships/package" Target="../embeddings/Microsoft_Word_Document93.docx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3.vml"/><Relationship Id="rId5" Type="http://schemas.openxmlformats.org/officeDocument/2006/relationships/image" Target="../media/image96.emf"/><Relationship Id="rId4" Type="http://schemas.openxmlformats.org/officeDocument/2006/relationships/package" Target="../embeddings/Microsoft_Word_Document94.docx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4.vml"/><Relationship Id="rId5" Type="http://schemas.openxmlformats.org/officeDocument/2006/relationships/image" Target="../media/image97.emf"/><Relationship Id="rId4" Type="http://schemas.openxmlformats.org/officeDocument/2006/relationships/package" Target="../embeddings/Microsoft_Word_Document95.docx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5.vml"/><Relationship Id="rId5" Type="http://schemas.openxmlformats.org/officeDocument/2006/relationships/image" Target="../media/image98.emf"/><Relationship Id="rId4" Type="http://schemas.openxmlformats.org/officeDocument/2006/relationships/package" Target="../embeddings/Microsoft_Word_Document96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655046" y="1127493"/>
            <a:ext cx="2880320" cy="248303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6406814"/>
            <a:ext cx="12190412" cy="452774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六边形 35"/>
          <p:cNvSpPr/>
          <p:nvPr/>
        </p:nvSpPr>
        <p:spPr>
          <a:xfrm flipV="1">
            <a:off x="0" y="0"/>
            <a:ext cx="3047603" cy="93401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452349" y="1263776"/>
            <a:ext cx="4288319" cy="1323423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8000" dirty="0">
                <a:solidFill>
                  <a:srgbClr val="31909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第十二章</a:t>
            </a:r>
          </a:p>
        </p:txBody>
      </p:sp>
      <p:sp>
        <p:nvSpPr>
          <p:cNvPr id="42" name="矩形 41"/>
          <p:cNvSpPr/>
          <p:nvPr/>
        </p:nvSpPr>
        <p:spPr>
          <a:xfrm>
            <a:off x="4012979" y="2682045"/>
            <a:ext cx="4698689" cy="1446534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回归分析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0550" y="139852"/>
            <a:ext cx="5305293" cy="69249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en-US" altLang="zh-CN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数学实验与建模</a:t>
            </a:r>
          </a:p>
        </p:txBody>
      </p: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19" name="六边形 18"/>
          <p:cNvSpPr/>
          <p:nvPr/>
        </p:nvSpPr>
        <p:spPr>
          <a:xfrm flipV="1">
            <a:off x="3041774" y="2632"/>
            <a:ext cx="3047603" cy="93401"/>
          </a:xfrm>
          <a:prstGeom prst="hexagon">
            <a:avLst/>
          </a:prstGeom>
          <a:solidFill>
            <a:srgbClr val="A0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 flipV="1">
            <a:off x="6083548" y="2632"/>
            <a:ext cx="3047603" cy="93401"/>
          </a:xfrm>
          <a:prstGeom prst="hexag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 flipV="1">
            <a:off x="9142810" y="2632"/>
            <a:ext cx="3047603" cy="93401"/>
          </a:xfrm>
          <a:prstGeom prst="hexagon">
            <a:avLst/>
          </a:prstGeom>
          <a:solidFill>
            <a:srgbClr val="F58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6" grpId="0" animBg="1"/>
      <p:bldP spid="40" grpId="0"/>
      <p:bldP spid="42" grpId="0"/>
      <p:bldP spid="45" grpId="0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812940"/>
              </p:ext>
            </p:extLst>
          </p:nvPr>
        </p:nvGraphicFramePr>
        <p:xfrm>
          <a:off x="361950" y="1333500"/>
          <a:ext cx="11239500" cy="512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Document" r:id="rId4" imgW="11514849" imgH="5259875" progId="Word.Document.12">
                  <p:embed/>
                </p:oleObj>
              </mc:Choice>
              <mc:Fallback>
                <p:oleObj name="Document" r:id="rId4" imgW="11514849" imgH="525987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512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5345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491737"/>
              </p:ext>
            </p:extLst>
          </p:nvPr>
        </p:nvGraphicFramePr>
        <p:xfrm>
          <a:off x="465138" y="892458"/>
          <a:ext cx="1125855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" name="Document" r:id="rId4" imgW="11537474" imgH="5817990" progId="Word.Document.12">
                  <p:embed/>
                </p:oleObj>
              </mc:Choice>
              <mc:Fallback>
                <p:oleObj name="Document" r:id="rId4" imgW="11537474" imgH="581799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892458"/>
                        <a:ext cx="11258550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172078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633144"/>
              </p:ext>
            </p:extLst>
          </p:nvPr>
        </p:nvGraphicFramePr>
        <p:xfrm>
          <a:off x="361950" y="1333500"/>
          <a:ext cx="1125855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9" name="Document" r:id="rId4" imgW="11537474" imgH="5137686" progId="Word.Document.12">
                  <p:embed/>
                </p:oleObj>
              </mc:Choice>
              <mc:Fallback>
                <p:oleObj name="Document" r:id="rId4" imgW="11537474" imgH="513768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01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99588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548893"/>
              </p:ext>
            </p:extLst>
          </p:nvPr>
        </p:nvGraphicFramePr>
        <p:xfrm>
          <a:off x="361950" y="1333500"/>
          <a:ext cx="1125855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Document" r:id="rId4" imgW="11537474" imgH="4302848" progId="Word.Document.12">
                  <p:embed/>
                </p:oleObj>
              </mc:Choice>
              <mc:Fallback>
                <p:oleObj name="Document" r:id="rId4" imgW="11537474" imgH="430284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91175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81851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51312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48315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078284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96124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159208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016547"/>
              </p:ext>
            </p:extLst>
          </p:nvPr>
        </p:nvGraphicFramePr>
        <p:xfrm>
          <a:off x="361950" y="1333500"/>
          <a:ext cx="11258550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Document" r:id="rId4" imgW="11537474" imgH="4263316" progId="Word.Document.12">
                  <p:embed/>
                </p:oleObj>
              </mc:Choice>
              <mc:Fallback>
                <p:oleObj name="Document" r:id="rId4" imgW="11537474" imgH="426331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15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992759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456362"/>
              </p:ext>
            </p:extLst>
          </p:nvPr>
        </p:nvGraphicFramePr>
        <p:xfrm>
          <a:off x="361950" y="1333500"/>
          <a:ext cx="1125855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Document" r:id="rId4" imgW="11537474" imgH="4889714" progId="Word.Document.12">
                  <p:embed/>
                </p:oleObj>
              </mc:Choice>
              <mc:Fallback>
                <p:oleObj name="Document" r:id="rId4" imgW="11537474" imgH="488971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6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81771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950860"/>
              </p:ext>
            </p:extLst>
          </p:nvPr>
        </p:nvGraphicFramePr>
        <p:xfrm>
          <a:off x="350838" y="751688"/>
          <a:ext cx="11487150" cy="668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Document" r:id="rId4" imgW="12058199" imgH="6864862" progId="Word.Document.12">
                  <p:embed/>
                </p:oleObj>
              </mc:Choice>
              <mc:Fallback>
                <p:oleObj name="Document" r:id="rId4" imgW="12058199" imgH="68648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751688"/>
                        <a:ext cx="11487150" cy="668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76715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12.1.2  Python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求解线性回归分析</a:t>
            </a:r>
            <a:endParaRPr lang="en-US" altLang="zh-CN" sz="3600" b="1" dirty="0">
              <a:solidFill>
                <a:srgbClr val="31909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404754"/>
              </p:ext>
            </p:extLst>
          </p:nvPr>
        </p:nvGraphicFramePr>
        <p:xfrm>
          <a:off x="201385" y="1612945"/>
          <a:ext cx="112395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Document" r:id="rId4" imgW="11514849" imgH="5151342" progId="Word.Document.12">
                  <p:embed/>
                </p:oleObj>
              </mc:Choice>
              <mc:Fallback>
                <p:oleObj name="Document" r:id="rId4" imgW="11514849" imgH="5151342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385" y="1612945"/>
                        <a:ext cx="11239500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592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890761"/>
              </p:ext>
            </p:extLst>
          </p:nvPr>
        </p:nvGraphicFramePr>
        <p:xfrm>
          <a:off x="352424" y="1327150"/>
          <a:ext cx="11537474" cy="4523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Document" r:id="rId4" imgW="11537474" imgH="4523866" progId="Word.Document.12">
                  <p:embed/>
                </p:oleObj>
              </mc:Choice>
              <mc:Fallback>
                <p:oleObj name="Document" r:id="rId4" imgW="11537474" imgH="452386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4" y="1327150"/>
                        <a:ext cx="11537474" cy="4523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343173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第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章 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31478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255455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04723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7519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889386"/>
              </p:ext>
            </p:extLst>
          </p:nvPr>
        </p:nvGraphicFramePr>
        <p:xfrm>
          <a:off x="193271" y="1027703"/>
          <a:ext cx="11514849" cy="508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Document" r:id="rId4" imgW="11514849" imgH="5080185" progId="Word.Document.12">
                  <p:embed/>
                </p:oleObj>
              </mc:Choice>
              <mc:Fallback>
                <p:oleObj name="Document" r:id="rId4" imgW="11514849" imgH="508018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271" y="1027703"/>
                        <a:ext cx="11514849" cy="5080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17879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71327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Document" r:id="rId4" imgW="11537474" imgH="4537163" progId="Word.Document.12">
                  <p:embed/>
                </p:oleObj>
              </mc:Choice>
              <mc:Fallback>
                <p:oleObj name="Document" r:id="rId4" imgW="11537474" imgH="453716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50025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10978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814092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42314"/>
              </p:ext>
            </p:extLst>
          </p:nvPr>
        </p:nvGraphicFramePr>
        <p:xfrm>
          <a:off x="474663" y="1196684"/>
          <a:ext cx="1123950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Document" r:id="rId4" imgW="11514849" imgH="5823022" progId="Word.Document.12">
                  <p:embed/>
                </p:oleObj>
              </mc:Choice>
              <mc:Fallback>
                <p:oleObj name="Document" r:id="rId4" imgW="11514849" imgH="582302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663" y="1196684"/>
                        <a:ext cx="11239500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23616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73373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390415F-FECD-48BF-95F7-8306DFD34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736265"/>
              </p:ext>
            </p:extLst>
          </p:nvPr>
        </p:nvGraphicFramePr>
        <p:xfrm>
          <a:off x="450056" y="1200336"/>
          <a:ext cx="1125855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Document" r:id="rId6" imgW="11537474" imgH="4884323" progId="Word.Document.12">
                  <p:embed/>
                </p:oleObj>
              </mc:Choice>
              <mc:Fallback>
                <p:oleObj name="Document" r:id="rId6" imgW="11537474" imgH="488432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056" y="1200336"/>
                        <a:ext cx="11258550" cy="476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759150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85275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29126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061642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132243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2061642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多元线性回归分析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282949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353550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282949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线性回归模型的正则化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446019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453079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446019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en-US" altLang="zh-CN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Logistic</a:t>
            </a: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回归模型的应用</a:t>
            </a:r>
          </a:p>
        </p:txBody>
      </p:sp>
    </p:spTree>
    <p:extLst>
      <p:ext uri="{BB962C8B-B14F-4D97-AF65-F5344CB8AC3E}">
        <p14:creationId xmlns:p14="http://schemas.microsoft.com/office/powerpoint/2010/main" val="5655418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19929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85025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12.2.1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多重共线性关系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844050"/>
              </p:ext>
            </p:extLst>
          </p:nvPr>
        </p:nvGraphicFramePr>
        <p:xfrm>
          <a:off x="330025" y="1744092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Document" r:id="rId4" imgW="11514849" imgH="4351004" progId="Word.Document.12">
                  <p:embed/>
                </p:oleObj>
              </mc:Choice>
              <mc:Fallback>
                <p:oleObj name="Document" r:id="rId4" imgW="11514849" imgH="4351004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025" y="1744092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759225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061642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132243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2061642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多元线性回归分析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282949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353550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282949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线性回归模型的正则化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446019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453079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446019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en-US" altLang="zh-CN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Logistic</a:t>
            </a: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回归模型的应用</a:t>
            </a:r>
          </a:p>
        </p:txBody>
      </p:sp>
    </p:spTree>
    <p:extLst>
      <p:ext uri="{BB962C8B-B14F-4D97-AF65-F5344CB8AC3E}">
        <p14:creationId xmlns:p14="http://schemas.microsoft.com/office/powerpoint/2010/main" val="41200768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5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5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50"/>
                            </p:stCondLst>
                            <p:childTnLst>
                              <p:par>
                                <p:cTn id="4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90" grpId="0"/>
      <p:bldP spid="92" grpId="0"/>
      <p:bldP spid="32" grpId="0"/>
      <p:bldP spid="15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808002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888376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21972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80469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975626"/>
              </p:ext>
            </p:extLst>
          </p:nvPr>
        </p:nvGraphicFramePr>
        <p:xfrm>
          <a:off x="361950" y="1333500"/>
          <a:ext cx="1125855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Document" r:id="rId4" imgW="11537474" imgH="4288832" progId="Word.Document.12">
                  <p:embed/>
                </p:oleObj>
              </mc:Choice>
              <mc:Fallback>
                <p:oleObj name="Document" r:id="rId4" imgW="11537474" imgH="428883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366810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652709"/>
              </p:ext>
            </p:extLst>
          </p:nvPr>
        </p:nvGraphicFramePr>
        <p:xfrm>
          <a:off x="465138" y="1269554"/>
          <a:ext cx="11258550" cy="512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Document" r:id="rId4" imgW="11537474" imgH="5260953" progId="Word.Document.12">
                  <p:embed/>
                </p:oleObj>
              </mc:Choice>
              <mc:Fallback>
                <p:oleObj name="Document" r:id="rId4" imgW="11537474" imgH="52609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269554"/>
                        <a:ext cx="11258550" cy="512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45059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153271"/>
              </p:ext>
            </p:extLst>
          </p:nvPr>
        </p:nvGraphicFramePr>
        <p:xfrm>
          <a:off x="209296" y="1129731"/>
          <a:ext cx="1125855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Document" r:id="rId4" imgW="11537474" imgH="5826616" progId="Word.Document.12">
                  <p:embed/>
                </p:oleObj>
              </mc:Choice>
              <mc:Fallback>
                <p:oleObj name="Document" r:id="rId4" imgW="11537474" imgH="582661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296" y="1129731"/>
                        <a:ext cx="11258550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45658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84527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783415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322153"/>
              </p:ext>
            </p:extLst>
          </p:nvPr>
        </p:nvGraphicFramePr>
        <p:xfrm>
          <a:off x="361950" y="1333500"/>
          <a:ext cx="112585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Document" r:id="rId4" imgW="11537474" imgH="4845510" progId="Word.Document.12">
                  <p:embed/>
                </p:oleObj>
              </mc:Choice>
              <mc:Fallback>
                <p:oleObj name="Document" r:id="rId4" imgW="11537474" imgH="484551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07799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222601"/>
              </p:ext>
            </p:extLst>
          </p:nvPr>
        </p:nvGraphicFramePr>
        <p:xfrm>
          <a:off x="361950" y="1333500"/>
          <a:ext cx="112585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Document" r:id="rId4" imgW="11537474" imgH="4153346" progId="Word.Document.12">
                  <p:embed/>
                </p:oleObj>
              </mc:Choice>
              <mc:Fallback>
                <p:oleObj name="Document" r:id="rId4" imgW="11537474" imgH="415334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22880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7191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976832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12.2.2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岭回归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583507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Document" r:id="rId4" imgW="11491865" imgH="3945984" progId="Word.Document.12">
                  <p:embed/>
                </p:oleObj>
              </mc:Choice>
              <mc:Fallback>
                <p:oleObj name="Document" r:id="rId4" imgW="11491865" imgH="3945984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045980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9CEAF7-64C3-41AD-8DC0-81C61085B391}"/>
              </a:ext>
            </a:extLst>
          </p:cNvPr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12.1.1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多元线性回归模型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BED2E77-A8B3-428E-8885-C1C9C0778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553005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9570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00715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62639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71656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97706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715349"/>
              </p:ext>
            </p:extLst>
          </p:nvPr>
        </p:nvGraphicFramePr>
        <p:xfrm>
          <a:off x="334566" y="910909"/>
          <a:ext cx="11258550" cy="582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Document" r:id="rId4" imgW="11537474" imgH="5977914" progId="Word.Document.12">
                  <p:embed/>
                </p:oleObj>
              </mc:Choice>
              <mc:Fallback>
                <p:oleObj name="Document" r:id="rId4" imgW="11537474" imgH="597791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566" y="910909"/>
                        <a:ext cx="11258550" cy="582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7079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125090"/>
              </p:ext>
            </p:extLst>
          </p:nvPr>
        </p:nvGraphicFramePr>
        <p:xfrm>
          <a:off x="361950" y="1333500"/>
          <a:ext cx="11258550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Document" r:id="rId4" imgW="11537474" imgH="5026637" progId="Word.Document.12">
                  <p:embed/>
                </p:oleObj>
              </mc:Choice>
              <mc:Fallback>
                <p:oleObj name="Document" r:id="rId4" imgW="11537474" imgH="502663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84621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603927"/>
              </p:ext>
            </p:extLst>
          </p:nvPr>
        </p:nvGraphicFramePr>
        <p:xfrm>
          <a:off x="361950" y="1333500"/>
          <a:ext cx="1125855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Document" r:id="rId4" imgW="11537474" imgH="5469393" progId="Word.Document.12">
                  <p:embed/>
                </p:oleObj>
              </mc:Choice>
              <mc:Fallback>
                <p:oleObj name="Document" r:id="rId4" imgW="11537474" imgH="546939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40593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734639"/>
              </p:ext>
            </p:extLst>
          </p:nvPr>
        </p:nvGraphicFramePr>
        <p:xfrm>
          <a:off x="361950" y="1333500"/>
          <a:ext cx="1125855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Document" r:id="rId4" imgW="11537474" imgH="4776150" progId="Word.Document.12">
                  <p:embed/>
                </p:oleObj>
              </mc:Choice>
              <mc:Fallback>
                <p:oleObj name="Document" r:id="rId4" imgW="11537474" imgH="477615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70267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732719"/>
              </p:ext>
            </p:extLst>
          </p:nvPr>
        </p:nvGraphicFramePr>
        <p:xfrm>
          <a:off x="361950" y="1333500"/>
          <a:ext cx="11258550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Document" r:id="rId4" imgW="11537474" imgH="4187487" progId="Word.Document.12">
                  <p:embed/>
                </p:oleObj>
              </mc:Choice>
              <mc:Fallback>
                <p:oleObj name="Document" r:id="rId4" imgW="11537474" imgH="418748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07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19714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78271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02436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177405"/>
              </p:ext>
            </p:extLst>
          </p:nvPr>
        </p:nvGraphicFramePr>
        <p:xfrm>
          <a:off x="361950" y="1333500"/>
          <a:ext cx="11258550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Document" r:id="rId4" imgW="11537474" imgH="4467803" progId="Word.Document.12">
                  <p:embed/>
                </p:oleObj>
              </mc:Choice>
              <mc:Fallback>
                <p:oleObj name="Document" r:id="rId4" imgW="11537474" imgH="446780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36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65026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9836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16462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79594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1318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12.2.3  LASSO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回归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453445"/>
              </p:ext>
            </p:extLst>
          </p:nvPr>
        </p:nvGraphicFramePr>
        <p:xfrm>
          <a:off x="323850" y="1752600"/>
          <a:ext cx="11239500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Document" r:id="rId4" imgW="11491865" imgH="4348129" progId="Word.Document.12">
                  <p:embed/>
                </p:oleObj>
              </mc:Choice>
              <mc:Fallback>
                <p:oleObj name="Document" r:id="rId4" imgW="11491865" imgH="4348129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422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37223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39480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09838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03476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40671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084382"/>
              </p:ext>
            </p:extLst>
          </p:nvPr>
        </p:nvGraphicFramePr>
        <p:xfrm>
          <a:off x="361950" y="1333500"/>
          <a:ext cx="1125855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Document" r:id="rId4" imgW="11537474" imgH="4918824" progId="Word.Document.12">
                  <p:embed/>
                </p:oleObj>
              </mc:Choice>
              <mc:Fallback>
                <p:oleObj name="Document" r:id="rId4" imgW="11537474" imgH="491882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564633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199685"/>
              </p:ext>
            </p:extLst>
          </p:nvPr>
        </p:nvGraphicFramePr>
        <p:xfrm>
          <a:off x="361950" y="1333500"/>
          <a:ext cx="11258550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Document" r:id="rId4" imgW="11537474" imgH="5667051" progId="Word.Document.12">
                  <p:embed/>
                </p:oleObj>
              </mc:Choice>
              <mc:Fallback>
                <p:oleObj name="Document" r:id="rId4" imgW="11537474" imgH="566705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52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02047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989662"/>
              </p:ext>
            </p:extLst>
          </p:nvPr>
        </p:nvGraphicFramePr>
        <p:xfrm>
          <a:off x="190550" y="1073384"/>
          <a:ext cx="11258550" cy="575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Document" r:id="rId4" imgW="11537474" imgH="5895976" progId="Word.Document.12">
                  <p:embed/>
                </p:oleObj>
              </mc:Choice>
              <mc:Fallback>
                <p:oleObj name="Document" r:id="rId4" imgW="11537474" imgH="589597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50" y="1073384"/>
                        <a:ext cx="11258550" cy="575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9956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647797"/>
              </p:ext>
            </p:extLst>
          </p:nvPr>
        </p:nvGraphicFramePr>
        <p:xfrm>
          <a:off x="361950" y="1333500"/>
          <a:ext cx="11258550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Document" r:id="rId4" imgW="11537474" imgH="5026997" progId="Word.Document.12">
                  <p:embed/>
                </p:oleObj>
              </mc:Choice>
              <mc:Fallback>
                <p:oleObj name="Document" r:id="rId4" imgW="11537474" imgH="502699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446757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260562"/>
              </p:ext>
            </p:extLst>
          </p:nvPr>
        </p:nvGraphicFramePr>
        <p:xfrm>
          <a:off x="361950" y="1333500"/>
          <a:ext cx="11258550" cy="493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Document" r:id="rId4" imgW="11537474" imgH="5061138" progId="Word.Document.12">
                  <p:embed/>
                </p:oleObj>
              </mc:Choice>
              <mc:Fallback>
                <p:oleObj name="Document" r:id="rId4" imgW="11537474" imgH="506113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93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381358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74631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988508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531828"/>
              </p:ext>
            </p:extLst>
          </p:nvPr>
        </p:nvGraphicFramePr>
        <p:xfrm>
          <a:off x="465138" y="1053531"/>
          <a:ext cx="11258550" cy="577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Document" r:id="rId4" imgW="11537474" imgH="5920414" progId="Word.Document.12">
                  <p:embed/>
                </p:oleObj>
              </mc:Choice>
              <mc:Fallback>
                <p:oleObj name="Document" r:id="rId4" imgW="11537474" imgH="592041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053531"/>
                        <a:ext cx="11258550" cy="577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38666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437246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541824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52578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26681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96616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551706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306147"/>
              </p:ext>
            </p:extLst>
          </p:nvPr>
        </p:nvGraphicFramePr>
        <p:xfrm>
          <a:off x="361950" y="1333500"/>
          <a:ext cx="11258550" cy="527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Document" r:id="rId4" imgW="11537474" imgH="5406142" progId="Word.Document.12">
                  <p:embed/>
                </p:oleObj>
              </mc:Choice>
              <mc:Fallback>
                <p:oleObj name="Document" r:id="rId4" imgW="11537474" imgH="540614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27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428761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687621"/>
              </p:ext>
            </p:extLst>
          </p:nvPr>
        </p:nvGraphicFramePr>
        <p:xfrm>
          <a:off x="465138" y="1047429"/>
          <a:ext cx="1125855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Document" r:id="rId4" imgW="11537474" imgH="5937304" progId="Word.Document.12">
                  <p:embed/>
                </p:oleObj>
              </mc:Choice>
              <mc:Fallback>
                <p:oleObj name="Document" r:id="rId4" imgW="11537474" imgH="593730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047429"/>
                        <a:ext cx="11258550" cy="579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71395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706819"/>
              </p:ext>
            </p:extLst>
          </p:nvPr>
        </p:nvGraphicFramePr>
        <p:xfrm>
          <a:off x="361950" y="1333500"/>
          <a:ext cx="11258550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Document" r:id="rId4" imgW="11537474" imgH="4957637" progId="Word.Document.12">
                  <p:embed/>
                </p:oleObj>
              </mc:Choice>
              <mc:Fallback>
                <p:oleObj name="Document" r:id="rId4" imgW="11537474" imgH="495763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83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33482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49376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474934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14579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473000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38901"/>
              </p:ext>
            </p:extLst>
          </p:nvPr>
        </p:nvGraphicFramePr>
        <p:xfrm>
          <a:off x="361950" y="1333500"/>
          <a:ext cx="1125855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Document" r:id="rId4" imgW="11537474" imgH="4387661" progId="Word.Document.12">
                  <p:embed/>
                </p:oleObj>
              </mc:Choice>
              <mc:Fallback>
                <p:oleObj name="Document" r:id="rId4" imgW="11537474" imgH="438766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0192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线性回归模型的正则化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89985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65461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061642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132243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2061642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多元线性回归分析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282949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353550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282949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线性回归模型的正则化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446019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453079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446019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en-US" altLang="zh-CN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Logistic</a:t>
            </a: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回归模型的应用</a:t>
            </a:r>
          </a:p>
        </p:txBody>
      </p:sp>
    </p:spTree>
    <p:extLst>
      <p:ext uri="{BB962C8B-B14F-4D97-AF65-F5344CB8AC3E}">
        <p14:creationId xmlns:p14="http://schemas.microsoft.com/office/powerpoint/2010/main" val="34207477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601974"/>
              </p:ext>
            </p:extLst>
          </p:nvPr>
        </p:nvGraphicFramePr>
        <p:xfrm>
          <a:off x="361950" y="1333500"/>
          <a:ext cx="112585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Document" r:id="rId4" imgW="11537474" imgH="5338219" progId="Word.Document.12">
                  <p:embed/>
                </p:oleObj>
              </mc:Choice>
              <mc:Fallback>
                <p:oleObj name="Document" r:id="rId4" imgW="11537474" imgH="533821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95043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F92B5B-9D34-4F73-86CE-4B833C42C894}"/>
              </a:ext>
            </a:extLst>
          </p:cNvPr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12.3.1  Logistic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回归模型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EF33783-D121-4EE3-90D5-8D073B1C9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125262"/>
              </p:ext>
            </p:extLst>
          </p:nvPr>
        </p:nvGraphicFramePr>
        <p:xfrm>
          <a:off x="361950" y="1676400"/>
          <a:ext cx="112395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Document" r:id="rId4" imgW="11514849" imgH="4302848" progId="Word.Document.12">
                  <p:embed/>
                </p:oleObj>
              </mc:Choice>
              <mc:Fallback>
                <p:oleObj name="Document" r:id="rId4" imgW="11514849" imgH="4302848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676400"/>
                        <a:ext cx="112395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981598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40153"/>
              </p:ext>
            </p:extLst>
          </p:nvPr>
        </p:nvGraphicFramePr>
        <p:xfrm>
          <a:off x="220655" y="1129528"/>
          <a:ext cx="11258550" cy="560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Document" r:id="rId4" imgW="11537474" imgH="5741083" progId="Word.Document.12">
                  <p:embed/>
                </p:oleObj>
              </mc:Choice>
              <mc:Fallback>
                <p:oleObj name="Document" r:id="rId4" imgW="11537474" imgH="574108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655" y="1129528"/>
                        <a:ext cx="11258550" cy="560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297536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411474"/>
              </p:ext>
            </p:extLst>
          </p:nvPr>
        </p:nvGraphicFramePr>
        <p:xfrm>
          <a:off x="361950" y="1333500"/>
          <a:ext cx="1125855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4" name="Document" r:id="rId4" imgW="11537474" imgH="5168952" progId="Word.Document.12">
                  <p:embed/>
                </p:oleObj>
              </mc:Choice>
              <mc:Fallback>
                <p:oleObj name="Document" r:id="rId4" imgW="11537474" imgH="516895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06963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303487"/>
              </p:ext>
            </p:extLst>
          </p:nvPr>
        </p:nvGraphicFramePr>
        <p:xfrm>
          <a:off x="190550" y="909514"/>
          <a:ext cx="11258550" cy="59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Document" r:id="rId4" imgW="11537474" imgH="6059853" progId="Word.Document.12">
                  <p:embed/>
                </p:oleObj>
              </mc:Choice>
              <mc:Fallback>
                <p:oleObj name="Document" r:id="rId4" imgW="11537474" imgH="60598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50" y="909514"/>
                        <a:ext cx="11258550" cy="59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64734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060085"/>
              </p:ext>
            </p:extLst>
          </p:nvPr>
        </p:nvGraphicFramePr>
        <p:xfrm>
          <a:off x="361950" y="1333500"/>
          <a:ext cx="1125855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2" name="Document" r:id="rId4" imgW="11537474" imgH="5547378" progId="Word.Document.12">
                  <p:embed/>
                </p:oleObj>
              </mc:Choice>
              <mc:Fallback>
                <p:oleObj name="Document" r:id="rId4" imgW="11537474" imgH="554737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13730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67603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378924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292035"/>
              </p:ext>
            </p:extLst>
          </p:nvPr>
        </p:nvGraphicFramePr>
        <p:xfrm>
          <a:off x="361950" y="1333500"/>
          <a:ext cx="11258550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Document" r:id="rId4" imgW="11537474" imgH="6096150" progId="Word.Document.12">
                  <p:embed/>
                </p:oleObj>
              </mc:Choice>
              <mc:Fallback>
                <p:oleObj name="Document" r:id="rId4" imgW="11537474" imgH="609615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94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62717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311078"/>
              </p:ext>
            </p:extLst>
          </p:nvPr>
        </p:nvGraphicFramePr>
        <p:xfrm>
          <a:off x="361950" y="1333500"/>
          <a:ext cx="11258550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Document" r:id="rId4" imgW="11537474" imgH="4635633" progId="Word.Document.12">
                  <p:embed/>
                </p:oleObj>
              </mc:Choice>
              <mc:Fallback>
                <p:oleObj name="Document" r:id="rId4" imgW="11537474" imgH="463563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51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487497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953124"/>
              </p:ext>
            </p:extLst>
          </p:nvPr>
        </p:nvGraphicFramePr>
        <p:xfrm>
          <a:off x="361950" y="1333500"/>
          <a:ext cx="11258550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Document" r:id="rId4" imgW="11537474" imgH="5043169" progId="Word.Document.12">
                  <p:embed/>
                </p:oleObj>
              </mc:Choice>
              <mc:Fallback>
                <p:oleObj name="Document" r:id="rId4" imgW="11537474" imgH="504316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9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93358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851117"/>
              </p:ext>
            </p:extLst>
          </p:nvPr>
        </p:nvGraphicFramePr>
        <p:xfrm>
          <a:off x="361950" y="1333500"/>
          <a:ext cx="1125855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Document" r:id="rId4" imgW="11537474" imgH="4581007" progId="Word.Document.12">
                  <p:embed/>
                </p:oleObj>
              </mc:Choice>
              <mc:Fallback>
                <p:oleObj name="Document" r:id="rId4" imgW="11537474" imgH="458100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45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91775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848944"/>
              </p:ext>
            </p:extLst>
          </p:nvPr>
        </p:nvGraphicFramePr>
        <p:xfrm>
          <a:off x="361950" y="1333500"/>
          <a:ext cx="1123950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Document" r:id="rId4" imgW="11514849" imgH="5582238" progId="Word.Document.12">
                  <p:embed/>
                </p:oleObj>
              </mc:Choice>
              <mc:Fallback>
                <p:oleObj name="Document" r:id="rId4" imgW="11514849" imgH="558223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544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56252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04855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84163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404746"/>
              </p:ext>
            </p:extLst>
          </p:nvPr>
        </p:nvGraphicFramePr>
        <p:xfrm>
          <a:off x="361950" y="1333500"/>
          <a:ext cx="1125855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Document" r:id="rId4" imgW="11537474" imgH="5366251" progId="Word.Document.12">
                  <p:embed/>
                </p:oleObj>
              </mc:Choice>
              <mc:Fallback>
                <p:oleObj name="Document" r:id="rId4" imgW="11537474" imgH="536625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23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788762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339938"/>
              </p:ext>
            </p:extLst>
          </p:nvPr>
        </p:nvGraphicFramePr>
        <p:xfrm>
          <a:off x="361950" y="1333500"/>
          <a:ext cx="1125855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1" name="Document" r:id="rId4" imgW="11537474" imgH="4676243" progId="Word.Document.12">
                  <p:embed/>
                </p:oleObj>
              </mc:Choice>
              <mc:Fallback>
                <p:oleObj name="Document" r:id="rId4" imgW="11537474" imgH="467624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55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84616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562507"/>
              </p:ext>
            </p:extLst>
          </p:nvPr>
        </p:nvGraphicFramePr>
        <p:xfrm>
          <a:off x="361950" y="1333500"/>
          <a:ext cx="11258550" cy="527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5" name="Document" r:id="rId4" imgW="11537474" imgH="5406142" progId="Word.Document.12">
                  <p:embed/>
                </p:oleObj>
              </mc:Choice>
              <mc:Fallback>
                <p:oleObj name="Document" r:id="rId4" imgW="11537474" imgH="540614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27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528305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83492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87656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12.3.2  Logistic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回归模型的应用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43582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07018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35795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663821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285580"/>
              </p:ext>
            </p:extLst>
          </p:nvPr>
        </p:nvGraphicFramePr>
        <p:xfrm>
          <a:off x="361950" y="1333500"/>
          <a:ext cx="11258550" cy="560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7" name="Document" r:id="rId4" imgW="11537474" imgH="5735693" progId="Word.Document.12">
                  <p:embed/>
                </p:oleObj>
              </mc:Choice>
              <mc:Fallback>
                <p:oleObj name="Document" r:id="rId4" imgW="11537474" imgH="573569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60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67414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90622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5F52E02-6406-47E0-A0CF-10D9FCB7E3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978536"/>
              </p:ext>
            </p:extLst>
          </p:nvPr>
        </p:nvGraphicFramePr>
        <p:xfrm>
          <a:off x="384175" y="3691060"/>
          <a:ext cx="11258550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7" name="Document" r:id="rId6" imgW="11514849" imgH="4047329" progId="Word.Document.12">
                  <p:embed/>
                </p:oleObj>
              </mc:Choice>
              <mc:Fallback>
                <p:oleObj name="Document" r:id="rId6" imgW="11514849" imgH="404732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4175" y="3691060"/>
                        <a:ext cx="11258550" cy="394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93479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440117"/>
              </p:ext>
            </p:extLst>
          </p:nvPr>
        </p:nvGraphicFramePr>
        <p:xfrm>
          <a:off x="361950" y="1333500"/>
          <a:ext cx="11514849" cy="4153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5" name="Document" r:id="rId4" imgW="11514849" imgH="4153346" progId="Word.Document.12">
                  <p:embed/>
                </p:oleObj>
              </mc:Choice>
              <mc:Fallback>
                <p:oleObj name="Document" r:id="rId4" imgW="11514849" imgH="415334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514849" cy="4153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804072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多元线性回归分析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494122"/>
              </p:ext>
            </p:extLst>
          </p:nvPr>
        </p:nvGraphicFramePr>
        <p:xfrm>
          <a:off x="207065" y="1090237"/>
          <a:ext cx="1125855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Document" r:id="rId4" imgW="11537474" imgH="5784568" progId="Word.Document.12">
                  <p:embed/>
                </p:oleObj>
              </mc:Choice>
              <mc:Fallback>
                <p:oleObj name="Document" r:id="rId4" imgW="11537474" imgH="578456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065" y="1090237"/>
                        <a:ext cx="11258550" cy="563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50910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830167"/>
              </p:ext>
            </p:extLst>
          </p:nvPr>
        </p:nvGraphicFramePr>
        <p:xfrm>
          <a:off x="361950" y="1333500"/>
          <a:ext cx="11258550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9" name="Document" r:id="rId4" imgW="11491865" imgH="4039423" progId="Word.Document.12">
                  <p:embed/>
                </p:oleObj>
              </mc:Choice>
              <mc:Fallback>
                <p:oleObj name="Document" r:id="rId4" imgW="11491865" imgH="403942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94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68171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725222"/>
              </p:ext>
            </p:extLst>
          </p:nvPr>
        </p:nvGraphicFramePr>
        <p:xfrm>
          <a:off x="465138" y="1053531"/>
          <a:ext cx="11258550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3" name="Document" r:id="rId4" imgW="11537474" imgH="5492752" progId="Word.Document.12">
                  <p:embed/>
                </p:oleObj>
              </mc:Choice>
              <mc:Fallback>
                <p:oleObj name="Document" r:id="rId4" imgW="11537474" imgH="549275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053531"/>
                        <a:ext cx="11258550" cy="535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49710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58462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29464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80640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205691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486662"/>
              </p:ext>
            </p:extLst>
          </p:nvPr>
        </p:nvGraphicFramePr>
        <p:xfrm>
          <a:off x="465138" y="1053531"/>
          <a:ext cx="11258550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1" name="Document" r:id="rId4" imgW="11537474" imgH="5338579" progId="Word.Document.12">
                  <p:embed/>
                </p:oleObj>
              </mc:Choice>
              <mc:Fallback>
                <p:oleObj name="Document" r:id="rId4" imgW="11537474" imgH="533857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053531"/>
                        <a:ext cx="11258550" cy="520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929728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0941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705344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550436"/>
              </p:ext>
            </p:extLst>
          </p:nvPr>
        </p:nvGraphicFramePr>
        <p:xfrm>
          <a:off x="1414686" y="792256"/>
          <a:ext cx="9045624" cy="596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9" name="Document" r:id="rId4" imgW="11537474" imgH="7610934" progId="Word.Document.12">
                  <p:embed/>
                </p:oleObj>
              </mc:Choice>
              <mc:Fallback>
                <p:oleObj name="Document" r:id="rId4" imgW="11537474" imgH="761093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4686" y="792256"/>
                        <a:ext cx="9045624" cy="5969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93986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700242"/>
              </p:ext>
            </p:extLst>
          </p:nvPr>
        </p:nvGraphicFramePr>
        <p:xfrm>
          <a:off x="465138" y="1018220"/>
          <a:ext cx="11258550" cy="577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3" name="Document" r:id="rId4" imgW="11537474" imgH="5925445" progId="Word.Document.12">
                  <p:embed/>
                </p:oleObj>
              </mc:Choice>
              <mc:Fallback>
                <p:oleObj name="Document" r:id="rId4" imgW="11537474" imgH="592544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018220"/>
                        <a:ext cx="11258550" cy="577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65170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824961"/>
              </p:ext>
            </p:extLst>
          </p:nvPr>
        </p:nvGraphicFramePr>
        <p:xfrm>
          <a:off x="622598" y="1053531"/>
          <a:ext cx="11258550" cy="550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7" name="Document" r:id="rId4" imgW="11537474" imgH="5642973" progId="Word.Document.12">
                  <p:embed/>
                </p:oleObj>
              </mc:Choice>
              <mc:Fallback>
                <p:oleObj name="Document" r:id="rId4" imgW="11537474" imgH="564297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98" y="1053531"/>
                        <a:ext cx="11258550" cy="550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2040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12.3Logistic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回归模型的应用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10698"/>
              </p:ext>
            </p:extLst>
          </p:nvPr>
        </p:nvGraphicFramePr>
        <p:xfrm>
          <a:off x="361950" y="1333500"/>
          <a:ext cx="11258550" cy="512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1" name="Document" r:id="rId4" imgW="11537474" imgH="5254484" progId="Word.Document.12">
                  <p:embed/>
                </p:oleObj>
              </mc:Choice>
              <mc:Fallback>
                <p:oleObj name="Document" r:id="rId4" imgW="11537474" imgH="525448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12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82754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926</Words>
  <Application>Microsoft Office PowerPoint</Application>
  <PresentationFormat>自定义</PresentationFormat>
  <Paragraphs>325</Paragraphs>
  <Slides>101</Slides>
  <Notes>98</Notes>
  <HiddenSlides>0</HiddenSlides>
  <MMClips>1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101</vt:i4>
      </vt:variant>
    </vt:vector>
  </HeadingPairs>
  <TitlesOfParts>
    <vt:vector size="111" baseType="lpstr">
      <vt:lpstr>隶书</vt:lpstr>
      <vt:lpstr>微软雅黑</vt:lpstr>
      <vt:lpstr>Arial</vt:lpstr>
      <vt:lpstr>Calibri</vt:lpstr>
      <vt:lpstr>Eras Bold ITC</vt:lpstr>
      <vt:lpstr>Impact</vt:lpstr>
      <vt:lpstr>Times New Roman</vt:lpstr>
      <vt:lpstr>Office 主题</vt:lpstr>
      <vt:lpstr>Document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亮亮图文旗舰店</dc:subject>
  <cp:keywords>更多模版：亮亮图文旗舰店https:/liangliangtuwen.tmall.com</cp:keywords>
  <dc:description>更多模版：亮亮图文旗舰店https://liangliangtuwen.tmall.com</dc:description>
  <cp:lastModifiedBy>sxj</cp:lastModifiedBy>
  <cp:revision>33</cp:revision>
  <dcterms:created xsi:type="dcterms:W3CDTF">2015-04-23T03:04:04Z</dcterms:created>
  <dcterms:modified xsi:type="dcterms:W3CDTF">2020-03-03T14:10:30Z</dcterms:modified>
</cp:coreProperties>
</file>