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97"/>
  </p:notesMasterIdLst>
  <p:handoutMasterIdLst>
    <p:handoutMasterId r:id="rId98"/>
  </p:handoutMasterIdLst>
  <p:sldIdLst>
    <p:sldId id="370" r:id="rId3"/>
    <p:sldId id="376" r:id="rId4"/>
    <p:sldId id="395" r:id="rId5"/>
    <p:sldId id="375" r:id="rId6"/>
    <p:sldId id="361" r:id="rId7"/>
    <p:sldId id="372" r:id="rId8"/>
    <p:sldId id="374" r:id="rId9"/>
    <p:sldId id="396" r:id="rId10"/>
    <p:sldId id="397" r:id="rId11"/>
    <p:sldId id="398" r:id="rId12"/>
    <p:sldId id="399" r:id="rId13"/>
    <p:sldId id="400" r:id="rId14"/>
    <p:sldId id="401" r:id="rId15"/>
    <p:sldId id="389" r:id="rId16"/>
    <p:sldId id="390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385" r:id="rId28"/>
    <p:sldId id="386" r:id="rId29"/>
    <p:sldId id="388" r:id="rId30"/>
    <p:sldId id="412" r:id="rId31"/>
    <p:sldId id="413" r:id="rId32"/>
    <p:sldId id="414" r:id="rId33"/>
    <p:sldId id="415" r:id="rId34"/>
    <p:sldId id="416" r:id="rId35"/>
    <p:sldId id="417" r:id="rId36"/>
    <p:sldId id="391" r:id="rId37"/>
    <p:sldId id="392" r:id="rId38"/>
    <p:sldId id="419" r:id="rId39"/>
    <p:sldId id="418" r:id="rId40"/>
    <p:sldId id="420" r:id="rId41"/>
    <p:sldId id="377" r:id="rId42"/>
    <p:sldId id="378" r:id="rId43"/>
    <p:sldId id="379" r:id="rId44"/>
    <p:sldId id="38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393" r:id="rId63"/>
    <p:sldId id="394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8" r:id="rId73"/>
    <p:sldId id="449" r:id="rId74"/>
    <p:sldId id="450" r:id="rId75"/>
    <p:sldId id="381" r:id="rId76"/>
    <p:sldId id="382" r:id="rId77"/>
    <p:sldId id="384" r:id="rId78"/>
    <p:sldId id="461" r:id="rId79"/>
    <p:sldId id="451" r:id="rId80"/>
    <p:sldId id="452" r:id="rId81"/>
    <p:sldId id="453" r:id="rId82"/>
    <p:sldId id="454" r:id="rId83"/>
    <p:sldId id="455" r:id="rId84"/>
    <p:sldId id="456" r:id="rId85"/>
    <p:sldId id="457" r:id="rId86"/>
    <p:sldId id="458" r:id="rId87"/>
    <p:sldId id="459" r:id="rId88"/>
    <p:sldId id="460" r:id="rId89"/>
    <p:sldId id="462" r:id="rId90"/>
    <p:sldId id="463" r:id="rId91"/>
    <p:sldId id="464" r:id="rId92"/>
    <p:sldId id="465" r:id="rId93"/>
    <p:sldId id="466" r:id="rId94"/>
    <p:sldId id="467" r:id="rId95"/>
    <p:sldId id="468" r:id="rId96"/>
  </p:sldIdLst>
  <p:sldSz cx="12190413" cy="6859588"/>
  <p:notesSz cx="6858000" cy="9144000"/>
  <p:custDataLst>
    <p:tags r:id="rId99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xj" initials="s" lastIdx="1" clrIdx="0">
    <p:extLst>
      <p:ext uri="{19B8F6BF-5375-455C-9EA6-DF929625EA0E}">
        <p15:presenceInfo xmlns:p15="http://schemas.microsoft.com/office/powerpoint/2012/main" userId="sx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53" y="682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10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4T19:08:26.461" idx="1">
    <p:pos x="7320" y="84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7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7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57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8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8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72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5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35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5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68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47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95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5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88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39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25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46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09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11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27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70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3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2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2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1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2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88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54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980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46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07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44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4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1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77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762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815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3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66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71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75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566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5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05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56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39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35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255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210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283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11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63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005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0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61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438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16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319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19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187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711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43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458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01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05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717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858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240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116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25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694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163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133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6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775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121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4333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457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447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075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6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289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24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053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1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8731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8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0.emf"/><Relationship Id="rId4" Type="http://schemas.openxmlformats.org/officeDocument/2006/relationships/package" Target="../embeddings/Microsoft_Word_Document56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6" Type="http://schemas.openxmlformats.org/officeDocument/2006/relationships/comments" Target="../comments/comment1.x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6" Type="http://schemas.openxmlformats.org/officeDocument/2006/relationships/package" Target="../embeddings/Microsoft_Word_Document71.docx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6" Type="http://schemas.openxmlformats.org/officeDocument/2006/relationships/package" Target="../embeddings/Microsoft_Word_Document73.docx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7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第十四章</a:t>
            </a:r>
          </a:p>
        </p:txBody>
      </p:sp>
      <p:sp>
        <p:nvSpPr>
          <p:cNvPr id="42" name="矩形 41"/>
          <p:cNvSpPr/>
          <p:nvPr/>
        </p:nvSpPr>
        <p:spPr>
          <a:xfrm>
            <a:off x="4012979" y="2682045"/>
            <a:ext cx="4698689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模糊数学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7005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8579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94744"/>
              </p:ext>
            </p:extLst>
          </p:nvPr>
        </p:nvGraphicFramePr>
        <p:xfrm>
          <a:off x="2446411" y="832718"/>
          <a:ext cx="7821488" cy="578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4" imgW="11537474" imgH="8530585" progId="Word.Document.12">
                  <p:embed/>
                </p:oleObj>
              </mc:Choice>
              <mc:Fallback>
                <p:oleObj name="Document" r:id="rId4" imgW="11537474" imgH="853058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6411" y="832718"/>
                        <a:ext cx="7821488" cy="578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755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47803"/>
              </p:ext>
            </p:extLst>
          </p:nvPr>
        </p:nvGraphicFramePr>
        <p:xfrm>
          <a:off x="361950" y="1333500"/>
          <a:ext cx="112585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4" imgW="11537474" imgH="5148826" progId="Word.Document.12">
                  <p:embed/>
                </p:oleObj>
              </mc:Choice>
              <mc:Fallback>
                <p:oleObj name="Document" r:id="rId4" imgW="11537474" imgH="51488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0430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15549"/>
              </p:ext>
            </p:extLst>
          </p:nvPr>
        </p:nvGraphicFramePr>
        <p:xfrm>
          <a:off x="361950" y="1333500"/>
          <a:ext cx="112585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4" imgW="11537474" imgH="5106420" progId="Word.Document.12">
                  <p:embed/>
                </p:oleObj>
              </mc:Choice>
              <mc:Fallback>
                <p:oleObj name="Document" r:id="rId4" imgW="11537474" imgH="510642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0762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14.1.2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模糊数学基本运算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049886"/>
              </p:ext>
            </p:extLst>
          </p:nvPr>
        </p:nvGraphicFramePr>
        <p:xfrm>
          <a:off x="323850" y="1752600"/>
          <a:ext cx="112395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4" imgW="11514849" imgH="4463850" progId="Word.Document.12">
                  <p:embed/>
                </p:oleObj>
              </mc:Choice>
              <mc:Fallback>
                <p:oleObj name="Document" r:id="rId4" imgW="11514849" imgH="4463850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5180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03550"/>
              </p:ext>
            </p:extLst>
          </p:nvPr>
        </p:nvGraphicFramePr>
        <p:xfrm>
          <a:off x="361950" y="1333500"/>
          <a:ext cx="11258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4" imgW="11537474" imgH="4087579" progId="Word.Document.12">
                  <p:embed/>
                </p:oleObj>
              </mc:Choice>
              <mc:Fallback>
                <p:oleObj name="Document" r:id="rId4" imgW="11537474" imgH="40875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8714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6910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3486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04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6221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099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162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4689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3301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模糊数学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08458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0900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95505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Document" r:id="rId4" imgW="11537474" imgH="5328875" progId="Word.Document.12">
                  <p:embed/>
                </p:oleObj>
              </mc:Choice>
              <mc:Fallback>
                <p:oleObj name="Document" r:id="rId4" imgW="11537474" imgH="53288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722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74885"/>
              </p:ext>
            </p:extLst>
          </p:nvPr>
        </p:nvGraphicFramePr>
        <p:xfrm>
          <a:off x="361950" y="1333500"/>
          <a:ext cx="11449050" cy="504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Document" r:id="rId4" imgW="11670708" imgH="5168592" progId="Word.Document.12">
                  <p:embed/>
                </p:oleObj>
              </mc:Choice>
              <mc:Fallback>
                <p:oleObj name="Document" r:id="rId4" imgW="11670708" imgH="51685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04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2412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9638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424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60041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8558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391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756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361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Document" r:id="rId4" imgW="11537474" imgH="4146158" progId="Word.Document.12">
                  <p:embed/>
                </p:oleObj>
              </mc:Choice>
              <mc:Fallback>
                <p:oleObj name="Document" r:id="rId4" imgW="11537474" imgH="41461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441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模糊数学基本概念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模糊模式识别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模糊聚类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模糊综合评价</a:t>
            </a:r>
          </a:p>
        </p:txBody>
      </p:sp>
    </p:spTree>
    <p:extLst>
      <p:ext uri="{BB962C8B-B14F-4D97-AF65-F5344CB8AC3E}">
        <p14:creationId xmlns:p14="http://schemas.microsoft.com/office/powerpoint/2010/main" val="3664646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D94DFF-370F-4EFD-A511-F07F0BBA14A5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择近原则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7D0BD72-F558-4B7C-A53A-BFC6024D3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69074"/>
              </p:ext>
            </p:extLst>
          </p:nvPr>
        </p:nvGraphicFramePr>
        <p:xfrm>
          <a:off x="323850" y="1752600"/>
          <a:ext cx="112395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4" imgW="11514849" imgH="4845510" progId="Word.Document.12">
                  <p:embed/>
                </p:oleObj>
              </mc:Choice>
              <mc:Fallback>
                <p:oleObj name="Document" r:id="rId4" imgW="11514849" imgH="4845510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36957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1071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2960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0063"/>
              </p:ext>
            </p:extLst>
          </p:nvPr>
        </p:nvGraphicFramePr>
        <p:xfrm>
          <a:off x="361950" y="1333500"/>
          <a:ext cx="1125855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Document" r:id="rId4" imgW="11537474" imgH="3977969" progId="Word.Document.12">
                  <p:embed/>
                </p:oleObj>
              </mc:Choice>
              <mc:Fallback>
                <p:oleObj name="Document" r:id="rId4" imgW="11537474" imgH="39779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1822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模糊数学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190578"/>
              </p:ext>
            </p:extLst>
          </p:nvPr>
        </p:nvGraphicFramePr>
        <p:xfrm>
          <a:off x="361950" y="1333500"/>
          <a:ext cx="112395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11514849" imgH="4343817" progId="Word.Document.12">
                  <p:embed/>
                </p:oleObj>
              </mc:Choice>
              <mc:Fallback>
                <p:oleObj name="Document" r:id="rId4" imgW="11514849" imgH="434381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392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62984"/>
              </p:ext>
            </p:extLst>
          </p:nvPr>
        </p:nvGraphicFramePr>
        <p:xfrm>
          <a:off x="361950" y="1333500"/>
          <a:ext cx="112585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Document" r:id="rId4" imgW="11537474" imgH="4747040" progId="Word.Document.12">
                  <p:embed/>
                </p:oleObj>
              </mc:Choice>
              <mc:Fallback>
                <p:oleObj name="Document" r:id="rId4" imgW="11537474" imgH="47470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7633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82333"/>
              </p:ext>
            </p:extLst>
          </p:nvPr>
        </p:nvGraphicFramePr>
        <p:xfrm>
          <a:off x="368299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1870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616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85838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7642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774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380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5021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最大隶属原则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83995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209807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67394"/>
              </p:ext>
            </p:extLst>
          </p:nvPr>
        </p:nvGraphicFramePr>
        <p:xfrm>
          <a:off x="361950" y="1333500"/>
          <a:ext cx="11258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Document" r:id="rId4" imgW="11537474" imgH="4845510" progId="Word.Document.12">
                  <p:embed/>
                </p:oleObj>
              </mc:Choice>
              <mc:Fallback>
                <p:oleObj name="Document" r:id="rId4" imgW="11537474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7584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03814"/>
              </p:ext>
            </p:extLst>
          </p:nvPr>
        </p:nvGraphicFramePr>
        <p:xfrm>
          <a:off x="465138" y="765498"/>
          <a:ext cx="11258550" cy="59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Document" r:id="rId4" imgW="11537474" imgH="6131010" progId="Word.Document.12">
                  <p:embed/>
                </p:oleObj>
              </mc:Choice>
              <mc:Fallback>
                <p:oleObj name="Document" r:id="rId4" imgW="11537474" imgH="61310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765498"/>
                        <a:ext cx="11258550" cy="598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9723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72314"/>
              </p:ext>
            </p:extLst>
          </p:nvPr>
        </p:nvGraphicFramePr>
        <p:xfrm>
          <a:off x="4762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5849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模糊模式识别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4376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059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模糊数学基本概念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模糊模式识别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模糊聚类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模糊综合评价</a:t>
            </a:r>
          </a:p>
        </p:txBody>
      </p:sp>
    </p:spTree>
    <p:extLst>
      <p:ext uri="{BB962C8B-B14F-4D97-AF65-F5344CB8AC3E}">
        <p14:creationId xmlns:p14="http://schemas.microsoft.com/office/powerpoint/2010/main" val="40608441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模糊数学基本概念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模糊模式识别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模糊聚类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模糊综合评价</a:t>
            </a:r>
          </a:p>
        </p:txBody>
      </p:sp>
    </p:spTree>
    <p:extLst>
      <p:ext uri="{BB962C8B-B14F-4D97-AF65-F5344CB8AC3E}">
        <p14:creationId xmlns:p14="http://schemas.microsoft.com/office/powerpoint/2010/main" val="2093043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623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5869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14.3.1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模糊层次聚类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89960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7078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0053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4636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05329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6557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22328"/>
              </p:ext>
            </p:extLst>
          </p:nvPr>
        </p:nvGraphicFramePr>
        <p:xfrm>
          <a:off x="361950" y="1333500"/>
          <a:ext cx="11258550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Document" r:id="rId4" imgW="11537474" imgH="4400239" progId="Word.Document.12">
                  <p:embed/>
                </p:oleObj>
              </mc:Choice>
              <mc:Fallback>
                <p:oleObj name="Document" r:id="rId4" imgW="11537474" imgH="440023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8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5810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9451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9825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9220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Document" r:id="rId4" imgW="11537474" imgH="4563398" progId="Word.Document.12">
                  <p:embed/>
                </p:oleObj>
              </mc:Choice>
              <mc:Fallback>
                <p:oleObj name="Document" r:id="rId4" imgW="11537474" imgH="456339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06842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956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5623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25530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87783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0C3FA4-F551-4ED0-9EA0-9C5FCEA7D49B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14.1.1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DB838-7F20-4F85-8FE8-3A3751B5B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01594"/>
              </p:ext>
            </p:extLst>
          </p:nvPr>
        </p:nvGraphicFramePr>
        <p:xfrm>
          <a:off x="323850" y="1752600"/>
          <a:ext cx="1123950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4" imgW="11514849" imgH="4562679" progId="Word.Document.12">
                  <p:embed/>
                </p:oleObj>
              </mc:Choice>
              <mc:Fallback>
                <p:oleObj name="Document" r:id="rId4" imgW="11514849" imgH="4562679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08829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1899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04473"/>
              </p:ext>
            </p:extLst>
          </p:nvPr>
        </p:nvGraphicFramePr>
        <p:xfrm>
          <a:off x="361950" y="1333500"/>
          <a:ext cx="112585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3" name="Document" r:id="rId4" imgW="11537474" imgH="5158889" progId="Word.Document.12">
                  <p:embed/>
                </p:oleObj>
              </mc:Choice>
              <mc:Fallback>
                <p:oleObj name="Document" r:id="rId4" imgW="11537474" imgH="515888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1721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2274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657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585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595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35641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Document" r:id="rId4" imgW="11537474" imgH="4562679" progId="Word.Document.12">
                  <p:embed/>
                </p:oleObj>
              </mc:Choice>
              <mc:Fallback>
                <p:oleObj name="Document" r:id="rId4" imgW="11537474" imgH="45626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2038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904516"/>
              </p:ext>
            </p:extLst>
          </p:nvPr>
        </p:nvGraphicFramePr>
        <p:xfrm>
          <a:off x="361950" y="1333500"/>
          <a:ext cx="11258550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Document" r:id="rId4" imgW="11537474" imgH="4008157" progId="Word.Document.12">
                  <p:embed/>
                </p:oleObj>
              </mc:Choice>
              <mc:Fallback>
                <p:oleObj name="Document" r:id="rId4" imgW="11537474" imgH="40081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0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964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098678"/>
              </p:ext>
            </p:extLst>
          </p:nvPr>
        </p:nvGraphicFramePr>
        <p:xfrm>
          <a:off x="465138" y="825758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Document" r:id="rId4" imgW="11537474" imgH="6160838" progId="Word.Document.12">
                  <p:embed/>
                </p:oleObj>
              </mc:Choice>
              <mc:Fallback>
                <p:oleObj name="Document" r:id="rId4" imgW="11537474" imgH="61608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25758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8136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138582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09523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25886"/>
              </p:ext>
            </p:extLst>
          </p:nvPr>
        </p:nvGraphicFramePr>
        <p:xfrm>
          <a:off x="550590" y="872800"/>
          <a:ext cx="10598620" cy="629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Document" r:id="rId4" imgW="11537474" imgH="6260386" progId="Word.Document.12">
                  <p:embed/>
                </p:oleObj>
              </mc:Choice>
              <mc:Fallback>
                <p:oleObj name="Document" r:id="rId4" imgW="11537474" imgH="626038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590" y="872800"/>
                        <a:ext cx="10598620" cy="629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79853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74343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Document" r:id="rId4" imgW="11537474" imgH="5236515" progId="Word.Document.12">
                  <p:embed/>
                </p:oleObj>
              </mc:Choice>
              <mc:Fallback>
                <p:oleObj name="Document" r:id="rId4" imgW="11537474" imgH="523651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4304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49797"/>
              </p:ext>
            </p:extLst>
          </p:nvPr>
        </p:nvGraphicFramePr>
        <p:xfrm>
          <a:off x="647700" y="14668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7700" y="14668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03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446884"/>
              </p:ext>
            </p:extLst>
          </p:nvPr>
        </p:nvGraphicFramePr>
        <p:xfrm>
          <a:off x="334566" y="962358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Document" r:id="rId4" imgW="11537474" imgH="6146822" progId="Word.Document.12">
                  <p:embed/>
                </p:oleObj>
              </mc:Choice>
              <mc:Fallback>
                <p:oleObj name="Document" r:id="rId4" imgW="11537474" imgH="61468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566" y="962358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1725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8809" y="1029794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14.3.2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模糊</a:t>
            </a: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均值聚类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69311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347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138662"/>
              </p:ext>
            </p:extLst>
          </p:nvPr>
        </p:nvGraphicFramePr>
        <p:xfrm>
          <a:off x="361950" y="1333500"/>
          <a:ext cx="11537474" cy="395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537474" cy="395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069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51115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Document" r:id="rId4" imgW="11537474" imgH="5246578" progId="Word.Document.12">
                  <p:embed/>
                </p:oleObj>
              </mc:Choice>
              <mc:Fallback>
                <p:oleObj name="Document" r:id="rId4" imgW="11537474" imgH="52465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44968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67791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994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6599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63976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8661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2035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34085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2891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78697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4230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99935"/>
              </p:ext>
            </p:extLst>
          </p:nvPr>
        </p:nvGraphicFramePr>
        <p:xfrm>
          <a:off x="361950" y="1333500"/>
          <a:ext cx="11468100" cy="45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9" name="Document" r:id="rId4" imgW="11689741" imgH="4746681" progId="Word.Document.12">
                  <p:embed/>
                </p:oleObj>
              </mc:Choice>
              <mc:Fallback>
                <p:oleObj name="Document" r:id="rId4" imgW="11689741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68100" cy="455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7788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46096"/>
              </p:ext>
            </p:extLst>
          </p:nvPr>
        </p:nvGraphicFramePr>
        <p:xfrm>
          <a:off x="361950" y="1333500"/>
          <a:ext cx="1125855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4" imgW="11537474" imgH="4024329" progId="Word.Document.12">
                  <p:embed/>
                </p:oleObj>
              </mc:Choice>
              <mc:Fallback>
                <p:oleObj name="Document" r:id="rId4" imgW="11537474" imgH="402432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87921"/>
              </p:ext>
            </p:extLst>
          </p:nvPr>
        </p:nvGraphicFramePr>
        <p:xfrm>
          <a:off x="361950" y="1333500"/>
          <a:ext cx="112585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Document" r:id="rId4" imgW="11537474" imgH="4639227" progId="Word.Document.12">
                  <p:embed/>
                </p:oleObj>
              </mc:Choice>
              <mc:Fallback>
                <p:oleObj name="Document" r:id="rId4" imgW="11537474" imgH="463922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781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4472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4468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47777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Document" r:id="rId4" imgW="11476064" imgH="5226452" progId="Word.Document.12">
                  <p:embed/>
                </p:oleObj>
              </mc:Choice>
              <mc:Fallback>
                <p:oleObj name="Document" r:id="rId4" imgW="11476064" imgH="522645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68008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模糊聚类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8070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35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模糊数学基本概念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模糊模式识别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模糊聚类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模糊综合评价</a:t>
            </a:r>
          </a:p>
        </p:txBody>
      </p:sp>
    </p:spTree>
    <p:extLst>
      <p:ext uri="{BB962C8B-B14F-4D97-AF65-F5344CB8AC3E}">
        <p14:creationId xmlns:p14="http://schemas.microsoft.com/office/powerpoint/2010/main" val="26098113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7097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2130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0672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B1DC25B-0CBF-4AB6-8506-778150FA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07082"/>
              </p:ext>
            </p:extLst>
          </p:nvPr>
        </p:nvGraphicFramePr>
        <p:xfrm>
          <a:off x="361950" y="36957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950" y="36957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0651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55117"/>
              </p:ext>
            </p:extLst>
          </p:nvPr>
        </p:nvGraphicFramePr>
        <p:xfrm>
          <a:off x="384175" y="102012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102012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B1DC25B-0CBF-4AB6-8506-778150FAC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40343"/>
              </p:ext>
            </p:extLst>
          </p:nvPr>
        </p:nvGraphicFramePr>
        <p:xfrm>
          <a:off x="387302" y="1659976"/>
          <a:ext cx="112204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Document" r:id="rId6" imgW="11491865" imgH="5141279" progId="Word.Document.12">
                  <p:embed/>
                </p:oleObj>
              </mc:Choice>
              <mc:Fallback>
                <p:oleObj name="Document" r:id="rId6" imgW="11491865" imgH="5141279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B1DC25B-0CBF-4AB6-8506-778150FAC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02" y="1659976"/>
                        <a:ext cx="112204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365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22782"/>
              </p:ext>
            </p:extLst>
          </p:nvPr>
        </p:nvGraphicFramePr>
        <p:xfrm>
          <a:off x="361950" y="1333500"/>
          <a:ext cx="112395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Document" r:id="rId4" imgW="11514849" imgH="4265472" progId="Word.Document.12">
                  <p:embed/>
                </p:oleObj>
              </mc:Choice>
              <mc:Fallback>
                <p:oleObj name="Document" r:id="rId4" imgW="11514849" imgH="426547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8243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956950"/>
              </p:ext>
            </p:extLst>
          </p:nvPr>
        </p:nvGraphicFramePr>
        <p:xfrm>
          <a:off x="361950" y="1333500"/>
          <a:ext cx="112395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Document" r:id="rId4" imgW="11514849" imgH="4067814" progId="Word.Document.12">
                  <p:embed/>
                </p:oleObj>
              </mc:Choice>
              <mc:Fallback>
                <p:oleObj name="Document" r:id="rId4" imgW="11514849" imgH="40678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4845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52759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11537474" imgH="4356755" progId="Word.Document.12">
                  <p:embed/>
                </p:oleObj>
              </mc:Choice>
              <mc:Fallback>
                <p:oleObj name="Document" r:id="rId4" imgW="11537474" imgH="435675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1863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20049"/>
              </p:ext>
            </p:extLst>
          </p:nvPr>
        </p:nvGraphicFramePr>
        <p:xfrm>
          <a:off x="361950" y="1333500"/>
          <a:ext cx="11258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Document" r:id="rId4" imgW="11537474" imgH="4095845" progId="Word.Document.12">
                  <p:embed/>
                </p:oleObj>
              </mc:Choice>
              <mc:Fallback>
                <p:oleObj name="Document" r:id="rId4" imgW="11537474" imgH="40958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0139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65506"/>
              </p:ext>
            </p:extLst>
          </p:nvPr>
        </p:nvGraphicFramePr>
        <p:xfrm>
          <a:off x="361950" y="1333500"/>
          <a:ext cx="1125855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Document" r:id="rId4" imgW="11537474" imgH="4095845" progId="Word.Document.12">
                  <p:embed/>
                </p:oleObj>
              </mc:Choice>
              <mc:Fallback>
                <p:oleObj name="Document" r:id="rId4" imgW="11537474" imgH="40958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1628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958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6162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940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9884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7421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9351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9468"/>
              </p:ext>
            </p:extLst>
          </p:nvPr>
        </p:nvGraphicFramePr>
        <p:xfrm>
          <a:off x="465138" y="909514"/>
          <a:ext cx="1125855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Document" r:id="rId4" imgW="11537474" imgH="6050509" progId="Word.Document.12">
                  <p:embed/>
                </p:oleObj>
              </mc:Choice>
              <mc:Fallback>
                <p:oleObj name="Document" r:id="rId4" imgW="11537474" imgH="605050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2191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284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688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119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9203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3215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2070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102176"/>
              </p:ext>
            </p:extLst>
          </p:nvPr>
        </p:nvGraphicFramePr>
        <p:xfrm>
          <a:off x="465138" y="962819"/>
          <a:ext cx="1125855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Document" r:id="rId4" imgW="11537474" imgH="5069404" progId="Word.Document.12">
                  <p:embed/>
                </p:oleObj>
              </mc:Choice>
              <mc:Fallback>
                <p:oleObj name="Document" r:id="rId4" imgW="11537474" imgH="50694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62819"/>
                        <a:ext cx="1125855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63875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模糊数学基本概念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09941"/>
              </p:ext>
            </p:extLst>
          </p:nvPr>
        </p:nvGraphicFramePr>
        <p:xfrm>
          <a:off x="361950" y="1333500"/>
          <a:ext cx="112585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11537474" imgH="5300125" progId="Word.Document.12">
                  <p:embed/>
                </p:oleObj>
              </mc:Choice>
              <mc:Fallback>
                <p:oleObj name="Document" r:id="rId4" imgW="11537474" imgH="530012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1691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17150"/>
              </p:ext>
            </p:extLst>
          </p:nvPr>
        </p:nvGraphicFramePr>
        <p:xfrm>
          <a:off x="622598" y="879274"/>
          <a:ext cx="1125855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Document" r:id="rId4" imgW="11537474" imgH="6291293" progId="Word.Document.12">
                  <p:embed/>
                </p:oleObj>
              </mc:Choice>
              <mc:Fallback>
                <p:oleObj name="Document" r:id="rId4" imgW="11537474" imgH="62912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98" y="879274"/>
                        <a:ext cx="11258550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4364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36445"/>
              </p:ext>
            </p:extLst>
          </p:nvPr>
        </p:nvGraphicFramePr>
        <p:xfrm>
          <a:off x="361950" y="1333500"/>
          <a:ext cx="112585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Document" r:id="rId4" imgW="11537474" imgH="5477299" progId="Word.Document.12">
                  <p:embed/>
                </p:oleObj>
              </mc:Choice>
              <mc:Fallback>
                <p:oleObj name="Document" r:id="rId4" imgW="11537474" imgH="54772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8065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6623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5900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18039"/>
              </p:ext>
            </p:extLst>
          </p:nvPr>
        </p:nvGraphicFramePr>
        <p:xfrm>
          <a:off x="190550" y="1165834"/>
          <a:ext cx="112395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Document" r:id="rId4" imgW="11514849" imgH="5815475" progId="Word.Document.12">
                  <p:embed/>
                </p:oleObj>
              </mc:Choice>
              <mc:Fallback>
                <p:oleObj name="Document" r:id="rId4" imgW="11514849" imgH="58154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50" y="1165834"/>
                        <a:ext cx="1123950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02918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14.4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模糊综合评价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46280"/>
              </p:ext>
            </p:extLst>
          </p:nvPr>
        </p:nvGraphicFramePr>
        <p:xfrm>
          <a:off x="484188" y="1106375"/>
          <a:ext cx="11220450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4" name="Document" r:id="rId4" imgW="11491865" imgH="6293090" progId="Word.Document.12">
                  <p:embed/>
                </p:oleObj>
              </mc:Choice>
              <mc:Fallback>
                <p:oleObj name="Document" r:id="rId4" imgW="11491865" imgH="62930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4188" y="1106375"/>
                        <a:ext cx="11220450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2644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672</Words>
  <Application>Microsoft Office PowerPoint</Application>
  <PresentationFormat>自定义</PresentationFormat>
  <Paragraphs>315</Paragraphs>
  <Slides>94</Slides>
  <Notes>90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4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Office 主题​​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29</cp:revision>
  <dcterms:created xsi:type="dcterms:W3CDTF">2015-04-23T03:04:04Z</dcterms:created>
  <dcterms:modified xsi:type="dcterms:W3CDTF">2020-03-04T11:19:33Z</dcterms:modified>
</cp:coreProperties>
</file>