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79"/>
  </p:notesMasterIdLst>
  <p:handoutMasterIdLst>
    <p:handoutMasterId r:id="rId80"/>
  </p:handoutMasterIdLst>
  <p:sldIdLst>
    <p:sldId id="370" r:id="rId3"/>
    <p:sldId id="388" r:id="rId4"/>
    <p:sldId id="375" r:id="rId5"/>
    <p:sldId id="361" r:id="rId6"/>
    <p:sldId id="37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9" r:id="rId17"/>
    <p:sldId id="400" r:id="rId18"/>
    <p:sldId id="401" r:id="rId19"/>
    <p:sldId id="402" r:id="rId20"/>
    <p:sldId id="403" r:id="rId21"/>
    <p:sldId id="376" r:id="rId22"/>
    <p:sldId id="377" r:id="rId23"/>
    <p:sldId id="379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13" r:id="rId42"/>
    <p:sldId id="422" r:id="rId43"/>
    <p:sldId id="423" r:id="rId44"/>
    <p:sldId id="424" r:id="rId45"/>
    <p:sldId id="380" r:id="rId46"/>
    <p:sldId id="381" r:id="rId47"/>
    <p:sldId id="383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5" r:id="rId58"/>
    <p:sldId id="436" r:id="rId59"/>
    <p:sldId id="437" r:id="rId60"/>
    <p:sldId id="438" r:id="rId61"/>
    <p:sldId id="434" r:id="rId62"/>
    <p:sldId id="439" r:id="rId63"/>
    <p:sldId id="384" r:id="rId64"/>
    <p:sldId id="385" r:id="rId65"/>
    <p:sldId id="387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</p:sldIdLst>
  <p:sldSz cx="12190413" cy="6859588"/>
  <p:notesSz cx="6858000" cy="9144000"/>
  <p:custDataLst>
    <p:tags r:id="rId81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53" y="720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4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8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7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22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9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8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60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4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0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84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83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9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37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5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82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23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69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0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20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78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1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20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72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16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90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83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8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65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5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64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48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76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50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0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395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589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58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44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442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05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856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101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4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557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997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035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3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97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908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24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55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9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442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508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576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87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644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9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026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822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59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6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5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2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6" Type="http://schemas.openxmlformats.org/officeDocument/2006/relationships/package" Target="../embeddings/Microsoft_Word_Document70.docx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第十五章</a:t>
            </a:r>
          </a:p>
        </p:txBody>
      </p:sp>
      <p:sp>
        <p:nvSpPr>
          <p:cNvPr id="42" name="矩形 41"/>
          <p:cNvSpPr/>
          <p:nvPr/>
        </p:nvSpPr>
        <p:spPr>
          <a:xfrm>
            <a:off x="2884466" y="2682045"/>
            <a:ext cx="6955716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灰色系统预测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776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0263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5245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505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05524"/>
              </p:ext>
            </p:extLst>
          </p:nvPr>
        </p:nvGraphicFramePr>
        <p:xfrm>
          <a:off x="334566" y="1110820"/>
          <a:ext cx="112395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11514849" imgH="6093275" progId="Word.Document.12">
                  <p:embed/>
                </p:oleObj>
              </mc:Choice>
              <mc:Fallback>
                <p:oleObj name="Document" r:id="rId4" imgW="11514849" imgH="60932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1110820"/>
                        <a:ext cx="1123950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1655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4702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7224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79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780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71846"/>
              </p:ext>
            </p:extLst>
          </p:nvPr>
        </p:nvGraphicFramePr>
        <p:xfrm>
          <a:off x="361950" y="1333500"/>
          <a:ext cx="112585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11537474" imgH="4635992" progId="Word.Document.12">
                  <p:embed/>
                </p:oleObj>
              </mc:Choice>
              <mc:Fallback>
                <p:oleObj name="Document" r:id="rId4" imgW="11537474" imgH="46359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916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24538"/>
              </p:ext>
            </p:extLst>
          </p:nvPr>
        </p:nvGraphicFramePr>
        <p:xfrm>
          <a:off x="361950" y="1333500"/>
          <a:ext cx="112585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11537474" imgH="4187487" progId="Word.Document.12">
                  <p:embed/>
                </p:oleObj>
              </mc:Choice>
              <mc:Fallback>
                <p:oleObj name="Document" r:id="rId4" imgW="11537474" imgH="41874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534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07567"/>
              </p:ext>
            </p:extLst>
          </p:nvPr>
        </p:nvGraphicFramePr>
        <p:xfrm>
          <a:off x="368299" y="1110414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110414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60F6102-5CAA-411D-911C-62142EE22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12447"/>
              </p:ext>
            </p:extLst>
          </p:nvPr>
        </p:nvGraphicFramePr>
        <p:xfrm>
          <a:off x="304800" y="34099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4099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9060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876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2147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137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4775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灰色系统预测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024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9308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灰色系统理论简介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40453" y="283231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GM(1,1)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GM(1,N)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GM(2,1)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</p:spTree>
    <p:extLst>
      <p:ext uri="{BB962C8B-B14F-4D97-AF65-F5344CB8AC3E}">
        <p14:creationId xmlns:p14="http://schemas.microsoft.com/office/powerpoint/2010/main" val="73300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1976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1565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186079"/>
              </p:ext>
            </p:extLst>
          </p:nvPr>
        </p:nvGraphicFramePr>
        <p:xfrm>
          <a:off x="361950" y="1104900"/>
          <a:ext cx="114681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11689741" imgH="4973090" progId="Word.Document.12">
                  <p:embed/>
                </p:oleObj>
              </mc:Choice>
              <mc:Fallback>
                <p:oleObj name="Document" r:id="rId4" imgW="11689741" imgH="49730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104900"/>
                        <a:ext cx="1146810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824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30752"/>
              </p:ext>
            </p:extLst>
          </p:nvPr>
        </p:nvGraphicFramePr>
        <p:xfrm>
          <a:off x="191852" y="962358"/>
          <a:ext cx="112585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11537474" imgH="6243855" progId="Word.Document.12">
                  <p:embed/>
                </p:oleObj>
              </mc:Choice>
              <mc:Fallback>
                <p:oleObj name="Document" r:id="rId4" imgW="11537474" imgH="624385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852" y="962358"/>
                        <a:ext cx="11258550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396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70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2908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7169"/>
              </p:ext>
            </p:extLst>
          </p:nvPr>
        </p:nvGraphicFramePr>
        <p:xfrm>
          <a:off x="457200" y="1333500"/>
          <a:ext cx="112585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11476064" imgH="5617098" progId="Word.Document.12">
                  <p:embed/>
                </p:oleObj>
              </mc:Choice>
              <mc:Fallback>
                <p:oleObj name="Document" r:id="rId4" imgW="11476064" imgH="56170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333500"/>
                        <a:ext cx="112585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1534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457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0654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29420"/>
              </p:ext>
            </p:extLst>
          </p:nvPr>
        </p:nvGraphicFramePr>
        <p:xfrm>
          <a:off x="368299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465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57158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11537474" imgH="4151190" progId="Word.Document.12">
                  <p:embed/>
                </p:oleObj>
              </mc:Choice>
              <mc:Fallback>
                <p:oleObj name="Document" r:id="rId4" imgW="11537474" imgH="41511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994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49786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1666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灰色系统理论简介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GM(1,N)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GM(2,1)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</p:spTree>
    <p:extLst>
      <p:ext uri="{BB962C8B-B14F-4D97-AF65-F5344CB8AC3E}">
        <p14:creationId xmlns:p14="http://schemas.microsoft.com/office/powerpoint/2010/main" val="4060844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3666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8854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7172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9483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236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250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7353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5553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99065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3356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83135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7131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5"/>
              </p:ext>
            </p:extLst>
          </p:nvPr>
        </p:nvGraphicFramePr>
        <p:xfrm>
          <a:off x="368299" y="134156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34156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411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667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718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5139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768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75469"/>
              </p:ext>
            </p:extLst>
          </p:nvPr>
        </p:nvGraphicFramePr>
        <p:xfrm>
          <a:off x="361950" y="1333500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11537474" imgH="5271734" progId="Word.Document.12">
                  <p:embed/>
                </p:oleObj>
              </mc:Choice>
              <mc:Fallback>
                <p:oleObj name="Document" r:id="rId4" imgW="11537474" imgH="52717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0010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1724"/>
              </p:ext>
            </p:extLst>
          </p:nvPr>
        </p:nvGraphicFramePr>
        <p:xfrm>
          <a:off x="465138" y="1387475"/>
          <a:ext cx="1125855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11537474" imgH="4830057" progId="Word.Document.12">
                  <p:embed/>
                </p:oleObj>
              </mc:Choice>
              <mc:Fallback>
                <p:oleObj name="Document" r:id="rId4" imgW="11537474" imgH="4830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387475"/>
                        <a:ext cx="1125855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9332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758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67117"/>
              </p:ext>
            </p:extLst>
          </p:nvPr>
        </p:nvGraphicFramePr>
        <p:xfrm>
          <a:off x="361950" y="1333500"/>
          <a:ext cx="114490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Document" r:id="rId4" imgW="11670708" imgH="4875339" progId="Word.Document.12">
                  <p:embed/>
                </p:oleObj>
              </mc:Choice>
              <mc:Fallback>
                <p:oleObj name="Document" r:id="rId4" imgW="11670708" imgH="487533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156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55381"/>
              </p:ext>
            </p:extLst>
          </p:nvPr>
        </p:nvGraphicFramePr>
        <p:xfrm>
          <a:off x="694606" y="1053531"/>
          <a:ext cx="112395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Document" r:id="rId4" imgW="11514849" imgH="6180964" progId="Word.Document.12">
                  <p:embed/>
                </p:oleObj>
              </mc:Choice>
              <mc:Fallback>
                <p:oleObj name="Document" r:id="rId4" imgW="11514849" imgH="618096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1053531"/>
                        <a:ext cx="11239500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9009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90758"/>
              </p:ext>
            </p:extLst>
          </p:nvPr>
        </p:nvGraphicFramePr>
        <p:xfrm>
          <a:off x="694606" y="983031"/>
          <a:ext cx="1125855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Document" r:id="rId4" imgW="11476064" imgH="6279793" progId="Word.Document.12">
                  <p:embed/>
                </p:oleObj>
              </mc:Choice>
              <mc:Fallback>
                <p:oleObj name="Document" r:id="rId4" imgW="11476064" imgH="62797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983031"/>
                        <a:ext cx="11258550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3970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灰色系统理论简介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GM(1,N)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GM(2,1)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</p:spTree>
    <p:extLst>
      <p:ext uri="{BB962C8B-B14F-4D97-AF65-F5344CB8AC3E}">
        <p14:creationId xmlns:p14="http://schemas.microsoft.com/office/powerpoint/2010/main" val="2510231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8843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6198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9189"/>
              </p:ext>
            </p:extLst>
          </p:nvPr>
        </p:nvGraphicFramePr>
        <p:xfrm>
          <a:off x="465138" y="1053531"/>
          <a:ext cx="112585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11537474" imgH="5820147" progId="Word.Document.12">
                  <p:embed/>
                </p:oleObj>
              </mc:Choice>
              <mc:Fallback>
                <p:oleObj name="Document" r:id="rId4" imgW="11537474" imgH="582014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53531"/>
                        <a:ext cx="112585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86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105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524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31262"/>
              </p:ext>
            </p:extLst>
          </p:nvPr>
        </p:nvGraphicFramePr>
        <p:xfrm>
          <a:off x="361950" y="1333500"/>
          <a:ext cx="1125855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Document" r:id="rId4" imgW="11537474" imgH="5756896" progId="Word.Document.12">
                  <p:embed/>
                </p:oleObj>
              </mc:Choice>
              <mc:Fallback>
                <p:oleObj name="Document" r:id="rId4" imgW="11537474" imgH="575689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8397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8164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013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5733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444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2029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01373"/>
              </p:ext>
            </p:extLst>
          </p:nvPr>
        </p:nvGraphicFramePr>
        <p:xfrm>
          <a:off x="361950" y="1333500"/>
          <a:ext cx="112585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Document" r:id="rId4" imgW="11476064" imgH="5304797" progId="Word.Document.12">
                  <p:embed/>
                </p:oleObj>
              </mc:Choice>
              <mc:Fallback>
                <p:oleObj name="Document" r:id="rId4" imgW="11476064" imgH="530479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568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19731"/>
              </p:ext>
            </p:extLst>
          </p:nvPr>
        </p:nvGraphicFramePr>
        <p:xfrm>
          <a:off x="361950" y="1162050"/>
          <a:ext cx="114681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Document" r:id="rId4" imgW="11689741" imgH="4934277" progId="Word.Document.12">
                  <p:embed/>
                </p:oleObj>
              </mc:Choice>
              <mc:Fallback>
                <p:oleObj name="Document" r:id="rId4" imgW="11689741" imgH="493427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162050"/>
                        <a:ext cx="114681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1510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11780"/>
              </p:ext>
            </p:extLst>
          </p:nvPr>
        </p:nvGraphicFramePr>
        <p:xfrm>
          <a:off x="465138" y="1182688"/>
          <a:ext cx="112585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Document" r:id="rId4" imgW="11537474" imgH="5830209" progId="Word.Document.12">
                  <p:embed/>
                </p:oleObj>
              </mc:Choice>
              <mc:Fallback>
                <p:oleObj name="Document" r:id="rId4" imgW="11537474" imgH="583020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82688"/>
                        <a:ext cx="112585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4075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66996"/>
              </p:ext>
            </p:extLst>
          </p:nvPr>
        </p:nvGraphicFramePr>
        <p:xfrm>
          <a:off x="465931" y="996012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Document" r:id="rId4" imgW="11537474" imgH="5273890" progId="Word.Document.12">
                  <p:embed/>
                </p:oleObj>
              </mc:Choice>
              <mc:Fallback>
                <p:oleObj name="Document" r:id="rId4" imgW="11537474" imgH="52738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96012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085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904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120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02004"/>
              </p:ext>
            </p:extLst>
          </p:nvPr>
        </p:nvGraphicFramePr>
        <p:xfrm>
          <a:off x="361950" y="1333500"/>
          <a:ext cx="112585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Document" r:id="rId4" imgW="11537474" imgH="3984078" progId="Word.Document.12">
                  <p:embed/>
                </p:oleObj>
              </mc:Choice>
              <mc:Fallback>
                <p:oleObj name="Document" r:id="rId4" imgW="11537474" imgH="39840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0791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5526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091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77721"/>
              </p:ext>
            </p:extLst>
          </p:nvPr>
        </p:nvGraphicFramePr>
        <p:xfrm>
          <a:off x="361950" y="1333500"/>
          <a:ext cx="112585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Document" r:id="rId4" imgW="11537474" imgH="4635992" progId="Word.Document.12">
                  <p:embed/>
                </p:oleObj>
              </mc:Choice>
              <mc:Fallback>
                <p:oleObj name="Document" r:id="rId4" imgW="11537474" imgH="46359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663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170567"/>
              </p:ext>
            </p:extLst>
          </p:nvPr>
        </p:nvGraphicFramePr>
        <p:xfrm>
          <a:off x="457200" y="1333500"/>
          <a:ext cx="1125855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Document" r:id="rId4" imgW="11476064" imgH="5421955" progId="Word.Document.12">
                  <p:embed/>
                </p:oleObj>
              </mc:Choice>
              <mc:Fallback>
                <p:oleObj name="Document" r:id="rId4" imgW="11476064" imgH="542195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333500"/>
                        <a:ext cx="1125855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800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2328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41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96434"/>
              </p:ext>
            </p:extLst>
          </p:nvPr>
        </p:nvGraphicFramePr>
        <p:xfrm>
          <a:off x="457200" y="1162050"/>
          <a:ext cx="112395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4" imgW="11457031" imgH="5340016" progId="Word.Document.12">
                  <p:embed/>
                </p:oleObj>
              </mc:Choice>
              <mc:Fallback>
                <p:oleObj name="Document" r:id="rId4" imgW="11457031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162050"/>
                        <a:ext cx="112395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162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GM(1,N)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2022"/>
              </p:ext>
            </p:extLst>
          </p:nvPr>
        </p:nvGraphicFramePr>
        <p:xfrm>
          <a:off x="220249" y="1485578"/>
          <a:ext cx="112395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Document" r:id="rId4" imgW="11457031" imgH="3666387" progId="Word.Document.12">
                  <p:embed/>
                </p:oleObj>
              </mc:Choice>
              <mc:Fallback>
                <p:oleObj name="Document" r:id="rId4" imgW="11457031" imgH="36663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249" y="1485578"/>
                        <a:ext cx="112395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7394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灰色系统理论简介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GM(1,1)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GM(1,N)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GM(2,1)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预测模型</a:t>
            </a:r>
          </a:p>
        </p:txBody>
      </p:sp>
    </p:spTree>
    <p:extLst>
      <p:ext uri="{BB962C8B-B14F-4D97-AF65-F5344CB8AC3E}">
        <p14:creationId xmlns:p14="http://schemas.microsoft.com/office/powerpoint/2010/main" val="1328302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232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753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37396"/>
              </p:ext>
            </p:extLst>
          </p:nvPr>
        </p:nvGraphicFramePr>
        <p:xfrm>
          <a:off x="190550" y="967006"/>
          <a:ext cx="112585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11537474" imgH="5506049" progId="Word.Document.12">
                  <p:embed/>
                </p:oleObj>
              </mc:Choice>
              <mc:Fallback>
                <p:oleObj name="Document" r:id="rId4" imgW="11537474" imgH="550604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967006"/>
                        <a:ext cx="11258550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3816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204456"/>
              </p:ext>
            </p:extLst>
          </p:nvPr>
        </p:nvGraphicFramePr>
        <p:xfrm>
          <a:off x="367506" y="1053531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053531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6124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148872"/>
              </p:ext>
            </p:extLst>
          </p:nvPr>
        </p:nvGraphicFramePr>
        <p:xfrm>
          <a:off x="361950" y="1333500"/>
          <a:ext cx="1125855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Document" r:id="rId4" imgW="11537474" imgH="4252175" progId="Word.Document.12">
                  <p:embed/>
                </p:oleObj>
              </mc:Choice>
              <mc:Fallback>
                <p:oleObj name="Document" r:id="rId4" imgW="11537474" imgH="4252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0864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678958"/>
              </p:ext>
            </p:extLst>
          </p:nvPr>
        </p:nvGraphicFramePr>
        <p:xfrm>
          <a:off x="361950" y="1333500"/>
          <a:ext cx="1125855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Document" r:id="rId4" imgW="11537474" imgH="5438845" progId="Word.Document.12">
                  <p:embed/>
                </p:oleObj>
              </mc:Choice>
              <mc:Fallback>
                <p:oleObj name="Document" r:id="rId4" imgW="11537474" imgH="54388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2467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265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4462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72040"/>
              </p:ext>
            </p:extLst>
          </p:nvPr>
        </p:nvGraphicFramePr>
        <p:xfrm>
          <a:off x="694606" y="1023291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606" y="1023291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7635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31278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9400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736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446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3664"/>
              </p:ext>
            </p:extLst>
          </p:nvPr>
        </p:nvGraphicFramePr>
        <p:xfrm>
          <a:off x="465931" y="908685"/>
          <a:ext cx="112585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Document" r:id="rId4" imgW="11537474" imgH="5895976" progId="Word.Document.12">
                  <p:embed/>
                </p:oleObj>
              </mc:Choice>
              <mc:Fallback>
                <p:oleObj name="Document" r:id="rId4" imgW="11537474" imgH="58959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08685"/>
                        <a:ext cx="1125855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5938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37904"/>
              </p:ext>
            </p:extLst>
          </p:nvPr>
        </p:nvGraphicFramePr>
        <p:xfrm>
          <a:off x="361950" y="1333500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Document" r:id="rId4" imgW="11537474" imgH="5656989" progId="Word.Document.12">
                  <p:embed/>
                </p:oleObj>
              </mc:Choice>
              <mc:Fallback>
                <p:oleObj name="Document" r:id="rId4" imgW="11537474" imgH="565698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114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8205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209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90948"/>
              </p:ext>
            </p:extLst>
          </p:nvPr>
        </p:nvGraphicFramePr>
        <p:xfrm>
          <a:off x="384175" y="955241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955241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6D5A407-63A6-45A7-AE43-32F793559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77151"/>
              </p:ext>
            </p:extLst>
          </p:nvPr>
        </p:nvGraphicFramePr>
        <p:xfrm>
          <a:off x="381000" y="2171700"/>
          <a:ext cx="112395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Document" r:id="rId6" imgW="11514849" imgH="4746681" progId="Word.Document.12">
                  <p:embed/>
                </p:oleObj>
              </mc:Choice>
              <mc:Fallback>
                <p:oleObj name="Document" r:id="rId6" imgW="11514849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2171700"/>
                        <a:ext cx="1123950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4858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49977"/>
              </p:ext>
            </p:extLst>
          </p:nvPr>
        </p:nvGraphicFramePr>
        <p:xfrm>
          <a:off x="474663" y="1038909"/>
          <a:ext cx="1123950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Document" r:id="rId4" imgW="11514849" imgH="5735693" progId="Word.Document.12">
                  <p:embed/>
                </p:oleObj>
              </mc:Choice>
              <mc:Fallback>
                <p:oleObj name="Document" r:id="rId4" imgW="11514849" imgH="57356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1038909"/>
                        <a:ext cx="11239500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4412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GM(2,1)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预测模型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87591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8258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27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7369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灰色系统理论简介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50407"/>
              </p:ext>
            </p:extLst>
          </p:nvPr>
        </p:nvGraphicFramePr>
        <p:xfrm>
          <a:off x="190550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6398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799</Words>
  <Application>Microsoft Office PowerPoint</Application>
  <PresentationFormat>自定义</PresentationFormat>
  <Paragraphs>255</Paragraphs>
  <Slides>76</Slides>
  <Notes>72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隶书</vt:lpstr>
      <vt:lpstr>微软雅黑</vt:lpstr>
      <vt:lpstr>Arial</vt:lpstr>
      <vt:lpstr>Calibri</vt:lpstr>
      <vt:lpstr>Eras Bold ITC</vt:lpstr>
      <vt:lpstr>Impact</vt:lpstr>
      <vt:lpstr>Office 主题</vt:lpstr>
      <vt:lpstr>Office 主题​​</vt:lpstr>
      <vt:lpstr>Microsoft Word 文档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25</cp:revision>
  <dcterms:created xsi:type="dcterms:W3CDTF">2015-04-23T03:04:04Z</dcterms:created>
  <dcterms:modified xsi:type="dcterms:W3CDTF">2020-03-04T11:43:23Z</dcterms:modified>
</cp:coreProperties>
</file>