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70" r:id="rId2"/>
    <p:sldId id="377" r:id="rId3"/>
    <p:sldId id="384" r:id="rId4"/>
    <p:sldId id="376" r:id="rId5"/>
    <p:sldId id="361" r:id="rId6"/>
    <p:sldId id="37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78" r:id="rId19"/>
    <p:sldId id="379" r:id="rId20"/>
    <p:sldId id="380" r:id="rId21"/>
    <p:sldId id="396" r:id="rId22"/>
    <p:sldId id="397" r:id="rId23"/>
    <p:sldId id="398" r:id="rId24"/>
    <p:sldId id="399" r:id="rId25"/>
    <p:sldId id="400" r:id="rId26"/>
    <p:sldId id="381" r:id="rId27"/>
    <p:sldId id="382" r:id="rId28"/>
    <p:sldId id="383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34" r:id="rId58"/>
    <p:sldId id="429" r:id="rId59"/>
    <p:sldId id="430" r:id="rId60"/>
    <p:sldId id="431" r:id="rId61"/>
  </p:sldIdLst>
  <p:sldSz cx="12190413" cy="6859588"/>
  <p:notesSz cx="6858000" cy="9144000"/>
  <p:custDataLst>
    <p:tags r:id="rId64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319095"/>
    <a:srgbClr val="57A4A9"/>
    <a:srgbClr val="FFFFFF"/>
    <a:srgbClr val="38B1BF"/>
    <a:srgbClr val="EF7768"/>
    <a:srgbClr val="FF9933"/>
    <a:srgbClr val="C7C7C7"/>
    <a:srgbClr val="F5F5F5"/>
    <a:srgbClr val="004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4" autoAdjust="0"/>
    <p:restoredTop sz="94660"/>
  </p:normalViewPr>
  <p:slideViewPr>
    <p:cSldViewPr>
      <p:cViewPr varScale="1">
        <p:scale>
          <a:sx n="41" d="100"/>
          <a:sy n="41" d="100"/>
        </p:scale>
        <p:origin x="53" y="720"/>
      </p:cViewPr>
      <p:guideLst>
        <p:guide orient="horz" pos="2160"/>
        <p:guide orient="horz" pos="3838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69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4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7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2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1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1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0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65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13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55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6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4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8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52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5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1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60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0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9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73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37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52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7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78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24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65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0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22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41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54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86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9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21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656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89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35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786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322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989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48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500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209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38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2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68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88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810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666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926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96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927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392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9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4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3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515159"/>
      </p:ext>
    </p:extLst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18941"/>
      </p:ext>
    </p:extLst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40442"/>
      </p:ext>
    </p:extLst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637010"/>
      </p:ext>
    </p:extLst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2" r:id="rId2"/>
    <p:sldLayoutId id="2147483710" r:id="rId3"/>
    <p:sldLayoutId id="2147483713" r:id="rId4"/>
    <p:sldLayoutId id="2147483707" r:id="rId5"/>
    <p:sldLayoutId id="2147483726" r:id="rId6"/>
  </p:sldLayoutIdLst>
  <p:transition spd="slow" advClick="0" advTm="0">
    <p:wipe/>
  </p:transition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9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40.docx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41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42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3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5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6.docx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7.docx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8.docx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9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50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51.docx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4.emf"/><Relationship Id="rId4" Type="http://schemas.openxmlformats.org/officeDocument/2006/relationships/package" Target="../embeddings/Microsoft_Word_Document52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53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655046" y="1127493"/>
            <a:ext cx="2880320" cy="248303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0" y="6406814"/>
            <a:ext cx="12190412" cy="452774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六边形 35"/>
          <p:cNvSpPr/>
          <p:nvPr/>
        </p:nvSpPr>
        <p:spPr>
          <a:xfrm flipV="1">
            <a:off x="0" y="0"/>
            <a:ext cx="3047603" cy="93401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2349" y="1263776"/>
            <a:ext cx="4288319" cy="132342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zh-CN" altLang="en-US" sz="8000" dirty="0">
                <a:solidFill>
                  <a:srgbClr val="31909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第十六章</a:t>
            </a:r>
          </a:p>
        </p:txBody>
      </p:sp>
      <p:sp>
        <p:nvSpPr>
          <p:cNvPr id="42" name="矩形 41"/>
          <p:cNvSpPr/>
          <p:nvPr/>
        </p:nvSpPr>
        <p:spPr>
          <a:xfrm>
            <a:off x="1613348" y="2682045"/>
            <a:ext cx="9497951" cy="1446534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Monte Carlo</a:t>
            </a:r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0550" y="139852"/>
            <a:ext cx="5305293" cy="69249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en-US" altLang="zh-CN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3700" dirty="0">
                <a:solidFill>
                  <a:schemeClr val="tx1">
                    <a:lumMod val="75000"/>
                    <a:lumOff val="25000"/>
                  </a:schemeClr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数学实验与建模</a:t>
            </a:r>
          </a:p>
        </p:txBody>
      </p: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19" name="六边形 18"/>
          <p:cNvSpPr/>
          <p:nvPr/>
        </p:nvSpPr>
        <p:spPr>
          <a:xfrm flipV="1">
            <a:off x="3041774" y="2632"/>
            <a:ext cx="3047603" cy="93401"/>
          </a:xfrm>
          <a:prstGeom prst="hexagon">
            <a:avLst/>
          </a:prstGeom>
          <a:solidFill>
            <a:srgbClr val="A0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flipV="1">
            <a:off x="6083548" y="2632"/>
            <a:ext cx="3047603" cy="93401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flipV="1">
            <a:off x="9142810" y="2632"/>
            <a:ext cx="3047603" cy="93401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6" grpId="0" animBg="1"/>
      <p:bldP spid="40" grpId="0"/>
      <p:bldP spid="42" grpId="0"/>
      <p:bldP spid="45" grpId="0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9596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14036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70243"/>
              </p:ext>
            </p:extLst>
          </p:nvPr>
        </p:nvGraphicFramePr>
        <p:xfrm>
          <a:off x="361950" y="1333500"/>
          <a:ext cx="11258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4" imgW="11537474" imgH="4845510" progId="Word.Document.12">
                  <p:embed/>
                </p:oleObj>
              </mc:Choice>
              <mc:Fallback>
                <p:oleObj name="Document" r:id="rId4" imgW="11537474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5633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616953"/>
              </p:ext>
            </p:extLst>
          </p:nvPr>
        </p:nvGraphicFramePr>
        <p:xfrm>
          <a:off x="476250" y="990600"/>
          <a:ext cx="1123950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4" imgW="11457031" imgH="5848178" progId="Word.Document.12">
                  <p:embed/>
                </p:oleObj>
              </mc:Choice>
              <mc:Fallback>
                <p:oleObj name="Document" r:id="rId4" imgW="11457031" imgH="584817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250" y="990600"/>
                        <a:ext cx="11239500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1693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877556"/>
              </p:ext>
            </p:extLst>
          </p:nvPr>
        </p:nvGraphicFramePr>
        <p:xfrm>
          <a:off x="361950" y="1333500"/>
          <a:ext cx="1125855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9863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96170"/>
              </p:ext>
            </p:extLst>
          </p:nvPr>
        </p:nvGraphicFramePr>
        <p:xfrm>
          <a:off x="361950" y="1333500"/>
          <a:ext cx="112585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11537474" imgH="4153346" progId="Word.Document.12">
                  <p:embed/>
                </p:oleObj>
              </mc:Choice>
              <mc:Fallback>
                <p:oleObj name="Document" r:id="rId4" imgW="11537474" imgH="415334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941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25149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5112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87899"/>
              </p:ext>
            </p:extLst>
          </p:nvPr>
        </p:nvGraphicFramePr>
        <p:xfrm>
          <a:off x="465138" y="937797"/>
          <a:ext cx="1125855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4" imgW="11537474" imgH="5438845" progId="Word.Document.12">
                  <p:embed/>
                </p:oleObj>
              </mc:Choice>
              <mc:Fallback>
                <p:oleObj name="Document" r:id="rId4" imgW="11537474" imgH="543884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37797"/>
                        <a:ext cx="11258550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59353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52595"/>
              </p:ext>
            </p:extLst>
          </p:nvPr>
        </p:nvGraphicFramePr>
        <p:xfrm>
          <a:off x="478582" y="1341562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82" y="1341562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9795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随机变量的模拟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Monte Carlo</a:t>
            </a: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法的数学基础及思想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随机模拟的应用</a:t>
            </a:r>
          </a:p>
        </p:txBody>
      </p:sp>
    </p:spTree>
    <p:extLst>
      <p:ext uri="{BB962C8B-B14F-4D97-AF65-F5344CB8AC3E}">
        <p14:creationId xmlns:p14="http://schemas.microsoft.com/office/powerpoint/2010/main" val="3371069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75372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199246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0887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75232"/>
              </p:ext>
            </p:extLst>
          </p:nvPr>
        </p:nvGraphicFramePr>
        <p:xfrm>
          <a:off x="361950" y="1333500"/>
          <a:ext cx="1125855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11537474" imgH="4351004" progId="Word.Document.12">
                  <p:embed/>
                </p:oleObj>
              </mc:Choice>
              <mc:Fallback>
                <p:oleObj name="Document" r:id="rId4" imgW="11537474" imgH="435100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41515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379378"/>
              </p:ext>
            </p:extLst>
          </p:nvPr>
        </p:nvGraphicFramePr>
        <p:xfrm>
          <a:off x="465138" y="1106375"/>
          <a:ext cx="112585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11537474" imgH="5291500" progId="Word.Document.12">
                  <p:embed/>
                </p:oleObj>
              </mc:Choice>
              <mc:Fallback>
                <p:oleObj name="Document" r:id="rId4" imgW="11537474" imgH="529150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06375"/>
                        <a:ext cx="112585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0279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24866"/>
              </p:ext>
            </p:extLst>
          </p:nvPr>
        </p:nvGraphicFramePr>
        <p:xfrm>
          <a:off x="361950" y="1333500"/>
          <a:ext cx="11258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11537474" imgH="4856292" progId="Word.Document.12">
                  <p:embed/>
                </p:oleObj>
              </mc:Choice>
              <mc:Fallback>
                <p:oleObj name="Document" r:id="rId4" imgW="11537474" imgH="485629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07675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556260"/>
              </p:ext>
            </p:extLst>
          </p:nvPr>
        </p:nvGraphicFramePr>
        <p:xfrm>
          <a:off x="361950" y="1333500"/>
          <a:ext cx="114490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4" imgW="11670708" imgH="4739134" progId="Word.Document.12">
                  <p:embed/>
                </p:oleObj>
              </mc:Choice>
              <mc:Fallback>
                <p:oleObj name="Document" r:id="rId4" imgW="11670708" imgH="47391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5235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20866"/>
              </p:ext>
            </p:extLst>
          </p:nvPr>
        </p:nvGraphicFramePr>
        <p:xfrm>
          <a:off x="361950" y="1333500"/>
          <a:ext cx="1125855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4" imgW="11537474" imgH="5452861" progId="Word.Document.12">
                  <p:embed/>
                </p:oleObj>
              </mc:Choice>
              <mc:Fallback>
                <p:oleObj name="Document" r:id="rId4" imgW="11537474" imgH="54528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09940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29041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58316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71771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16.2Monte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法的数学基础及思想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0543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8215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595959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随机变量的模拟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Monte Carlo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法的数学基础及思想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随机模拟的应用</a:t>
            </a:r>
          </a:p>
        </p:txBody>
      </p:sp>
    </p:spTree>
    <p:extLst>
      <p:ext uri="{BB962C8B-B14F-4D97-AF65-F5344CB8AC3E}">
        <p14:creationId xmlns:p14="http://schemas.microsoft.com/office/powerpoint/2010/main" val="454323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596772"/>
              </p:ext>
            </p:extLst>
          </p:nvPr>
        </p:nvGraphicFramePr>
        <p:xfrm>
          <a:off x="361950" y="1333500"/>
          <a:ext cx="112585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11537474" imgH="4266191" progId="Word.Document.12">
                  <p:embed/>
                </p:oleObj>
              </mc:Choice>
              <mc:Fallback>
                <p:oleObj name="Document" r:id="rId4" imgW="11537474" imgH="4266191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6394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38970"/>
              </p:ext>
            </p:extLst>
          </p:nvPr>
        </p:nvGraphicFramePr>
        <p:xfrm>
          <a:off x="465931" y="1035174"/>
          <a:ext cx="112585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11537474" imgH="5043169" progId="Word.Document.12">
                  <p:embed/>
                </p:oleObj>
              </mc:Choice>
              <mc:Fallback>
                <p:oleObj name="Document" r:id="rId4" imgW="11537474" imgH="504316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1035174"/>
                        <a:ext cx="112585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3853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0090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4" imgW="11537474" imgH="4006000" progId="Word.Document.12">
                  <p:embed/>
                </p:oleObj>
              </mc:Choice>
              <mc:Fallback>
                <p:oleObj name="Document" r:id="rId4" imgW="11537474" imgH="400600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9556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第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章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Monte Carlo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模拟</a:t>
            </a: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80416"/>
              </p:ext>
            </p:extLst>
          </p:nvPr>
        </p:nvGraphicFramePr>
        <p:xfrm>
          <a:off x="361950" y="1333500"/>
          <a:ext cx="112395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11514849" imgH="4343817" progId="Word.Document.12">
                  <p:embed/>
                </p:oleObj>
              </mc:Choice>
              <mc:Fallback>
                <p:oleObj name="Document" r:id="rId4" imgW="11514849" imgH="434381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39500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117769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30951"/>
              </p:ext>
            </p:extLst>
          </p:nvPr>
        </p:nvGraphicFramePr>
        <p:xfrm>
          <a:off x="361950" y="1333500"/>
          <a:ext cx="112585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11537474" imgH="4760697" progId="Word.Document.12">
                  <p:embed/>
                </p:oleObj>
              </mc:Choice>
              <mc:Fallback>
                <p:oleObj name="Document" r:id="rId4" imgW="11537474" imgH="476069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0810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61238"/>
              </p:ext>
            </p:extLst>
          </p:nvPr>
        </p:nvGraphicFramePr>
        <p:xfrm>
          <a:off x="361950" y="1333500"/>
          <a:ext cx="1125855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11537474" imgH="5568222" progId="Word.Document.12">
                  <p:embed/>
                </p:oleObj>
              </mc:Choice>
              <mc:Fallback>
                <p:oleObj name="Document" r:id="rId4" imgW="11537474" imgH="556822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1306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3882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75561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22119"/>
              </p:ext>
            </p:extLst>
          </p:nvPr>
        </p:nvGraphicFramePr>
        <p:xfrm>
          <a:off x="256397" y="1257300"/>
          <a:ext cx="118681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4" imgW="12097702" imgH="4446959" progId="Word.Document.12">
                  <p:embed/>
                </p:oleObj>
              </mc:Choice>
              <mc:Fallback>
                <p:oleObj name="Document" r:id="rId4" imgW="12097702" imgH="444695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397" y="1257300"/>
                        <a:ext cx="1186815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7529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11529"/>
              </p:ext>
            </p:extLst>
          </p:nvPr>
        </p:nvGraphicFramePr>
        <p:xfrm>
          <a:off x="465931" y="982625"/>
          <a:ext cx="11258550" cy="5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4" imgW="11537474" imgH="5720599" progId="Word.Document.12">
                  <p:embed/>
                </p:oleObj>
              </mc:Choice>
              <mc:Fallback>
                <p:oleObj name="Document" r:id="rId4" imgW="11537474" imgH="57205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82625"/>
                        <a:ext cx="11258550" cy="5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26963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35098"/>
              </p:ext>
            </p:extLst>
          </p:nvPr>
        </p:nvGraphicFramePr>
        <p:xfrm>
          <a:off x="361950" y="1333500"/>
          <a:ext cx="1125855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4" imgW="11537474" imgH="5271734" progId="Word.Document.12">
                  <p:embed/>
                </p:oleObj>
              </mc:Choice>
              <mc:Fallback>
                <p:oleObj name="Document" r:id="rId4" imgW="11537474" imgH="52717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16301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4063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30416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900983"/>
              </p:ext>
            </p:extLst>
          </p:nvPr>
        </p:nvGraphicFramePr>
        <p:xfrm>
          <a:off x="361950" y="1333500"/>
          <a:ext cx="114490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4" imgW="11670708" imgH="5070841" progId="Word.Document.12">
                  <p:embed/>
                </p:oleObj>
              </mc:Choice>
              <mc:Fallback>
                <p:oleObj name="Document" r:id="rId4" imgW="11670708" imgH="507084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2940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546183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5438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604640"/>
              </p:ext>
            </p:extLst>
          </p:nvPr>
        </p:nvGraphicFramePr>
        <p:xfrm>
          <a:off x="465138" y="892458"/>
          <a:ext cx="11258550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Document" r:id="rId4" imgW="11537474" imgH="6105494" progId="Word.Document.12">
                  <p:embed/>
                </p:oleObj>
              </mc:Choice>
              <mc:Fallback>
                <p:oleObj name="Document" r:id="rId4" imgW="11537474" imgH="610549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892458"/>
                        <a:ext cx="11258550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6889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层"/>
          <p:cNvSpPr txBox="1"/>
          <p:nvPr/>
        </p:nvSpPr>
        <p:spPr bwMode="auto">
          <a:xfrm>
            <a:off x="2906289" y="2061642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srgbClr val="319095"/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01</a:t>
            </a:r>
            <a:endParaRPr lang="zh-CN" altLang="en-US" sz="3700" kern="0" dirty="0">
              <a:solidFill>
                <a:srgbClr val="319095"/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3785261" y="2132243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72" name="标题层"/>
          <p:cNvSpPr txBox="1"/>
          <p:nvPr/>
        </p:nvSpPr>
        <p:spPr bwMode="auto">
          <a:xfrm>
            <a:off x="3876527" y="2061642"/>
            <a:ext cx="6755178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srgbClr val="319095"/>
                </a:solidFill>
                <a:latin typeface="微软雅黑" pitchFamily="34" charset="-122"/>
                <a:ea typeface="微软雅黑" pitchFamily="34" charset="-122"/>
              </a:rPr>
              <a:t>随机变量的模拟</a:t>
            </a:r>
          </a:p>
        </p:txBody>
      </p:sp>
      <p:sp>
        <p:nvSpPr>
          <p:cNvPr id="90" name="标题层"/>
          <p:cNvSpPr txBox="1"/>
          <p:nvPr/>
        </p:nvSpPr>
        <p:spPr bwMode="auto">
          <a:xfrm>
            <a:off x="2906289" y="3282949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02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3785261" y="3353550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92" name="标题层"/>
          <p:cNvSpPr txBox="1"/>
          <p:nvPr/>
        </p:nvSpPr>
        <p:spPr bwMode="auto">
          <a:xfrm>
            <a:off x="3876527" y="3282949"/>
            <a:ext cx="7835301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en-US" altLang="zh-CN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Monte Carlo</a:t>
            </a: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法的数学基础及思想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0"/>
            <a:ext cx="12192000" cy="1125538"/>
          </a:xfrm>
          <a:prstGeom prst="rect">
            <a:avLst/>
          </a:prstGeom>
          <a:solidFill>
            <a:srgbClr val="31909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74410" y="212081"/>
            <a:ext cx="4641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0" y="6615474"/>
            <a:ext cx="12190412" cy="244114"/>
            <a:chOff x="-42912" y="6615474"/>
            <a:chExt cx="12190412" cy="244114"/>
          </a:xfrm>
        </p:grpSpPr>
        <p:sp>
          <p:nvSpPr>
            <p:cNvPr id="24" name="六边形 23"/>
            <p:cNvSpPr/>
            <p:nvPr/>
          </p:nvSpPr>
          <p:spPr>
            <a:xfrm>
              <a:off x="-42912" y="6615474"/>
              <a:ext cx="3041773" cy="24411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2998862" y="6615474"/>
              <a:ext cx="3063750" cy="24411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>
              <a:off x="6052294" y="6615474"/>
              <a:ext cx="3047603" cy="24411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9099897" y="6615474"/>
              <a:ext cx="3047603" cy="24411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标题层">
            <a:extLst>
              <a:ext uri="{FF2B5EF4-FFF2-40B4-BE49-F238E27FC236}">
                <a16:creationId xmlns:a16="http://schemas.microsoft.com/office/drawing/2014/main" id="{B23B8B75-F1CC-4746-9B40-1BE03FF28272}"/>
              </a:ext>
            </a:extLst>
          </p:cNvPr>
          <p:cNvSpPr txBox="1"/>
          <p:nvPr/>
        </p:nvSpPr>
        <p:spPr bwMode="auto">
          <a:xfrm>
            <a:off x="2904557" y="4460198"/>
            <a:ext cx="799176" cy="697788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algn="ctr" defTabSz="1219140">
              <a:defRPr/>
            </a:pPr>
            <a:r>
              <a:rPr lang="en-US" altLang="zh-CN" sz="37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Impact" pitchFamily="34" charset="0"/>
                <a:ea typeface="微软雅黑" pitchFamily="34" charset="-122"/>
                <a:cs typeface="Arial" panose="020B0604020202020204" pitchFamily="34" charset="0"/>
              </a:rPr>
              <a:t>03</a:t>
            </a:r>
            <a:endParaRPr lang="zh-CN" altLang="en-US" sz="3700" kern="0" dirty="0">
              <a:solidFill>
                <a:prstClr val="black">
                  <a:lumMod val="65000"/>
                  <a:lumOff val="35000"/>
                </a:prstClr>
              </a:solidFill>
              <a:latin typeface="Impact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CA888F3-4F61-4B1C-A343-513C16BFC75D}"/>
              </a:ext>
            </a:extLst>
          </p:cNvPr>
          <p:cNvCxnSpPr/>
          <p:nvPr/>
        </p:nvCxnSpPr>
        <p:spPr>
          <a:xfrm>
            <a:off x="3783529" y="4530799"/>
            <a:ext cx="0" cy="5565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</p:cxnSp>
      <p:sp>
        <p:nvSpPr>
          <p:cNvPr id="17" name="标题层">
            <a:extLst>
              <a:ext uri="{FF2B5EF4-FFF2-40B4-BE49-F238E27FC236}">
                <a16:creationId xmlns:a16="http://schemas.microsoft.com/office/drawing/2014/main" id="{5B3EEE12-00B6-4531-9F65-61FB4B8DDB09}"/>
              </a:ext>
            </a:extLst>
          </p:cNvPr>
          <p:cNvSpPr txBox="1"/>
          <p:nvPr/>
        </p:nvSpPr>
        <p:spPr bwMode="auto">
          <a:xfrm>
            <a:off x="3874795" y="4460198"/>
            <a:ext cx="6251127" cy="692473"/>
          </a:xfrm>
          <a:prstGeom prst="rect">
            <a:avLst/>
          </a:prstGeom>
          <a:noFill/>
          <a:effectLst/>
        </p:spPr>
        <p:txBody>
          <a:bodyPr wrap="square" lIns="121898" tIns="60948" rIns="121898" bIns="60948">
            <a:spAutoFit/>
          </a:bodyPr>
          <a:lstStyle/>
          <a:p>
            <a:pPr defTabSz="1219140">
              <a:defRPr/>
            </a:pPr>
            <a:r>
              <a:rPr lang="zh-CN" altLang="en-US" sz="37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随机模拟的应用</a:t>
            </a:r>
          </a:p>
        </p:txBody>
      </p:sp>
    </p:spTree>
    <p:extLst>
      <p:ext uri="{BB962C8B-B14F-4D97-AF65-F5344CB8AC3E}">
        <p14:creationId xmlns:p14="http://schemas.microsoft.com/office/powerpoint/2010/main" val="4120076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50"/>
                            </p:stCondLst>
                            <p:childTnLst>
                              <p:par>
                                <p:cTn id="49" presetID="2" presetClass="entr" presetSubtype="8" decel="52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52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90" grpId="0"/>
      <p:bldP spid="92" grpId="0"/>
      <p:bldP spid="32" grpId="0"/>
      <p:bldP spid="15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90843"/>
              </p:ext>
            </p:extLst>
          </p:nvPr>
        </p:nvGraphicFramePr>
        <p:xfrm>
          <a:off x="465138" y="1292225"/>
          <a:ext cx="112585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4" imgW="11537474" imgH="4915589" progId="Word.Document.12">
                  <p:embed/>
                </p:oleObj>
              </mc:Choice>
              <mc:Fallback>
                <p:oleObj name="Document" r:id="rId4" imgW="11537474" imgH="491558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292225"/>
                        <a:ext cx="1125855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99068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02097"/>
              </p:ext>
            </p:extLst>
          </p:nvPr>
        </p:nvGraphicFramePr>
        <p:xfrm>
          <a:off x="368299" y="1470025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99" y="1470025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9240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712489"/>
              </p:ext>
            </p:extLst>
          </p:nvPr>
        </p:nvGraphicFramePr>
        <p:xfrm>
          <a:off x="361950" y="1333500"/>
          <a:ext cx="112585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Document" r:id="rId4" imgW="11537474" imgH="5469393" progId="Word.Document.12">
                  <p:embed/>
                </p:oleObj>
              </mc:Choice>
              <mc:Fallback>
                <p:oleObj name="Document" r:id="rId4" imgW="11537474" imgH="54693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87935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695790"/>
              </p:ext>
            </p:extLst>
          </p:nvPr>
        </p:nvGraphicFramePr>
        <p:xfrm>
          <a:off x="465931" y="935663"/>
          <a:ext cx="11258550" cy="607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Document" r:id="rId4" imgW="11537474" imgH="6240620" progId="Word.Document.12">
                  <p:embed/>
                </p:oleObj>
              </mc:Choice>
              <mc:Fallback>
                <p:oleObj name="Document" r:id="rId4" imgW="11537474" imgH="624062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35663"/>
                        <a:ext cx="11258550" cy="607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0943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06713"/>
              </p:ext>
            </p:extLst>
          </p:nvPr>
        </p:nvGraphicFramePr>
        <p:xfrm>
          <a:off x="361950" y="1333500"/>
          <a:ext cx="1125855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Document" r:id="rId4" imgW="11537474" imgH="4167362" progId="Word.Document.12">
                  <p:embed/>
                </p:oleObj>
              </mc:Choice>
              <mc:Fallback>
                <p:oleObj name="Document" r:id="rId4" imgW="11537474" imgH="41673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07079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08901"/>
              </p:ext>
            </p:extLst>
          </p:nvPr>
        </p:nvGraphicFramePr>
        <p:xfrm>
          <a:off x="361950" y="1333500"/>
          <a:ext cx="114490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6" name="Document" r:id="rId4" imgW="11670708" imgH="4746681" progId="Word.Document.12">
                  <p:embed/>
                </p:oleObj>
              </mc:Choice>
              <mc:Fallback>
                <p:oleObj name="Document" r:id="rId4" imgW="11670708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449050" cy="462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12070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58667"/>
              </p:ext>
            </p:extLst>
          </p:nvPr>
        </p:nvGraphicFramePr>
        <p:xfrm>
          <a:off x="465931" y="1090237"/>
          <a:ext cx="112585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Document" r:id="rId4" imgW="11537474" imgH="5933351" progId="Word.Document.12">
                  <p:embed/>
                </p:oleObj>
              </mc:Choice>
              <mc:Fallback>
                <p:oleObj name="Document" r:id="rId4" imgW="11537474" imgH="59333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1090237"/>
                        <a:ext cx="112585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34921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47062"/>
              </p:ext>
            </p:extLst>
          </p:nvPr>
        </p:nvGraphicFramePr>
        <p:xfrm>
          <a:off x="361950" y="1333500"/>
          <a:ext cx="112585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" name="Document" r:id="rId4" imgW="11537474" imgH="4739493" progId="Word.Document.12">
                  <p:embed/>
                </p:oleObj>
              </mc:Choice>
              <mc:Fallback>
                <p:oleObj name="Document" r:id="rId4" imgW="11537474" imgH="473949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52792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73881"/>
              </p:ext>
            </p:extLst>
          </p:nvPr>
        </p:nvGraphicFramePr>
        <p:xfrm>
          <a:off x="361950" y="1333500"/>
          <a:ext cx="112585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Document" r:id="rId4" imgW="11537474" imgH="4845510" progId="Word.Document.12">
                  <p:embed/>
                </p:oleObj>
              </mc:Choice>
              <mc:Fallback>
                <p:oleObj name="Document" r:id="rId4" imgW="11537474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64834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70885"/>
              </p:ext>
            </p:extLst>
          </p:nvPr>
        </p:nvGraphicFramePr>
        <p:xfrm>
          <a:off x="225523" y="1053531"/>
          <a:ext cx="116395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Document" r:id="rId4" imgW="11864633" imgH="6670438" progId="Word.Document.12">
                  <p:embed/>
                </p:oleObj>
              </mc:Choice>
              <mc:Fallback>
                <p:oleObj name="Document" r:id="rId4" imgW="11864633" imgH="66704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523" y="1053531"/>
                        <a:ext cx="11639550" cy="651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49550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3"/>
          <p:cNvSpPr txBox="1">
            <a:spLocks noChangeArrowheads="1"/>
          </p:cNvSpPr>
          <p:nvPr/>
        </p:nvSpPr>
        <p:spPr bwMode="auto">
          <a:xfrm>
            <a:off x="2590428" y="189434"/>
            <a:ext cx="573702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  <a:p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  <a:p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6EA7178-9EBF-4DDE-871F-F6978BCCE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61237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5705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92631"/>
              </p:ext>
            </p:extLst>
          </p:nvPr>
        </p:nvGraphicFramePr>
        <p:xfrm>
          <a:off x="465931" y="1076135"/>
          <a:ext cx="1125855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Document" r:id="rId4" imgW="11537474" imgH="5588347" progId="Word.Document.12">
                  <p:embed/>
                </p:oleObj>
              </mc:Choice>
              <mc:Fallback>
                <p:oleObj name="Document" r:id="rId4" imgW="11537474" imgH="558834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1076135"/>
                        <a:ext cx="11258550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39093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77666"/>
              </p:ext>
            </p:extLst>
          </p:nvPr>
        </p:nvGraphicFramePr>
        <p:xfrm>
          <a:off x="361950" y="1333500"/>
          <a:ext cx="112585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Document" r:id="rId4" imgW="11537474" imgH="4607961" progId="Word.Document.12">
                  <p:embed/>
                </p:oleObj>
              </mc:Choice>
              <mc:Fallback>
                <p:oleObj name="Document" r:id="rId4" imgW="11537474" imgH="460796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37742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79615"/>
              </p:ext>
            </p:extLst>
          </p:nvPr>
        </p:nvGraphicFramePr>
        <p:xfrm>
          <a:off x="465931" y="962358"/>
          <a:ext cx="1125855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Document" r:id="rId4" imgW="11476064" imgH="5851413" progId="Word.Document.12">
                  <p:embed/>
                </p:oleObj>
              </mc:Choice>
              <mc:Fallback>
                <p:oleObj name="Document" r:id="rId4" imgW="11476064" imgH="585141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31" y="962358"/>
                        <a:ext cx="1125855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1254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45771"/>
              </p:ext>
            </p:extLst>
          </p:nvPr>
        </p:nvGraphicFramePr>
        <p:xfrm>
          <a:off x="465138" y="1129481"/>
          <a:ext cx="112585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Document" r:id="rId4" imgW="11537474" imgH="5308031" progId="Word.Document.12">
                  <p:embed/>
                </p:oleObj>
              </mc:Choice>
              <mc:Fallback>
                <p:oleObj name="Document" r:id="rId4" imgW="11537474" imgH="53080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1129481"/>
                        <a:ext cx="11258550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74827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9957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9768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82644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55124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840978"/>
              </p:ext>
            </p:extLst>
          </p:nvPr>
        </p:nvGraphicFramePr>
        <p:xfrm>
          <a:off x="361950" y="1333500"/>
          <a:ext cx="11258550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Document" r:id="rId4" imgW="11537474" imgH="4554413" progId="Word.Document.12">
                  <p:embed/>
                </p:oleObj>
              </mc:Choice>
              <mc:Fallback>
                <p:oleObj name="Document" r:id="rId4" imgW="11537474" imgH="455441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443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699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61195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849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47840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29974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06992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30591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09406"/>
              </p:ext>
            </p:extLst>
          </p:nvPr>
        </p:nvGraphicFramePr>
        <p:xfrm>
          <a:off x="465138" y="946220"/>
          <a:ext cx="112585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11537474" imgH="5940539" progId="Word.Document.12">
                  <p:embed/>
                </p:oleObj>
              </mc:Choice>
              <mc:Fallback>
                <p:oleObj name="Document" r:id="rId4" imgW="11537474" imgH="594053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EA7178-9EBF-4DDE-871F-F6978BCCE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138" y="946220"/>
                        <a:ext cx="112585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1318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随机模拟的应用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658946"/>
              </p:ext>
            </p:extLst>
          </p:nvPr>
        </p:nvGraphicFramePr>
        <p:xfrm>
          <a:off x="361950" y="1333500"/>
          <a:ext cx="1125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Document" r:id="rId4" imgW="11537474" imgH="5230765" progId="Word.Document.12">
                  <p:embed/>
                </p:oleObj>
              </mc:Choice>
              <mc:Fallback>
                <p:oleObj name="Document" r:id="rId4" imgW="11537474" imgH="523076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333500"/>
                        <a:ext cx="1125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8674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08519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5809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42319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11537474" imgH="4449834" progId="Word.Document.12">
                  <p:embed/>
                </p:oleObj>
              </mc:Choice>
              <mc:Fallback>
                <p:oleObj name="Document" r:id="rId4" imgW="11537474" imgH="444983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0969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90550" y="180723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32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428" y="189434"/>
            <a:ext cx="5737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16.1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随机变量的模拟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53938"/>
              </p:ext>
            </p:extLst>
          </p:nvPr>
        </p:nvGraphicFramePr>
        <p:xfrm>
          <a:off x="352425" y="1327150"/>
          <a:ext cx="11453813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11537474" imgH="3958562" progId="Word.Document.12">
                  <p:embed/>
                </p:oleObj>
              </mc:Choice>
              <mc:Fallback>
                <p:oleObj name="Document" r:id="rId4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425" y="1327150"/>
                        <a:ext cx="11453813" cy="391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42427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517</Words>
  <Application>Microsoft Office PowerPoint</Application>
  <PresentationFormat>自定义</PresentationFormat>
  <Paragraphs>195</Paragraphs>
  <Slides>60</Slides>
  <Notes>57</Notes>
  <HiddenSlides>0</HiddenSlides>
  <MMClips>1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隶书</vt:lpstr>
      <vt:lpstr>微软雅黑</vt:lpstr>
      <vt:lpstr>Arial</vt:lpstr>
      <vt:lpstr>Calibri</vt:lpstr>
      <vt:lpstr>Eras Bold ITC</vt:lpstr>
      <vt:lpstr>Impact</vt:lpstr>
      <vt:lpstr>Office 主题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亮亮图文旗舰店</dc:subject>
  <cp:keywords>更多模版：亮亮图文旗舰店https:/liangliangtuwen.tmall.com</cp:keywords>
  <dc:description>更多模版：亮亮图文旗舰店https://liangliangtuwen.tmall.com</dc:description>
  <cp:lastModifiedBy>sxj</cp:lastModifiedBy>
  <cp:revision>25</cp:revision>
  <dcterms:created xsi:type="dcterms:W3CDTF">2015-04-23T03:04:04Z</dcterms:created>
  <dcterms:modified xsi:type="dcterms:W3CDTF">2020-03-04T12:54:04Z</dcterms:modified>
</cp:coreProperties>
</file>