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370" r:id="rId2"/>
    <p:sldId id="377" r:id="rId3"/>
    <p:sldId id="376" r:id="rId4"/>
    <p:sldId id="361" r:id="rId5"/>
    <p:sldId id="374" r:id="rId6"/>
    <p:sldId id="394" r:id="rId7"/>
    <p:sldId id="395" r:id="rId8"/>
    <p:sldId id="396" r:id="rId9"/>
    <p:sldId id="397" r:id="rId10"/>
    <p:sldId id="398" r:id="rId11"/>
    <p:sldId id="386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387" r:id="rId27"/>
    <p:sldId id="413" r:id="rId28"/>
    <p:sldId id="414" r:id="rId29"/>
    <p:sldId id="378" r:id="rId30"/>
    <p:sldId id="379" r:id="rId31"/>
    <p:sldId id="381" r:id="rId32"/>
    <p:sldId id="380" r:id="rId33"/>
    <p:sldId id="415" r:id="rId34"/>
    <p:sldId id="416" r:id="rId35"/>
    <p:sldId id="417" r:id="rId36"/>
    <p:sldId id="418" r:id="rId37"/>
    <p:sldId id="38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389" r:id="rId47"/>
    <p:sldId id="427" r:id="rId48"/>
    <p:sldId id="428" r:id="rId49"/>
    <p:sldId id="429" r:id="rId50"/>
    <p:sldId id="430" r:id="rId51"/>
    <p:sldId id="382" r:id="rId52"/>
    <p:sldId id="383" r:id="rId53"/>
    <p:sldId id="385" r:id="rId54"/>
    <p:sldId id="431" r:id="rId55"/>
    <p:sldId id="432" r:id="rId56"/>
    <p:sldId id="433" r:id="rId57"/>
    <p:sldId id="390" r:id="rId58"/>
    <p:sldId id="434" r:id="rId59"/>
    <p:sldId id="435" r:id="rId60"/>
    <p:sldId id="436" r:id="rId61"/>
    <p:sldId id="437" r:id="rId62"/>
    <p:sldId id="438" r:id="rId63"/>
    <p:sldId id="439" r:id="rId64"/>
    <p:sldId id="440" r:id="rId65"/>
    <p:sldId id="391" r:id="rId66"/>
    <p:sldId id="441" r:id="rId67"/>
    <p:sldId id="442" r:id="rId68"/>
    <p:sldId id="443" r:id="rId69"/>
    <p:sldId id="444" r:id="rId70"/>
    <p:sldId id="445" r:id="rId71"/>
    <p:sldId id="446" r:id="rId72"/>
    <p:sldId id="447" r:id="rId73"/>
    <p:sldId id="448" r:id="rId74"/>
    <p:sldId id="392" r:id="rId75"/>
    <p:sldId id="393" r:id="rId76"/>
    <p:sldId id="449" r:id="rId77"/>
    <p:sldId id="450" r:id="rId78"/>
    <p:sldId id="451" r:id="rId79"/>
    <p:sldId id="452" r:id="rId80"/>
    <p:sldId id="453" r:id="rId81"/>
    <p:sldId id="454" r:id="rId82"/>
    <p:sldId id="455" r:id="rId83"/>
    <p:sldId id="456" r:id="rId84"/>
    <p:sldId id="457" r:id="rId85"/>
    <p:sldId id="458" r:id="rId86"/>
    <p:sldId id="459" r:id="rId87"/>
    <p:sldId id="460" r:id="rId88"/>
    <p:sldId id="461" r:id="rId89"/>
  </p:sldIdLst>
  <p:sldSz cx="12190413" cy="6859588"/>
  <p:notesSz cx="6858000" cy="9144000"/>
  <p:custDataLst>
    <p:tags r:id="rId92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19095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4660"/>
  </p:normalViewPr>
  <p:slideViewPr>
    <p:cSldViewPr>
      <p:cViewPr varScale="1">
        <p:scale>
          <a:sx n="41" d="100"/>
          <a:sy n="41" d="100"/>
        </p:scale>
        <p:origin x="38" y="720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8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5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54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4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05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17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13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83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3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12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2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01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00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85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89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97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77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6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12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95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2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72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37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4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68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23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53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64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1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667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4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89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388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64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722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34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66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853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497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970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3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879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728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0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753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36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352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618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8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848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798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8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74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543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011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574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036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34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972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84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081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225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2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7462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661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274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012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122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875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849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984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827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7089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71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880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940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416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9698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9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4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8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21.docx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7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8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9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0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1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2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3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4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5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6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2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7.docx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8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9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50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51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2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3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4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3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6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7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8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9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60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61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2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3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4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6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7.docx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8.docx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9.docx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70.docx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71.docx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72.docx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3.docx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74.docx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7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76.docx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7.docx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78.docx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9.docx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80.docx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81.docx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82.docx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83.docx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4.vml"/><Relationship Id="rId6" Type="http://schemas.openxmlformats.org/officeDocument/2006/relationships/package" Target="../embeddings/Microsoft_Word_Document85.docx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84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4288319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第十七章</a:t>
            </a:r>
          </a:p>
        </p:txBody>
      </p:sp>
      <p:sp>
        <p:nvSpPr>
          <p:cNvPr id="42" name="矩形 41"/>
          <p:cNvSpPr/>
          <p:nvPr/>
        </p:nvSpPr>
        <p:spPr>
          <a:xfrm>
            <a:off x="4012979" y="2682045"/>
            <a:ext cx="4698689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智能算法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89331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234379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17.1.2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算法流程及应用</a:t>
            </a:r>
            <a:endParaRPr lang="en-US" altLang="zh-CN" sz="3600" b="1" dirty="0">
              <a:solidFill>
                <a:srgbClr val="31909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686245"/>
              </p:ext>
            </p:extLst>
          </p:nvPr>
        </p:nvGraphicFramePr>
        <p:xfrm>
          <a:off x="272296" y="1618702"/>
          <a:ext cx="11239500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4" imgW="11514849" imgH="5057185" progId="Word.Document.12">
                  <p:embed/>
                </p:oleObj>
              </mc:Choice>
              <mc:Fallback>
                <p:oleObj name="Document" r:id="rId4" imgW="11514849" imgH="5057185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296" y="1618702"/>
                        <a:ext cx="11239500" cy="493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85987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9475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23280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4704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04276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07002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89579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090870"/>
              </p:ext>
            </p:extLst>
          </p:nvPr>
        </p:nvGraphicFramePr>
        <p:xfrm>
          <a:off x="457200" y="1333500"/>
          <a:ext cx="1125855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11537474" imgH="4337707" progId="Word.Document.12">
                  <p:embed/>
                </p:oleObj>
              </mc:Choice>
              <mc:Fallback>
                <p:oleObj name="Document" r:id="rId4" imgW="11537474" imgH="433770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333500"/>
                        <a:ext cx="11258550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51981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85726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97903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583652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48654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13137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326820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32583"/>
              </p:ext>
            </p:extLst>
          </p:nvPr>
        </p:nvGraphicFramePr>
        <p:xfrm>
          <a:off x="223089" y="1311779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089" y="1311779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7826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智能算法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77680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83155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6390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06077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245690"/>
              </p:ext>
            </p:extLst>
          </p:nvPr>
        </p:nvGraphicFramePr>
        <p:xfrm>
          <a:off x="361950" y="1333500"/>
          <a:ext cx="11258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4" imgW="11537474" imgH="4944340" progId="Word.Document.12">
                  <p:embed/>
                </p:oleObj>
              </mc:Choice>
              <mc:Fallback>
                <p:oleObj name="Document" r:id="rId4" imgW="11537474" imgH="49443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26661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55329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3615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8486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DA5F168-B752-4521-BC78-39FDDC992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75927"/>
              </p:ext>
            </p:extLst>
          </p:nvPr>
        </p:nvGraphicFramePr>
        <p:xfrm>
          <a:off x="352424" y="3290164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2424" y="3290164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52958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9516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5000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99005"/>
              </p:ext>
            </p:extLst>
          </p:nvPr>
        </p:nvGraphicFramePr>
        <p:xfrm>
          <a:off x="361950" y="1333500"/>
          <a:ext cx="112585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4" imgW="11537474" imgH="5271734" progId="Word.Document.12">
                  <p:embed/>
                </p:oleObj>
              </mc:Choice>
              <mc:Fallback>
                <p:oleObj name="Document" r:id="rId4" imgW="11537474" imgH="527173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1975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975369"/>
              </p:ext>
            </p:extLst>
          </p:nvPr>
        </p:nvGraphicFramePr>
        <p:xfrm>
          <a:off x="465931" y="962358"/>
          <a:ext cx="1125855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11537474" imgH="5312344" progId="Word.Document.12">
                  <p:embed/>
                </p:oleObj>
              </mc:Choice>
              <mc:Fallback>
                <p:oleObj name="Document" r:id="rId4" imgW="11537474" imgH="531234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62358"/>
                        <a:ext cx="1125855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87642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931663"/>
              </p:ext>
            </p:extLst>
          </p:nvPr>
        </p:nvGraphicFramePr>
        <p:xfrm>
          <a:off x="361950" y="1333500"/>
          <a:ext cx="1125855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Document" r:id="rId4" imgW="11537474" imgH="5866507" progId="Word.Document.12">
                  <p:embed/>
                </p:oleObj>
              </mc:Choice>
              <mc:Fallback>
                <p:oleObj name="Document" r:id="rId4" imgW="11537474" imgH="586650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32733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013033"/>
              </p:ext>
            </p:extLst>
          </p:nvPr>
        </p:nvGraphicFramePr>
        <p:xfrm>
          <a:off x="465931" y="856670"/>
          <a:ext cx="11258550" cy="615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4" imgW="11537474" imgH="6310699" progId="Word.Document.12">
                  <p:embed/>
                </p:oleObj>
              </mc:Choice>
              <mc:Fallback>
                <p:oleObj name="Document" r:id="rId4" imgW="11537474" imgH="631069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856670"/>
                        <a:ext cx="11258550" cy="615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44162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模拟退火算法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遗传算法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人工神经网络</a:t>
            </a:r>
          </a:p>
        </p:txBody>
      </p:sp>
    </p:spTree>
    <p:extLst>
      <p:ext uri="{BB962C8B-B14F-4D97-AF65-F5344CB8AC3E}">
        <p14:creationId xmlns:p14="http://schemas.microsoft.com/office/powerpoint/2010/main" val="1523752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模拟退火算法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遗传算法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人工神经网络</a:t>
            </a:r>
          </a:p>
        </p:txBody>
      </p:sp>
    </p:spTree>
    <p:extLst>
      <p:ext uri="{BB962C8B-B14F-4D97-AF65-F5344CB8AC3E}">
        <p14:creationId xmlns:p14="http://schemas.microsoft.com/office/powerpoint/2010/main" val="4120076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"/>
                            </p:stCondLst>
                            <p:childTnLst>
                              <p:par>
                                <p:cTn id="4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  <p:bldP spid="15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67592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78908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E7378D4-4D44-49BC-A112-FE0111D5D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224995"/>
              </p:ext>
            </p:extLst>
          </p:nvPr>
        </p:nvGraphicFramePr>
        <p:xfrm>
          <a:off x="334566" y="1505744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566" y="1505744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0046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17.2.1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遗传算法的原理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144962"/>
              </p:ext>
            </p:extLst>
          </p:nvPr>
        </p:nvGraphicFramePr>
        <p:xfrm>
          <a:off x="323850" y="1752600"/>
          <a:ext cx="112204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11491865" imgH="3945984" progId="Word.Document.12">
                  <p:embed/>
                </p:oleObj>
              </mc:Choice>
              <mc:Fallback>
                <p:oleObj name="Document" r:id="rId4" imgW="11491865" imgH="3945984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204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841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496328"/>
              </p:ext>
            </p:extLst>
          </p:nvPr>
        </p:nvGraphicFramePr>
        <p:xfrm>
          <a:off x="334566" y="1110707"/>
          <a:ext cx="1125855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4" imgW="11537474" imgH="5508924" progId="Word.Document.12">
                  <p:embed/>
                </p:oleObj>
              </mc:Choice>
              <mc:Fallback>
                <p:oleObj name="Document" r:id="rId4" imgW="11537474" imgH="550892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566" y="1110707"/>
                        <a:ext cx="11258550" cy="537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33126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83341"/>
              </p:ext>
            </p:extLst>
          </p:nvPr>
        </p:nvGraphicFramePr>
        <p:xfrm>
          <a:off x="361950" y="1333500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4" imgW="11537474" imgH="5326360" progId="Word.Document.12">
                  <p:embed/>
                </p:oleObj>
              </mc:Choice>
              <mc:Fallback>
                <p:oleObj name="Document" r:id="rId4" imgW="11537474" imgH="532636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13666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56458"/>
              </p:ext>
            </p:extLst>
          </p:nvPr>
        </p:nvGraphicFramePr>
        <p:xfrm>
          <a:off x="465931" y="909514"/>
          <a:ext cx="1125855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4" imgW="11537474" imgH="5250171" progId="Word.Document.12">
                  <p:embed/>
                </p:oleObj>
              </mc:Choice>
              <mc:Fallback>
                <p:oleObj name="Document" r:id="rId4" imgW="11537474" imgH="525017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09514"/>
                        <a:ext cx="1125855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76961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6895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47585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17.2.2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遗传算法应用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23550"/>
              </p:ext>
            </p:extLst>
          </p:nvPr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67034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48771"/>
              </p:ext>
            </p:extLst>
          </p:nvPr>
        </p:nvGraphicFramePr>
        <p:xfrm>
          <a:off x="361950" y="1333500"/>
          <a:ext cx="114490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4" imgW="11670708" imgH="4944340" progId="Word.Document.12">
                  <p:embed/>
                </p:oleObj>
              </mc:Choice>
              <mc:Fallback>
                <p:oleObj name="Document" r:id="rId4" imgW="11670708" imgH="49443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1691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150338"/>
              </p:ext>
            </p:extLst>
          </p:nvPr>
        </p:nvGraphicFramePr>
        <p:xfrm>
          <a:off x="361950" y="1333500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Document" r:id="rId4" imgW="11537474" imgH="5340016" progId="Word.Document.12">
                  <p:embed/>
                </p:oleObj>
              </mc:Choice>
              <mc:Fallback>
                <p:oleObj name="Document" r:id="rId4" imgW="11537474" imgH="53400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58642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E6E81C-C35A-4B60-A642-8A32D00890D0}"/>
              </a:ext>
            </a:extLst>
          </p:cNvPr>
          <p:cNvSpPr txBox="1"/>
          <p:nvPr/>
        </p:nvSpPr>
        <p:spPr>
          <a:xfrm>
            <a:off x="190550" y="915296"/>
            <a:ext cx="11161240" cy="71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17.1.1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模拟退火算法简介</a:t>
            </a:r>
            <a:endParaRPr lang="en-US" altLang="zh-CN" sz="3600" b="1" dirty="0">
              <a:solidFill>
                <a:srgbClr val="31909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DB81CEE-609A-4695-AA5B-4C5978C10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27232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94188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0495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70397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5039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9275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13974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39279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7515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6389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2037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9239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5862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064046"/>
              </p:ext>
            </p:extLst>
          </p:nvPr>
        </p:nvGraphicFramePr>
        <p:xfrm>
          <a:off x="465138" y="962358"/>
          <a:ext cx="11258550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11537474" imgH="5865069" progId="Word.Document.12">
                  <p:embed/>
                </p:oleObj>
              </mc:Choice>
              <mc:Fallback>
                <p:oleObj name="Document" r:id="rId4" imgW="11537474" imgH="586506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62358"/>
                        <a:ext cx="11258550" cy="59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82894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847987"/>
              </p:ext>
            </p:extLst>
          </p:nvPr>
        </p:nvGraphicFramePr>
        <p:xfrm>
          <a:off x="465931" y="909514"/>
          <a:ext cx="11258550" cy="58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Document" r:id="rId4" imgW="11537474" imgH="5965336" progId="Word.Document.12">
                  <p:embed/>
                </p:oleObj>
              </mc:Choice>
              <mc:Fallback>
                <p:oleObj name="Document" r:id="rId4" imgW="11537474" imgH="596533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09514"/>
                        <a:ext cx="11258550" cy="581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03079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9364"/>
              </p:ext>
            </p:extLst>
          </p:nvPr>
        </p:nvGraphicFramePr>
        <p:xfrm>
          <a:off x="465138" y="1090237"/>
          <a:ext cx="11258550" cy="605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Document" r:id="rId4" imgW="11537474" imgH="6216183" progId="Word.Document.12">
                  <p:embed/>
                </p:oleObj>
              </mc:Choice>
              <mc:Fallback>
                <p:oleObj name="Document" r:id="rId4" imgW="11537474" imgH="621618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90237"/>
                        <a:ext cx="11258550" cy="605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0253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11898"/>
              </p:ext>
            </p:extLst>
          </p:nvPr>
        </p:nvGraphicFramePr>
        <p:xfrm>
          <a:off x="190550" y="1106375"/>
          <a:ext cx="1125855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Document" r:id="rId4" imgW="11537474" imgH="5365532" progId="Word.Document.12">
                  <p:embed/>
                </p:oleObj>
              </mc:Choice>
              <mc:Fallback>
                <p:oleObj name="Document" r:id="rId4" imgW="11537474" imgH="536553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50" y="1106375"/>
                        <a:ext cx="11258550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8965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95255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遗传算法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1967"/>
              </p:ext>
            </p:extLst>
          </p:nvPr>
        </p:nvGraphicFramePr>
        <p:xfrm>
          <a:off x="165100" y="1622167"/>
          <a:ext cx="112585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Document" r:id="rId4" imgW="11537474" imgH="4886839" progId="Word.Document.12">
                  <p:embed/>
                </p:oleObj>
              </mc:Choice>
              <mc:Fallback>
                <p:oleObj name="Document" r:id="rId4" imgW="11537474" imgH="488683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100" y="1622167"/>
                        <a:ext cx="11258550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50944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模拟退火算法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遗传算法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人工神经网络</a:t>
            </a:r>
          </a:p>
        </p:txBody>
      </p:sp>
    </p:spTree>
    <p:extLst>
      <p:ext uri="{BB962C8B-B14F-4D97-AF65-F5344CB8AC3E}">
        <p14:creationId xmlns:p14="http://schemas.microsoft.com/office/powerpoint/2010/main" val="2940247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3800F4-D051-434B-A5CF-3464D2DD6AD9}"/>
              </a:ext>
            </a:extLst>
          </p:cNvPr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17.3.1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人工神经网络概述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533FC7A-71E5-42A4-B069-5DC8FAD96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34057"/>
              </p:ext>
            </p:extLst>
          </p:nvPr>
        </p:nvGraphicFramePr>
        <p:xfrm>
          <a:off x="474663" y="1657974"/>
          <a:ext cx="1123950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4" imgW="11514849" imgH="4549022" progId="Word.Document.12">
                  <p:embed/>
                </p:oleObj>
              </mc:Choice>
              <mc:Fallback>
                <p:oleObj name="Document" r:id="rId4" imgW="11514849" imgH="4549022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63" y="1657974"/>
                        <a:ext cx="1123950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8330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695657"/>
              </p:ext>
            </p:extLst>
          </p:nvPr>
        </p:nvGraphicFramePr>
        <p:xfrm>
          <a:off x="361950" y="1333500"/>
          <a:ext cx="1125855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11537474" imgH="4480381" progId="Word.Document.12">
                  <p:embed/>
                </p:oleObj>
              </mc:Choice>
              <mc:Fallback>
                <p:oleObj name="Document" r:id="rId4" imgW="11537474" imgH="44803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6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00152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32583"/>
              </p:ext>
            </p:extLst>
          </p:nvPr>
        </p:nvGraphicFramePr>
        <p:xfrm>
          <a:off x="361950" y="1333500"/>
          <a:ext cx="1125855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Document" r:id="rId4" imgW="11537474" imgH="4607242" progId="Word.Document.12">
                  <p:embed/>
                </p:oleObj>
              </mc:Choice>
              <mc:Fallback>
                <p:oleObj name="Document" r:id="rId4" imgW="11537474" imgH="460724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1576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46834"/>
              </p:ext>
            </p:extLst>
          </p:nvPr>
        </p:nvGraphicFramePr>
        <p:xfrm>
          <a:off x="465138" y="1286669"/>
          <a:ext cx="11258550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Document" r:id="rId4" imgW="11537474" imgH="4393771" progId="Word.Document.12">
                  <p:embed/>
                </p:oleObj>
              </mc:Choice>
              <mc:Fallback>
                <p:oleObj name="Document" r:id="rId4" imgW="11537474" imgH="439377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286669"/>
                        <a:ext cx="11258550" cy="428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7148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18726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12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17.3.2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神经网络的基本模型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80857"/>
              </p:ext>
            </p:extLst>
          </p:nvPr>
        </p:nvGraphicFramePr>
        <p:xfrm>
          <a:off x="323850" y="1752600"/>
          <a:ext cx="1123950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11514849" imgH="4859526" progId="Word.Document.12">
                  <p:embed/>
                </p:oleObj>
              </mc:Choice>
              <mc:Fallback>
                <p:oleObj name="Document" r:id="rId4" imgW="11514849" imgH="4859526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9619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3474"/>
              </p:ext>
            </p:extLst>
          </p:nvPr>
        </p:nvGraphicFramePr>
        <p:xfrm>
          <a:off x="474663" y="1273175"/>
          <a:ext cx="1123950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Document" r:id="rId4" imgW="11514849" imgH="4944340" progId="Word.Document.12">
                  <p:embed/>
                </p:oleObj>
              </mc:Choice>
              <mc:Fallback>
                <p:oleObj name="Document" r:id="rId4" imgW="11514849" imgH="49443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63" y="1273175"/>
                        <a:ext cx="1123950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60133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99733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Document" r:id="rId4" imgW="11537474" imgH="4369333" progId="Word.Document.12">
                  <p:embed/>
                </p:oleObj>
              </mc:Choice>
              <mc:Fallback>
                <p:oleObj name="Document" r:id="rId4" imgW="11537474" imgH="436933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1650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563337"/>
              </p:ext>
            </p:extLst>
          </p:nvPr>
        </p:nvGraphicFramePr>
        <p:xfrm>
          <a:off x="380206" y="979582"/>
          <a:ext cx="11430000" cy="636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11650956" imgH="6513749" progId="Word.Document.12">
                  <p:embed/>
                </p:oleObj>
              </mc:Choice>
              <mc:Fallback>
                <p:oleObj name="Document" r:id="rId4" imgW="11650956" imgH="651374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206" y="979582"/>
                        <a:ext cx="11430000" cy="636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85219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58759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105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402773"/>
              </p:ext>
            </p:extLst>
          </p:nvPr>
        </p:nvGraphicFramePr>
        <p:xfrm>
          <a:off x="361950" y="1333500"/>
          <a:ext cx="1125855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Document" r:id="rId4" imgW="11537474" imgH="4782978" progId="Word.Document.12">
                  <p:embed/>
                </p:oleObj>
              </mc:Choice>
              <mc:Fallback>
                <p:oleObj name="Document" r:id="rId4" imgW="11537474" imgH="478297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54928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072847"/>
              </p:ext>
            </p:extLst>
          </p:nvPr>
        </p:nvGraphicFramePr>
        <p:xfrm>
          <a:off x="361950" y="1333500"/>
          <a:ext cx="112585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Document" r:id="rId4" imgW="11537474" imgH="4859526" progId="Word.Document.12">
                  <p:embed/>
                </p:oleObj>
              </mc:Choice>
              <mc:Fallback>
                <p:oleObj name="Document" r:id="rId4" imgW="11537474" imgH="485952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4924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12975"/>
              </p:ext>
            </p:extLst>
          </p:nvPr>
        </p:nvGraphicFramePr>
        <p:xfrm>
          <a:off x="212947" y="1247775"/>
          <a:ext cx="1125855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Document" r:id="rId4" imgW="11537474" imgH="4480381" progId="Word.Document.12">
                  <p:embed/>
                </p:oleObj>
              </mc:Choice>
              <mc:Fallback>
                <p:oleObj name="Document" r:id="rId4" imgW="11537474" imgH="44803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947" y="1247775"/>
                        <a:ext cx="11258550" cy="436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85019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54737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575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183672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698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529352"/>
              </p:ext>
            </p:extLst>
          </p:nvPr>
        </p:nvGraphicFramePr>
        <p:xfrm>
          <a:off x="361950" y="1333500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Document" r:id="rId4" imgW="11514849" imgH="5340016" progId="Word.Document.12">
                  <p:embed/>
                </p:oleObj>
              </mc:Choice>
              <mc:Fallback>
                <p:oleObj name="Document" r:id="rId4" imgW="11514849" imgH="53400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60694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528010"/>
              </p:ext>
            </p:extLst>
          </p:nvPr>
        </p:nvGraphicFramePr>
        <p:xfrm>
          <a:off x="4000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Document" r:id="rId4" imgW="11476064" imgH="4746681" progId="Word.Document.12">
                  <p:embed/>
                </p:oleObj>
              </mc:Choice>
              <mc:Fallback>
                <p:oleObj name="Document" r:id="rId4" imgW="1147606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0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10741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2725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93840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51402"/>
              </p:ext>
            </p:extLst>
          </p:nvPr>
        </p:nvGraphicFramePr>
        <p:xfrm>
          <a:off x="361950" y="1333500"/>
          <a:ext cx="112585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Document" r:id="rId4" imgW="11537474" imgH="4859526" progId="Word.Document.12">
                  <p:embed/>
                </p:oleObj>
              </mc:Choice>
              <mc:Fallback>
                <p:oleObj name="Document" r:id="rId4" imgW="11537474" imgH="485952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4478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054889"/>
              </p:ext>
            </p:extLst>
          </p:nvPr>
        </p:nvGraphicFramePr>
        <p:xfrm>
          <a:off x="465138" y="1049254"/>
          <a:ext cx="1125855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11537474" imgH="5537675" progId="Word.Document.12">
                  <p:embed/>
                </p:oleObj>
              </mc:Choice>
              <mc:Fallback>
                <p:oleObj name="Document" r:id="rId4" imgW="11537474" imgH="55376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49254"/>
                        <a:ext cx="11258550" cy="539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0794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54462"/>
              </p:ext>
            </p:extLst>
          </p:nvPr>
        </p:nvGraphicFramePr>
        <p:xfrm>
          <a:off x="205037" y="1425575"/>
          <a:ext cx="1125855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Document" r:id="rId4" imgW="11537474" imgH="4788369" progId="Word.Document.12">
                  <p:embed/>
                </p:oleObj>
              </mc:Choice>
              <mc:Fallback>
                <p:oleObj name="Document" r:id="rId4" imgW="11537474" imgH="478836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037" y="1425575"/>
                        <a:ext cx="1125855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57005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3071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3699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483451"/>
              </p:ext>
            </p:extLst>
          </p:nvPr>
        </p:nvGraphicFramePr>
        <p:xfrm>
          <a:off x="465138" y="878955"/>
          <a:ext cx="11537474" cy="525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Document" r:id="rId4" imgW="11537474" imgH="5250171" progId="Word.Document.12">
                  <p:embed/>
                </p:oleObj>
              </mc:Choice>
              <mc:Fallback>
                <p:oleObj name="Document" r:id="rId4" imgW="11537474" imgH="525017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878955"/>
                        <a:ext cx="11537474" cy="5250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5340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9462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4810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17.3.3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神经网络的应用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6355108-F6C8-4E92-B4C4-A99DB96C7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069892"/>
              </p:ext>
            </p:extLst>
          </p:nvPr>
        </p:nvGraphicFramePr>
        <p:xfrm>
          <a:off x="368299" y="1819028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299" y="1819028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9823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71850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08107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3371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6235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0909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9129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45383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94854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58627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1846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70701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7518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32621"/>
              </p:ext>
            </p:extLst>
          </p:nvPr>
        </p:nvGraphicFramePr>
        <p:xfrm>
          <a:off x="465138" y="909514"/>
          <a:ext cx="112585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Document" r:id="rId4" imgW="11537474" imgH="5825178" progId="Word.Document.12">
                  <p:embed/>
                </p:oleObj>
              </mc:Choice>
              <mc:Fallback>
                <p:oleObj name="Document" r:id="rId4" imgW="11537474" imgH="582517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09514"/>
                        <a:ext cx="1125855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31027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36553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00429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15831"/>
              </p:ext>
            </p:extLst>
          </p:nvPr>
        </p:nvGraphicFramePr>
        <p:xfrm>
          <a:off x="361950" y="1333500"/>
          <a:ext cx="112585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Document" r:id="rId4" imgW="11537474" imgH="4449834" progId="Word.Document.12">
                  <p:embed/>
                </p:oleObj>
              </mc:Choice>
              <mc:Fallback>
                <p:oleObj name="Document" r:id="rId4" imgW="11537474" imgH="444983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333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96592"/>
              </p:ext>
            </p:extLst>
          </p:nvPr>
        </p:nvGraphicFramePr>
        <p:xfrm>
          <a:off x="361950" y="1333500"/>
          <a:ext cx="11258550" cy="512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Document" r:id="rId4" imgW="11537474" imgH="5252328" progId="Word.Document.12">
                  <p:embed/>
                </p:oleObj>
              </mc:Choice>
              <mc:Fallback>
                <p:oleObj name="Document" r:id="rId4" imgW="11537474" imgH="525232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2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49694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24458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28130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200823"/>
              </p:ext>
            </p:extLst>
          </p:nvPr>
        </p:nvGraphicFramePr>
        <p:xfrm>
          <a:off x="465931" y="962358"/>
          <a:ext cx="1125855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Document" r:id="rId4" imgW="11537474" imgH="5663457" progId="Word.Document.12">
                  <p:embed/>
                </p:oleObj>
              </mc:Choice>
              <mc:Fallback>
                <p:oleObj name="Document" r:id="rId4" imgW="11537474" imgH="566345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62358"/>
                        <a:ext cx="11258550" cy="552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164884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6434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01479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22583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5995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人工神经网络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02659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D021C9-5C93-428E-A140-0253E84EB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52449"/>
              </p:ext>
            </p:extLst>
          </p:nvPr>
        </p:nvGraphicFramePr>
        <p:xfrm>
          <a:off x="-59084" y="3991099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59084" y="3991099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97976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17.1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模拟退火算法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5229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38520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567</Words>
  <Application>Microsoft Office PowerPoint</Application>
  <PresentationFormat>自定义</PresentationFormat>
  <Paragraphs>286</Paragraphs>
  <Slides>88</Slides>
  <Notes>85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88</vt:i4>
      </vt:variant>
    </vt:vector>
  </HeadingPairs>
  <TitlesOfParts>
    <vt:vector size="98" baseType="lpstr">
      <vt:lpstr>隶书</vt:lpstr>
      <vt:lpstr>微软雅黑</vt:lpstr>
      <vt:lpstr>Arial</vt:lpstr>
      <vt:lpstr>Calibri</vt:lpstr>
      <vt:lpstr>Eras Bold ITC</vt:lpstr>
      <vt:lpstr>Impact</vt:lpstr>
      <vt:lpstr>Times New Roman</vt:lpstr>
      <vt:lpstr>Office 主题</vt:lpstr>
      <vt:lpstr>Microsoft Word 文档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sxj</cp:lastModifiedBy>
  <cp:revision>26</cp:revision>
  <dcterms:created xsi:type="dcterms:W3CDTF">2015-04-23T03:04:04Z</dcterms:created>
  <dcterms:modified xsi:type="dcterms:W3CDTF">2020-03-04T13:39:27Z</dcterms:modified>
</cp:coreProperties>
</file>