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80" r:id="rId17"/>
    <p:sldId id="281" r:id="rId18"/>
    <p:sldId id="290" r:id="rId19"/>
    <p:sldId id="284" r:id="rId20"/>
    <p:sldId id="283" r:id="rId21"/>
    <p:sldId id="285" r:id="rId22"/>
    <p:sldId id="286" r:id="rId23"/>
    <p:sldId id="296" r:id="rId24"/>
    <p:sldId id="297" r:id="rId25"/>
    <p:sldId id="298" r:id="rId26"/>
    <p:sldId id="287" r:id="rId27"/>
    <p:sldId id="288" r:id="rId28"/>
    <p:sldId id="282" r:id="rId29"/>
    <p:sldId id="291" r:id="rId30"/>
    <p:sldId id="289" r:id="rId31"/>
    <p:sldId id="293" r:id="rId32"/>
    <p:sldId id="294" r:id="rId33"/>
    <p:sldId id="295" r:id="rId34"/>
    <p:sldId id="262" r:id="rId35"/>
    <p:sldId id="263" r:id="rId36"/>
    <p:sldId id="264" r:id="rId37"/>
    <p:sldId id="292" r:id="rId38"/>
    <p:sldId id="29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85264-8EFA-4CD1-9420-76EBF3E2509E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4A339-2FFA-49E0-964C-0A3A4213E7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[ˈ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prɪtifaɪ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39-2FFA-49E0-964C-0A3A4213E7C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https://blog.csdn.net/willhuo/article/details/49358273?utm_source=blogkpcl10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39-2FFA-49E0-964C-0A3A4213E7C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A339-2FFA-49E0-964C-0A3A4213E7C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xiawx.com/16/16039/1013718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ASCII/30929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forest_fire/article/details/8101109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wnload/4.9/" TargetMode="External"/><Relationship Id="rId2" Type="http://schemas.openxmlformats.org/officeDocument/2006/relationships/hyperlink" Target="https://blog.csdn.net/baidu_24545901/article/details/788116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ummy.com/software/BeautifulSoup/bs4/download/4.9/beautifulsoup4-4.9.1.tar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b="1" dirty="0" smtClean="0"/>
              <a:t>4</a:t>
            </a:r>
            <a:r>
              <a:rPr lang="zh-CN" altLang="en-US" b="1" dirty="0" smtClean="0"/>
              <a:t>讲  </a:t>
            </a:r>
            <a:r>
              <a:rPr lang="en-US" b="1" dirty="0" smtClean="0"/>
              <a:t>Beautiful Soup</a:t>
            </a:r>
            <a:r>
              <a:rPr lang="zh-CN" altLang="en-US" b="1" dirty="0" smtClean="0"/>
              <a:t>爬虫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66"/>
            <a:ext cx="7157519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urllib.request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from bs4 import </a:t>
            </a:r>
            <a:r>
              <a:rPr lang="en-US" altLang="zh-CN" dirty="0" err="1" smtClean="0">
                <a:solidFill>
                  <a:srgbClr val="FF0000"/>
                </a:solidFill>
              </a:rPr>
              <a:t>BeautifulSoup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= "http://www.baidu.com"</a:t>
            </a:r>
          </a:p>
          <a:p>
            <a:pPr>
              <a:buNone/>
            </a:pPr>
            <a:r>
              <a:rPr lang="en-US" altLang="zh-CN" dirty="0" smtClean="0"/>
              <a:t>response = </a:t>
            </a:r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soup=</a:t>
            </a:r>
            <a:r>
              <a:rPr lang="en-US" altLang="zh-CN" dirty="0" err="1" smtClean="0">
                <a:solidFill>
                  <a:srgbClr val="FF0000"/>
                </a:solidFill>
              </a:rPr>
              <a:t>BeautifulSoup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response,'html.parser</a:t>
            </a:r>
            <a:r>
              <a:rPr lang="en-US" altLang="zh-CN" dirty="0" smtClean="0">
                <a:solidFill>
                  <a:srgbClr val="FF0000"/>
                </a:solidFill>
              </a:rPr>
              <a:t>')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print(</a:t>
            </a:r>
            <a:r>
              <a:rPr lang="en-US" altLang="zh-CN" dirty="0" err="1" smtClean="0">
                <a:solidFill>
                  <a:srgbClr val="FF0000"/>
                </a:solidFill>
              </a:rPr>
              <a:t>soup.prettify</a:t>
            </a:r>
            <a:r>
              <a:rPr lang="en-US" altLang="zh-CN" dirty="0" smtClean="0">
                <a:solidFill>
                  <a:srgbClr val="FF0000"/>
                </a:solidFill>
              </a:rPr>
              <a:t>())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00108"/>
            <a:ext cx="5429288" cy="547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bs4</a:t>
            </a:r>
            <a:r>
              <a:rPr lang="zh-CN" altLang="en-US" b="1" dirty="0" smtClean="0"/>
              <a:t>库的</a:t>
            </a:r>
            <a:r>
              <a:rPr lang="en-US" b="1" dirty="0" smtClean="0"/>
              <a:t>prettify()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bs4</a:t>
            </a:r>
            <a:r>
              <a:rPr lang="zh-CN" altLang="en-US" dirty="0" smtClean="0"/>
              <a:t>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的格式输出</a:t>
            </a:r>
            <a:endParaRPr lang="en-US" altLang="zh-CN" dirty="0" smtClean="0"/>
          </a:p>
          <a:p>
            <a:r>
              <a:rPr lang="en-US" altLang="zh-CN" dirty="0" smtClean="0"/>
              <a:t>prettify()</a:t>
            </a:r>
            <a:r>
              <a:rPr lang="zh-CN" altLang="en-US" dirty="0" smtClean="0"/>
              <a:t>方法在实际调用</a:t>
            </a:r>
            <a:r>
              <a:rPr lang="en-US" altLang="zh-CN" dirty="0" smtClean="0"/>
              <a:t>bs4</a:t>
            </a:r>
            <a:r>
              <a:rPr lang="zh-CN" altLang="en-US" dirty="0" smtClean="0"/>
              <a:t>库时可以起到很好的辅助作用</a:t>
            </a:r>
            <a:endParaRPr lang="en-US" altLang="zh-CN" dirty="0" smtClean="0"/>
          </a:p>
          <a:p>
            <a:r>
              <a:rPr lang="en-US" altLang="zh-CN" dirty="0" smtClean="0"/>
              <a:t>bs4</a:t>
            </a:r>
            <a:r>
              <a:rPr lang="zh-CN" altLang="en-US" dirty="0" smtClean="0"/>
              <a:t>库将任何读入的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文件或字符串都转换为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爬取网页</a:t>
            </a:r>
            <a:r>
              <a:rPr lang="en-US" altLang="zh-CN" dirty="0" smtClean="0"/>
              <a:t>title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Beautiful Soup 4.4.0 </a:t>
            </a:r>
            <a:r>
              <a:rPr lang="zh-CN" altLang="en-US" b="1" dirty="0" smtClean="0"/>
              <a:t>文档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https://www.crummy.com/software/BeautifulSoup/bs4/doc.zh/index.html#id45</a:t>
            </a:r>
          </a:p>
          <a:p>
            <a:r>
              <a:rPr lang="zh-CN" altLang="en-US" b="1" dirty="0" smtClean="0"/>
              <a:t>工作步骤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获取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对应的网页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网页转化成</a:t>
            </a:r>
            <a:r>
              <a:rPr lang="en-US" altLang="zh-CN" b="1" dirty="0" smtClean="0"/>
              <a:t>DOM</a:t>
            </a:r>
            <a:r>
              <a:rPr lang="zh-CN" altLang="en-US" b="1" dirty="0" smtClean="0"/>
              <a:t>格式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&lt;title&gt; </a:t>
            </a:r>
            <a:r>
              <a:rPr lang="zh-CN" altLang="en-US" b="1" dirty="0" smtClean="0"/>
              <a:t>标记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099" y="357166"/>
            <a:ext cx="7239051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soup.title.parent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6292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对象的种类</a:t>
            </a:r>
            <a:endParaRPr lang="en-US" altLang="zh-CN" b="1" dirty="0" smtClean="0"/>
          </a:p>
          <a:p>
            <a:pPr lvl="1"/>
            <a:r>
              <a:rPr lang="en-US" b="1" dirty="0" smtClean="0"/>
              <a:t>Tag</a:t>
            </a:r>
          </a:p>
          <a:p>
            <a:pPr lvl="1"/>
            <a:r>
              <a:rPr lang="en-US" altLang="zh-CN" b="1" dirty="0" smtClean="0"/>
              <a:t>Name</a:t>
            </a:r>
          </a:p>
          <a:p>
            <a:pPr lvl="1"/>
            <a:r>
              <a:rPr lang="en-US" altLang="zh-CN" b="1" dirty="0" smtClean="0"/>
              <a:t>Id</a:t>
            </a:r>
          </a:p>
          <a:p>
            <a:pPr lvl="1"/>
            <a:r>
              <a:rPr lang="en-US" altLang="zh-CN" b="1" dirty="0" smtClean="0"/>
              <a:t>class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42852"/>
            <a:ext cx="2886075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4.4  </a:t>
            </a:r>
            <a:r>
              <a:rPr lang="zh-CN" altLang="en-US" b="1" dirty="0" smtClean="0"/>
              <a:t>爬取网页正文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小说网站</a:t>
            </a:r>
            <a:r>
              <a:rPr lang="en-US" altLang="zh-CN" dirty="0" smtClean="0"/>
              <a:t>-</a:t>
            </a:r>
            <a:r>
              <a:rPr lang="zh-CN" altLang="en-US" dirty="0" smtClean="0"/>
              <a:t>庆余年</a:t>
            </a:r>
            <a:r>
              <a:rPr lang="en-US" altLang="zh-CN" dirty="0" smtClean="0"/>
              <a:t>-</a:t>
            </a:r>
            <a:r>
              <a:rPr lang="zh-CN" altLang="en-US" dirty="0" smtClean="0"/>
              <a:t>楔子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http://www.aixiawx.com/16/16039/10137185.html</a:t>
            </a:r>
            <a:endParaRPr lang="en-US" altLang="zh-CN" dirty="0" smtClean="0"/>
          </a:p>
          <a:p>
            <a:r>
              <a:rPr lang="zh-CN" altLang="en-US" dirty="0" smtClean="0"/>
              <a:t>分析网页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小说内容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&lt;div  id=content&gt;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Beautiful Soup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第三方的库，使用之前需要安装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BS4  Beautiful Soup4.4.6</a:t>
            </a:r>
          </a:p>
          <a:p>
            <a:r>
              <a:rPr lang="en-US" altLang="zh-CN" dirty="0" smtClean="0"/>
              <a:t>Beautiful Soup</a:t>
            </a:r>
            <a:r>
              <a:rPr lang="zh-CN" altLang="en-US" dirty="0" smtClean="0"/>
              <a:t>提供一些简单的、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式的函数用来处理导航、搜索、修改分析树等功能。</a:t>
            </a:r>
            <a:endParaRPr lang="en-US" altLang="zh-CN" dirty="0" smtClean="0"/>
          </a:p>
          <a:p>
            <a:r>
              <a:rPr lang="zh-CN" altLang="en-US" dirty="0" smtClean="0"/>
              <a:t>工具箱，</a:t>
            </a:r>
            <a:endParaRPr lang="en-US" altLang="zh-CN" dirty="0" smtClean="0"/>
          </a:p>
          <a:p>
            <a:r>
              <a:rPr lang="zh-CN" altLang="en-US" dirty="0" smtClean="0"/>
              <a:t>通过解析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文档为用户提供需要抓取的数据，</a:t>
            </a:r>
            <a:endParaRPr lang="en-US" altLang="zh-CN" dirty="0" smtClean="0"/>
          </a:p>
          <a:p>
            <a:r>
              <a:rPr lang="zh-CN" altLang="en-US" dirty="0" smtClean="0"/>
              <a:t>简单，不需要多少代码就可以写出一个完整的应用程序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290037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urllib.request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from bs4 import </a:t>
            </a:r>
            <a:r>
              <a:rPr lang="en-US" altLang="zh-CN" sz="2400" dirty="0" err="1" smtClean="0"/>
              <a:t>BeautifulSoup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 = "http://www.aixiawx.com/16/16039/10137185.html"</a:t>
            </a:r>
          </a:p>
          <a:p>
            <a:pPr>
              <a:buNone/>
            </a:pPr>
            <a:r>
              <a:rPr lang="en-US" altLang="zh-CN" sz="2400" dirty="0" smtClean="0"/>
              <a:t>response = </a:t>
            </a:r>
            <a:r>
              <a:rPr lang="en-US" altLang="zh-CN" sz="2400" dirty="0" err="1" smtClean="0"/>
              <a:t>urllib.request.urlopen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soup=</a:t>
            </a:r>
            <a:r>
              <a:rPr lang="en-US" altLang="zh-CN" sz="2400" dirty="0" err="1" smtClean="0"/>
              <a:t>BeautifulSoup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response,'html.parser</a:t>
            </a:r>
            <a:r>
              <a:rPr lang="en-US" altLang="zh-CN" sz="2400" dirty="0" smtClean="0"/>
              <a:t>')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x=</a:t>
            </a:r>
            <a:r>
              <a:rPr lang="en-US" altLang="zh-CN" sz="2400" dirty="0" err="1" smtClean="0"/>
              <a:t>soup.find</a:t>
            </a:r>
            <a:r>
              <a:rPr lang="en-US" altLang="zh-CN" sz="2400" dirty="0" smtClean="0"/>
              <a:t>(id='content')</a:t>
            </a:r>
          </a:p>
          <a:p>
            <a:pPr>
              <a:buNone/>
            </a:pPr>
            <a:r>
              <a:rPr lang="en-US" altLang="zh-CN" sz="2400" dirty="0" smtClean="0"/>
              <a:t>print(</a:t>
            </a:r>
            <a:r>
              <a:rPr lang="en-US" altLang="zh-CN" sz="2400" dirty="0" err="1" smtClean="0"/>
              <a:t>x.get_text</a:t>
            </a:r>
            <a:r>
              <a:rPr lang="en-US" altLang="zh-CN" sz="2400" dirty="0" smtClean="0"/>
              <a:t>())</a:t>
            </a:r>
            <a:endParaRPr lang="zh-CN" alt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00372"/>
            <a:ext cx="18288000" cy="1028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保存为 </a:t>
            </a:r>
            <a:r>
              <a:rPr lang="en-US" altLang="zh-CN" dirty="0" smtClean="0"/>
              <a:t>txt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文件处理</a:t>
            </a:r>
            <a:endParaRPr lang="en-US" dirty="0" smtClean="0"/>
          </a:p>
          <a:p>
            <a:pPr lvl="1"/>
            <a:r>
              <a:rPr lang="en-US" dirty="0" smtClean="0"/>
              <a:t>f = open(“chapter1.txt",'a')  </a:t>
            </a:r>
          </a:p>
          <a:p>
            <a:pPr lvl="2"/>
            <a:r>
              <a:rPr lang="en-US" dirty="0" smtClean="0"/>
              <a:t>#</a:t>
            </a:r>
            <a:r>
              <a:rPr lang="zh-CN" altLang="en-US" dirty="0" smtClean="0"/>
              <a:t>若文件不存在，系统自动创建。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'</a:t>
            </a:r>
            <a:r>
              <a:rPr lang="en-US" dirty="0" smtClean="0"/>
              <a:t>a'</a:t>
            </a:r>
            <a:r>
              <a:rPr lang="zh-CN" altLang="en-US" dirty="0" smtClean="0"/>
              <a:t>表示可连续写入到文件，保留原内容，在原内容之后写入。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可修改该模式（</a:t>
            </a:r>
            <a:r>
              <a:rPr lang="en-US" altLang="zh-CN" dirty="0" smtClean="0"/>
              <a:t>'</a:t>
            </a:r>
            <a:r>
              <a:rPr lang="en-US" dirty="0" err="1" smtClean="0"/>
              <a:t>w+','w','wb</a:t>
            </a:r>
            <a:r>
              <a:rPr lang="en-US" dirty="0" smtClean="0"/>
              <a:t>'</a:t>
            </a:r>
            <a:r>
              <a:rPr lang="zh-CN" altLang="en-US" dirty="0" smtClean="0"/>
              <a:t>等）</a:t>
            </a:r>
          </a:p>
          <a:p>
            <a:pPr lvl="1"/>
            <a:r>
              <a:rPr lang="en-US" dirty="0" err="1" smtClean="0"/>
              <a:t>f.write</a:t>
            </a:r>
            <a:r>
              <a:rPr lang="en-US" dirty="0" smtClean="0"/>
              <a:t>("</a:t>
            </a:r>
            <a:r>
              <a:rPr lang="en-US" dirty="0" err="1" smtClean="0"/>
              <a:t>hello,sha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 smtClean="0"/>
              <a:t>f.close</a:t>
            </a:r>
            <a:r>
              <a:rPr lang="en-US" dirty="0" smtClean="0"/>
              <a:t>()  </a:t>
            </a:r>
          </a:p>
          <a:p>
            <a:r>
              <a:rPr lang="zh-CN" altLang="en-US" dirty="0" smtClean="0"/>
              <a:t>运行出现编码异常</a:t>
            </a:r>
            <a:endParaRPr lang="en-US" altLang="zh-CN" dirty="0" smtClean="0"/>
          </a:p>
          <a:p>
            <a:r>
              <a:rPr lang="en-US" altLang="zh-CN" dirty="0" err="1" smtClean="0"/>
              <a:t>Codecs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为我们解决的字符编码的处理提供了</a:t>
            </a:r>
            <a:r>
              <a:rPr lang="en-US" altLang="zh-CN" dirty="0" smtClean="0"/>
              <a:t>lookup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https://blog.csdn.net/qq_28072715/article/details/79387422</a:t>
            </a:r>
            <a:endParaRPr lang="zh-CN" alt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1468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文本编码：</a:t>
            </a:r>
            <a:endParaRPr lang="en-US" altLang="zh-CN" dirty="0" smtClean="0"/>
          </a:p>
          <a:p>
            <a:pPr lvl="1"/>
            <a:r>
              <a:rPr lang="en-US" dirty="0" smtClean="0">
                <a:hlinkClick r:id="rId2"/>
              </a:rPr>
              <a:t>ASCII</a:t>
            </a:r>
            <a:endParaRPr lang="en-US" dirty="0" smtClean="0"/>
          </a:p>
          <a:p>
            <a:pPr lvl="2"/>
            <a:r>
              <a:rPr lang="zh-CN" altLang="en-US" dirty="0" smtClean="0"/>
              <a:t>一个字节表示一个符号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多个字节来代表一个字符的各种汉字延伸编码方式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ANSI</a:t>
            </a:r>
            <a:r>
              <a:rPr lang="zh-CN" altLang="en-US" dirty="0" smtClean="0"/>
              <a:t>编码表示英文字符时用一个字节，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表示中文用两个或四个字节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GB2312</a:t>
            </a:r>
            <a:r>
              <a:rPr lang="zh-CN" altLang="en-US" dirty="0" smtClean="0"/>
              <a:t>字符集   简体中文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Big5</a:t>
            </a:r>
            <a:r>
              <a:rPr lang="zh-CN" altLang="en-US" dirty="0" smtClean="0"/>
              <a:t>字符集   繁体中文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日文   </a:t>
            </a:r>
            <a:r>
              <a:rPr lang="en-US" altLang="zh-CN" dirty="0" smtClean="0"/>
              <a:t>JIS </a:t>
            </a:r>
            <a:r>
              <a:rPr lang="zh-CN" altLang="en-US" dirty="0" smtClean="0"/>
              <a:t>字符集</a:t>
            </a:r>
            <a:endParaRPr lang="en-US" dirty="0" smtClean="0"/>
          </a:p>
          <a:p>
            <a:pPr lvl="1"/>
            <a:r>
              <a:rPr lang="en-US" dirty="0" smtClean="0"/>
              <a:t>UNICODE </a:t>
            </a:r>
            <a:r>
              <a:rPr lang="zh-CN" altLang="en-US" dirty="0" smtClean="0"/>
              <a:t>字符集</a:t>
            </a:r>
            <a:endParaRPr lang="en-US" dirty="0" smtClean="0"/>
          </a:p>
          <a:p>
            <a:pPr lvl="2"/>
            <a:r>
              <a:rPr lang="zh-CN" altLang="en-US" dirty="0" smtClean="0"/>
              <a:t>东方文字还是西方文字，一律用两个字节来表示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unicode</a:t>
            </a:r>
            <a:r>
              <a:rPr lang="zh-CN" altLang="en-US" dirty="0" smtClean="0"/>
              <a:t>是包含了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中的字符集，但是每种编码解码方式不一样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Unicode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关于</a:t>
            </a:r>
            <a:r>
              <a:rPr lang="en-US" b="1" dirty="0" err="1" smtClean="0"/>
              <a:t>ANSI,unicode</a:t>
            </a:r>
            <a:r>
              <a:rPr lang="zh-CN" altLang="en-US" b="1" dirty="0" smtClean="0"/>
              <a:t>与</a:t>
            </a:r>
            <a:r>
              <a:rPr lang="en-US" b="1" dirty="0" smtClean="0"/>
              <a:t>utf-8</a:t>
            </a:r>
            <a:r>
              <a:rPr lang="zh-CN" altLang="en-US" b="1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hlinkClick r:id="rId2"/>
              </a:rPr>
              <a:t>https://blog.csdn.net/forest_fire/article/details/81011090</a:t>
            </a:r>
            <a:endParaRPr lang="en-US" altLang="zh-CN" dirty="0" smtClean="0"/>
          </a:p>
          <a:p>
            <a:r>
              <a:rPr lang="en-US" altLang="zh-CN" dirty="0" smtClean="0"/>
              <a:t>https://blog.csdn.net/willhuo/article/details/49358273?utm_source=blogkpcl10</a:t>
            </a:r>
          </a:p>
          <a:p>
            <a:r>
              <a:rPr lang="zh-CN" altLang="en-US" dirty="0" smtClean="0"/>
              <a:t>中文操作系统默认</a:t>
            </a:r>
            <a:r>
              <a:rPr lang="en-US" altLang="zh-CN" dirty="0" err="1" smtClean="0"/>
              <a:t>ansi</a:t>
            </a:r>
            <a:r>
              <a:rPr lang="zh-CN" altLang="en-US" dirty="0" smtClean="0"/>
              <a:t>编码，生成的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文件默认为</a:t>
            </a:r>
            <a:r>
              <a:rPr lang="en-US" altLang="zh-CN" dirty="0" err="1" smtClean="0"/>
              <a:t>ansi</a:t>
            </a:r>
            <a:r>
              <a:rPr lang="zh-CN" altLang="en-US" dirty="0" smtClean="0"/>
              <a:t>编码</a:t>
            </a:r>
          </a:p>
          <a:p>
            <a:r>
              <a:rPr lang="en-US" altLang="zh-CN" dirty="0" err="1" smtClean="0"/>
              <a:t>unicode</a:t>
            </a:r>
            <a:r>
              <a:rPr lang="zh-CN" altLang="en-US" dirty="0" smtClean="0"/>
              <a:t>是国际通用编码</a:t>
            </a:r>
            <a:endParaRPr lang="en-US" altLang="zh-CN" dirty="0" smtClean="0"/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编码是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编码在网络之间（主要是网页）传输时的一种“变通”和“桥梁”编码。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在网络之间传输时可以节约数据量。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网站开发者“扩展”了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编码的使用范围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word</a:t>
            </a:r>
            <a:r>
              <a:rPr lang="zh-CN" altLang="en-US" dirty="0" smtClean="0"/>
              <a:t>文档和一些国际通用的文档仍然使用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编码而不使用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bs-content-2.py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urllib.request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from bs4 import </a:t>
            </a:r>
            <a:r>
              <a:rPr lang="en-US" altLang="zh-CN" dirty="0" err="1" smtClean="0"/>
              <a:t>BeautifulSoup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import </a:t>
            </a:r>
            <a:r>
              <a:rPr lang="en-US" altLang="zh-CN" dirty="0" err="1" smtClean="0">
                <a:solidFill>
                  <a:srgbClr val="FF0000"/>
                </a:solidFill>
              </a:rPr>
              <a:t>codecs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= "http://www.aixiawx.com/16/16039/10137185.html"</a:t>
            </a:r>
          </a:p>
          <a:p>
            <a:pPr>
              <a:buNone/>
            </a:pPr>
            <a:r>
              <a:rPr lang="en-US" altLang="zh-CN" dirty="0" smtClean="0"/>
              <a:t>response = </a:t>
            </a:r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soup=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response,'html.parser</a:t>
            </a:r>
            <a:r>
              <a:rPr lang="en-US" altLang="zh-CN" dirty="0" smtClean="0"/>
              <a:t>')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x=</a:t>
            </a:r>
            <a:r>
              <a:rPr lang="en-US" altLang="zh-CN" dirty="0" err="1" smtClean="0"/>
              <a:t>soup.find</a:t>
            </a:r>
            <a:r>
              <a:rPr lang="en-US" altLang="zh-CN" dirty="0" smtClean="0"/>
              <a:t>(id='content')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y=</a:t>
            </a:r>
            <a:r>
              <a:rPr lang="en-US" altLang="zh-CN" dirty="0" err="1" smtClean="0"/>
              <a:t>x.get_text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f=</a:t>
            </a:r>
            <a:r>
              <a:rPr lang="en-US" altLang="zh-CN" dirty="0" err="1" smtClean="0">
                <a:solidFill>
                  <a:srgbClr val="FF0000"/>
                </a:solidFill>
              </a:rPr>
              <a:t>codecs.open</a:t>
            </a:r>
            <a:r>
              <a:rPr lang="en-US" altLang="zh-CN" dirty="0" smtClean="0"/>
              <a:t>("456.txt","wb","utf-8")</a:t>
            </a:r>
          </a:p>
          <a:p>
            <a:pPr>
              <a:buNone/>
            </a:pPr>
            <a:r>
              <a:rPr lang="en-US" altLang="zh-CN" dirty="0" err="1" smtClean="0"/>
              <a:t>f.write</a:t>
            </a:r>
            <a:r>
              <a:rPr lang="en-US" altLang="zh-CN" dirty="0" smtClean="0"/>
              <a:t>(y)</a:t>
            </a:r>
          </a:p>
          <a:p>
            <a:pPr>
              <a:buNone/>
            </a:pPr>
            <a:r>
              <a:rPr lang="en-US" altLang="zh-CN" dirty="0" err="1" smtClean="0"/>
              <a:t>f.close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4.5  </a:t>
            </a:r>
            <a:r>
              <a:rPr lang="zh-CN" altLang="en-US" b="1" dirty="0" smtClean="0"/>
              <a:t>爬取</a:t>
            </a:r>
            <a:r>
              <a:rPr lang="en-US" altLang="zh-CN" b="1" dirty="0" err="1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输出第一个 </a:t>
            </a:r>
            <a:r>
              <a:rPr lang="en-US" dirty="0" smtClean="0"/>
              <a:t>a </a:t>
            </a:r>
            <a:r>
              <a:rPr lang="zh-CN" altLang="en-US" dirty="0" smtClean="0"/>
              <a:t>标签 </a:t>
            </a:r>
            <a:endParaRPr lang="en-US" altLang="zh-CN" dirty="0" smtClean="0"/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soup.a</a:t>
            </a:r>
            <a:r>
              <a:rPr lang="en-US" dirty="0" smtClean="0"/>
              <a:t>) 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输出所有的 </a:t>
            </a:r>
            <a:r>
              <a:rPr lang="en-US" dirty="0" smtClean="0"/>
              <a:t>a </a:t>
            </a:r>
            <a:r>
              <a:rPr lang="zh-CN" altLang="en-US" dirty="0" smtClean="0"/>
              <a:t>标签，以列表形式显示 </a:t>
            </a:r>
            <a:endParaRPr lang="en-US" altLang="zh-CN" dirty="0" smtClean="0"/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soup.find_all</a:t>
            </a:r>
            <a:r>
              <a:rPr lang="en-US" dirty="0" smtClean="0"/>
              <a:t>('a'))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输出所有的 </a:t>
            </a:r>
            <a:r>
              <a:rPr lang="en-US" dirty="0" smtClean="0"/>
              <a:t>a </a:t>
            </a:r>
            <a:r>
              <a:rPr lang="zh-CN" altLang="en-US" dirty="0" smtClean="0"/>
              <a:t>标签中的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zh-CN" altLang="en-US" dirty="0" smtClean="0"/>
              <a:t>锚文本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link in </a:t>
            </a:r>
            <a:r>
              <a:rPr lang="en-US" altLang="zh-CN" dirty="0" err="1" smtClean="0"/>
              <a:t>soup.find_all</a:t>
            </a:r>
            <a:r>
              <a:rPr lang="en-US" altLang="zh-CN" dirty="0" smtClean="0"/>
              <a:t>('a'):</a:t>
            </a:r>
          </a:p>
          <a:p>
            <a:pPr lvl="2"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link.get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'))</a:t>
            </a:r>
          </a:p>
          <a:p>
            <a:pPr lvl="2"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link.text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《</a:t>
            </a:r>
            <a:r>
              <a:rPr lang="zh-CN" altLang="en-US" dirty="0" smtClean="0"/>
              <a:t>庆余年目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录页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http://www.aixiawx.com/16/16039/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urllib.request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from bs4 import </a:t>
            </a:r>
            <a:r>
              <a:rPr lang="en-US" altLang="zh-CN" dirty="0" err="1" smtClean="0"/>
              <a:t>BeautifulSoup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codecs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= "http://www.aixiawx.com/16/16039"</a:t>
            </a:r>
          </a:p>
          <a:p>
            <a:pPr>
              <a:buNone/>
            </a:pPr>
            <a:r>
              <a:rPr lang="en-US" altLang="zh-CN" dirty="0" smtClean="0"/>
              <a:t>response = </a:t>
            </a:r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soup=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response,'html.parser</a:t>
            </a:r>
            <a:r>
              <a:rPr lang="en-US" altLang="zh-CN" dirty="0" smtClean="0"/>
              <a:t>')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for link in </a:t>
            </a:r>
            <a:r>
              <a:rPr lang="en-US" altLang="zh-CN" dirty="0" err="1" smtClean="0"/>
              <a:t>soup.find_all</a:t>
            </a:r>
            <a:r>
              <a:rPr lang="en-US" altLang="zh-CN" dirty="0" smtClean="0"/>
              <a:t>('a'):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link.get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'))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link.text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7" y="500042"/>
            <a:ext cx="5596257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4.1  bs4 </a:t>
            </a:r>
            <a:r>
              <a:rPr lang="zh-CN" altLang="en-US" b="1" dirty="0" smtClean="0"/>
              <a:t>模块安装</a:t>
            </a:r>
            <a:endParaRPr lang="en-US" altLang="zh-CN" b="1" dirty="0" smtClean="0"/>
          </a:p>
          <a:p>
            <a:r>
              <a:rPr lang="en-US" altLang="zh-CN" b="1" dirty="0" smtClean="0"/>
              <a:t>4.2  </a:t>
            </a:r>
            <a:r>
              <a:rPr lang="en-US" altLang="zh-CN" b="1" dirty="0" err="1" smtClean="0"/>
              <a:t>bs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解析器</a:t>
            </a:r>
            <a:endParaRPr lang="en-US" altLang="zh-CN" b="1" dirty="0" smtClean="0"/>
          </a:p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爬取网页</a:t>
            </a:r>
            <a:r>
              <a:rPr lang="en-US" altLang="zh-CN" b="1" dirty="0" smtClean="0"/>
              <a:t>title </a:t>
            </a:r>
          </a:p>
          <a:p>
            <a:r>
              <a:rPr lang="en-US" altLang="zh-CN" b="1" dirty="0" smtClean="0"/>
              <a:t>4.4  </a:t>
            </a:r>
            <a:r>
              <a:rPr lang="zh-CN" altLang="en-US" b="1" dirty="0" smtClean="0"/>
              <a:t>爬取网页正文</a:t>
            </a:r>
            <a:endParaRPr lang="en-US" altLang="zh-CN" b="1" dirty="0" smtClean="0"/>
          </a:p>
          <a:p>
            <a:r>
              <a:rPr lang="en-US" altLang="zh-CN" b="1" dirty="0" smtClean="0"/>
              <a:t>4.5  </a:t>
            </a:r>
            <a:r>
              <a:rPr lang="zh-CN" altLang="en-US" b="1" dirty="0" smtClean="0"/>
              <a:t>爬取</a:t>
            </a:r>
            <a:r>
              <a:rPr lang="en-US" altLang="zh-CN" b="1" dirty="0" err="1" smtClean="0"/>
              <a:t>url</a:t>
            </a:r>
            <a:endParaRPr lang="en-US" altLang="zh-CN" b="1" dirty="0" smtClean="0"/>
          </a:p>
          <a:p>
            <a:r>
              <a:rPr lang="en-US" altLang="zh-CN" b="1" dirty="0" smtClean="0"/>
              <a:t>4.6  </a:t>
            </a:r>
            <a:r>
              <a:rPr lang="zh-CN" altLang="en-US" b="1" dirty="0" smtClean="0"/>
              <a:t>作业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find_all</a:t>
            </a:r>
            <a:r>
              <a:rPr lang="en-US" dirty="0" smtClean="0"/>
              <a:t>()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搜索当前</a:t>
            </a:r>
            <a:r>
              <a:rPr lang="en-US" dirty="0" smtClean="0"/>
              <a:t>tag</a:t>
            </a:r>
            <a:r>
              <a:rPr lang="zh-CN" altLang="en-US" dirty="0" smtClean="0"/>
              <a:t>的所有</a:t>
            </a:r>
            <a:r>
              <a:rPr lang="en-US" dirty="0" smtClean="0"/>
              <a:t>tag</a:t>
            </a:r>
            <a:r>
              <a:rPr lang="zh-CN" altLang="en-US" dirty="0" smtClean="0"/>
              <a:t>子节点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并判断是否符合过滤器的条件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err="1" smtClean="0"/>
              <a:t>soup.find_all</a:t>
            </a:r>
            <a:r>
              <a:rPr lang="en-US" dirty="0" smtClean="0"/>
              <a:t>("title")</a:t>
            </a:r>
          </a:p>
          <a:p>
            <a:pPr lvl="2"/>
            <a:r>
              <a:rPr lang="en-US" dirty="0" smtClean="0"/>
              <a:t> # [&lt;title&gt;The Dormouse's story&lt;/title&gt;] </a:t>
            </a:r>
          </a:p>
          <a:p>
            <a:pPr lvl="1"/>
            <a:r>
              <a:rPr lang="en-US" dirty="0" err="1" smtClean="0"/>
              <a:t>soup.find_all</a:t>
            </a:r>
            <a:r>
              <a:rPr lang="en-US" dirty="0" smtClean="0"/>
              <a:t>("p", "title")</a:t>
            </a:r>
          </a:p>
          <a:p>
            <a:pPr lvl="2"/>
            <a:r>
              <a:rPr lang="en-US" dirty="0" smtClean="0"/>
              <a:t> # [&lt;p class="title"&gt;&lt;b&gt;The Dormouse's story&lt;/b&gt;&lt;/p&gt;] </a:t>
            </a:r>
          </a:p>
          <a:p>
            <a:pPr lvl="1"/>
            <a:r>
              <a:rPr lang="en-US" dirty="0" err="1" smtClean="0"/>
              <a:t>soup.find_all</a:t>
            </a:r>
            <a:r>
              <a:rPr lang="en-US" dirty="0" smtClean="0"/>
              <a:t>("a") </a:t>
            </a:r>
          </a:p>
          <a:p>
            <a:pPr lvl="2"/>
            <a:r>
              <a:rPr lang="en-US" dirty="0" smtClean="0"/>
              <a:t># &lt;a class="sister" </a:t>
            </a:r>
            <a:r>
              <a:rPr lang="en-US" dirty="0" err="1" smtClean="0"/>
              <a:t>href</a:t>
            </a:r>
            <a:r>
              <a:rPr lang="en-US" dirty="0" smtClean="0"/>
              <a:t>="http://example.com/elsie" id="link1"&gt;Elsie&lt;/a&gt;,</a:t>
            </a:r>
          </a:p>
          <a:p>
            <a:pPr lvl="2"/>
            <a:r>
              <a:rPr lang="en-US" dirty="0" smtClean="0"/>
              <a:t># &lt;a class="sister" </a:t>
            </a:r>
            <a:r>
              <a:rPr lang="en-US" dirty="0" err="1" smtClean="0"/>
              <a:t>href</a:t>
            </a:r>
            <a:r>
              <a:rPr lang="en-US" dirty="0" smtClean="0"/>
              <a:t>="http://example.com/lacie" id="link2"&gt;</a:t>
            </a:r>
            <a:r>
              <a:rPr lang="en-US" dirty="0" err="1" smtClean="0"/>
              <a:t>Lacie</a:t>
            </a:r>
            <a:r>
              <a:rPr lang="en-US" dirty="0" smtClean="0"/>
              <a:t>&lt;/a&gt;, </a:t>
            </a:r>
          </a:p>
          <a:p>
            <a:pPr lvl="2"/>
            <a:r>
              <a:rPr lang="en-US" dirty="0" smtClean="0"/>
              <a:t># &lt;a class="sister" </a:t>
            </a:r>
            <a:r>
              <a:rPr lang="en-US" dirty="0" err="1" smtClean="0"/>
              <a:t>href</a:t>
            </a:r>
            <a:r>
              <a:rPr lang="en-US" dirty="0" smtClean="0"/>
              <a:t>="http://example.com/tillie" id="link3"&gt;Tillie&lt;/a&gt;] </a:t>
            </a:r>
          </a:p>
          <a:p>
            <a:pPr lvl="1"/>
            <a:r>
              <a:rPr lang="en-US" dirty="0" err="1" smtClean="0"/>
              <a:t>soup.find_all</a:t>
            </a:r>
            <a:r>
              <a:rPr lang="en-US" dirty="0" smtClean="0"/>
              <a:t>(id="link2") </a:t>
            </a:r>
          </a:p>
          <a:p>
            <a:pPr lvl="2"/>
            <a:r>
              <a:rPr lang="en-US" dirty="0" smtClean="0"/>
              <a:t># [&lt;a class="sister" </a:t>
            </a:r>
            <a:r>
              <a:rPr lang="en-US" dirty="0" err="1" smtClean="0"/>
              <a:t>href</a:t>
            </a:r>
            <a:r>
              <a:rPr lang="en-US" dirty="0" smtClean="0"/>
              <a:t>="http://example.com/lacie" id="link2"&gt;</a:t>
            </a:r>
            <a:r>
              <a:rPr lang="en-US" dirty="0" err="1" smtClean="0"/>
              <a:t>Lacie</a:t>
            </a:r>
            <a:r>
              <a:rPr lang="en-US" dirty="0" smtClean="0"/>
              <a:t>&lt;/a&gt;] </a:t>
            </a:r>
          </a:p>
          <a:p>
            <a:pPr lvl="1"/>
            <a:r>
              <a:rPr lang="en-US" dirty="0" smtClean="0"/>
              <a:t>import re </a:t>
            </a:r>
          </a:p>
          <a:p>
            <a:pPr lvl="1"/>
            <a:r>
              <a:rPr lang="en-US" dirty="0" err="1" smtClean="0"/>
              <a:t>soup.find</a:t>
            </a:r>
            <a:r>
              <a:rPr lang="en-US" dirty="0" smtClean="0"/>
              <a:t>(string=</a:t>
            </a:r>
            <a:r>
              <a:rPr lang="en-US" dirty="0" err="1" smtClean="0"/>
              <a:t>re.compile</a:t>
            </a:r>
            <a:r>
              <a:rPr lang="en-US" dirty="0" smtClean="0"/>
              <a:t>("sisters")) </a:t>
            </a:r>
          </a:p>
          <a:p>
            <a:pPr lvl="2"/>
            <a:r>
              <a:rPr lang="en-US" dirty="0" smtClean="0"/>
              <a:t># </a:t>
            </a:r>
            <a:r>
              <a:rPr lang="en-US" dirty="0" err="1" smtClean="0"/>
              <a:t>u'Once</a:t>
            </a:r>
            <a:r>
              <a:rPr lang="en-US" dirty="0" smtClean="0"/>
              <a:t> upon a time there were three little sisters; and their names were\n'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筛选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re.compile</a:t>
            </a:r>
            <a:r>
              <a:rPr lang="en-US" altLang="zh-CN" dirty="0" smtClean="0"/>
              <a:t> ()</a:t>
            </a:r>
            <a:r>
              <a:rPr lang="zh-CN" altLang="en-US" dirty="0" smtClean="0"/>
              <a:t>方法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将正则表达式模式编译为</a:t>
            </a:r>
            <a:r>
              <a:rPr lang="zh-CN" altLang="en-US" dirty="0" smtClean="0">
                <a:solidFill>
                  <a:srgbClr val="FF0000"/>
                </a:solidFill>
              </a:rPr>
              <a:t>正则表达式对象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600" b="1" dirty="0" smtClean="0"/>
              <a:t>import  re</a:t>
            </a:r>
          </a:p>
          <a:p>
            <a:pPr>
              <a:buNone/>
            </a:pPr>
            <a:r>
              <a:rPr lang="en-US" altLang="zh-CN" sz="2600" b="1" dirty="0" smtClean="0"/>
              <a:t>r2=</a:t>
            </a:r>
            <a:r>
              <a:rPr lang="en-US" altLang="zh-CN" sz="2600" b="1" dirty="0" err="1" smtClean="0"/>
              <a:t>re.compile</a:t>
            </a:r>
            <a:r>
              <a:rPr lang="en-US" altLang="zh-CN" sz="2600" b="1" dirty="0" smtClean="0"/>
              <a:t>('</a:t>
            </a:r>
            <a:r>
              <a:rPr lang="en-US" altLang="zh-CN" sz="2600" b="1" dirty="0" err="1" smtClean="0"/>
              <a:t>World$',re.I</a:t>
            </a:r>
            <a:r>
              <a:rPr lang="en-US" altLang="zh-CN" sz="2600" b="1" dirty="0" smtClean="0"/>
              <a:t>)</a:t>
            </a:r>
          </a:p>
          <a:p>
            <a:pPr>
              <a:buNone/>
            </a:pPr>
            <a:r>
              <a:rPr lang="en-US" altLang="zh-CN" sz="2600" b="1" dirty="0" smtClean="0"/>
              <a:t>if r2.search('</a:t>
            </a:r>
            <a:r>
              <a:rPr lang="en-US" altLang="zh-CN" sz="2600" b="1" dirty="0" err="1" smtClean="0"/>
              <a:t>helloworld</a:t>
            </a:r>
            <a:r>
              <a:rPr lang="en-US" altLang="zh-CN" sz="2600" b="1" dirty="0" smtClean="0"/>
              <a:t>\n'):</a:t>
            </a:r>
          </a:p>
          <a:p>
            <a:pPr>
              <a:buNone/>
            </a:pPr>
            <a:r>
              <a:rPr lang="en-US" altLang="zh-CN" sz="2600" b="1" dirty="0" smtClean="0"/>
              <a:t>	print("search succeeds ")</a:t>
            </a:r>
          </a:p>
          <a:p>
            <a:pPr>
              <a:buNone/>
            </a:pPr>
            <a:r>
              <a:rPr lang="en-US" altLang="zh-CN" sz="2600" b="1" dirty="0" smtClean="0"/>
              <a:t>else:</a:t>
            </a:r>
          </a:p>
          <a:p>
            <a:pPr>
              <a:buNone/>
            </a:pPr>
            <a:r>
              <a:rPr lang="en-US" altLang="zh-CN" sz="2600" b="1" dirty="0" smtClean="0"/>
              <a:t>    print("search fails ")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bs-a-re.py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urllib.request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from bs4 import </a:t>
            </a:r>
            <a:r>
              <a:rPr lang="en-US" altLang="zh-CN" dirty="0" err="1" smtClean="0"/>
              <a:t>BeautifulSoup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import 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= "http://www.aixiawx.com/16/16039"</a:t>
            </a:r>
          </a:p>
          <a:p>
            <a:pPr>
              <a:buNone/>
            </a:pPr>
            <a:r>
              <a:rPr lang="en-US" altLang="zh-CN" dirty="0" smtClean="0"/>
              <a:t>response = </a:t>
            </a:r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soup=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response,'html.parser</a:t>
            </a:r>
            <a:r>
              <a:rPr lang="en-US" altLang="zh-CN" dirty="0" smtClean="0"/>
              <a:t>')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print(</a:t>
            </a:r>
            <a:r>
              <a:rPr lang="en-US" altLang="zh-CN" dirty="0" err="1" smtClean="0"/>
              <a:t>soup.a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for link in </a:t>
            </a:r>
            <a:r>
              <a:rPr lang="en-US" altLang="zh-CN" dirty="0" err="1" smtClean="0"/>
              <a:t>soup.find_all</a:t>
            </a:r>
            <a:r>
              <a:rPr lang="en-US" altLang="zh-CN" dirty="0" smtClean="0"/>
              <a:t>('a'):</a:t>
            </a:r>
          </a:p>
          <a:p>
            <a:pPr>
              <a:buNone/>
            </a:pPr>
            <a:r>
              <a:rPr lang="en-US" altLang="zh-CN" dirty="0" smtClean="0"/>
              <a:t>    x=</a:t>
            </a:r>
            <a:r>
              <a:rPr lang="en-US" altLang="zh-CN" dirty="0" err="1" smtClean="0"/>
              <a:t>link.get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')</a:t>
            </a:r>
          </a:p>
          <a:p>
            <a:pPr>
              <a:buNone/>
            </a:pPr>
            <a:r>
              <a:rPr lang="en-US" altLang="zh-CN" dirty="0" smtClean="0"/>
              <a:t>    r2=</a:t>
            </a:r>
            <a:r>
              <a:rPr lang="en-US" altLang="zh-CN" dirty="0" err="1" smtClean="0"/>
              <a:t>re.compile</a:t>
            </a:r>
            <a:r>
              <a:rPr lang="en-US" altLang="zh-CN" dirty="0" smtClean="0"/>
              <a:t>('/16/16039/10139',re.I)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if r2.search(x):</a:t>
            </a:r>
          </a:p>
          <a:p>
            <a:pPr>
              <a:buNone/>
            </a:pPr>
            <a:r>
              <a:rPr lang="en-US" altLang="zh-CN" dirty="0" smtClean="0"/>
              <a:t>        print(</a:t>
            </a:r>
            <a:r>
              <a:rPr lang="en-US" altLang="zh-CN" dirty="0" err="1" smtClean="0"/>
              <a:t>link.get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'))</a:t>
            </a:r>
          </a:p>
          <a:p>
            <a:pPr>
              <a:buNone/>
            </a:pPr>
            <a:r>
              <a:rPr lang="en-US" altLang="zh-CN" dirty="0" smtClean="0"/>
              <a:t>        print(</a:t>
            </a:r>
            <a:r>
              <a:rPr lang="en-US" altLang="zh-CN" dirty="0" err="1" smtClean="0"/>
              <a:t>link.text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571480"/>
            <a:ext cx="400052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71480"/>
            <a:ext cx="4357686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4.6  </a:t>
            </a:r>
            <a:r>
              <a:rPr lang="zh-CN" altLang="en-US" b="1" dirty="0" smtClean="0"/>
              <a:t>网页解析方法比较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dirty="0" smtClean="0"/>
              <a:t>HTML</a:t>
            </a:r>
            <a:r>
              <a:rPr lang="zh-CN" altLang="en-US" dirty="0" smtClean="0"/>
              <a:t>源码中</a:t>
            </a:r>
            <a:r>
              <a:rPr lang="zh-CN" altLang="en-US" b="1" dirty="0" smtClean="0"/>
              <a:t>提取数据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针对不同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针对文本的解析， 用正则表达式</a:t>
            </a:r>
          </a:p>
          <a:p>
            <a:pPr lvl="1"/>
            <a:r>
              <a:rPr lang="zh-CN" altLang="en-US" dirty="0" smtClean="0"/>
              <a:t>针对</a:t>
            </a:r>
            <a:r>
              <a:rPr lang="en-US" dirty="0" smtClean="0"/>
              <a:t>html/xml</a:t>
            </a:r>
            <a:r>
              <a:rPr lang="zh-CN" altLang="en-US" dirty="0" smtClean="0"/>
              <a:t>的解析， 有</a:t>
            </a:r>
            <a:endParaRPr lang="en-US" altLang="zh-CN" dirty="0" smtClean="0"/>
          </a:p>
          <a:p>
            <a:pPr lvl="2"/>
            <a:r>
              <a:rPr lang="en-US" dirty="0" err="1" smtClean="0"/>
              <a:t>Xpath</a:t>
            </a:r>
            <a:r>
              <a:rPr lang="en-US" dirty="0" smtClean="0"/>
              <a:t>、 </a:t>
            </a:r>
          </a:p>
          <a:p>
            <a:pPr lvl="2"/>
            <a:r>
              <a:rPr lang="en-US" dirty="0" err="1" smtClean="0"/>
              <a:t>BeautifulSoup</a:t>
            </a:r>
            <a:r>
              <a:rPr lang="en-US" dirty="0" smtClean="0"/>
              <a:t>、 </a:t>
            </a:r>
          </a:p>
          <a:p>
            <a:pPr lvl="2"/>
            <a:r>
              <a:rPr lang="zh-CN" altLang="en-US" dirty="0" smtClean="0"/>
              <a:t>正则表达式</a:t>
            </a:r>
          </a:p>
          <a:p>
            <a:pPr lvl="1"/>
            <a:r>
              <a:rPr lang="zh-CN" altLang="en-US" dirty="0" smtClean="0"/>
              <a:t>针对</a:t>
            </a:r>
            <a:r>
              <a:rPr lang="en-US" dirty="0" smtClean="0"/>
              <a:t>JSON</a:t>
            </a:r>
            <a:r>
              <a:rPr lang="zh-CN" altLang="en-US" dirty="0" smtClean="0"/>
              <a:t>的解析， 有</a:t>
            </a:r>
            <a:r>
              <a:rPr lang="en-US" dirty="0" err="1" smtClean="0"/>
              <a:t>JSONPath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几种解析网页技术的区别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基于文本的特征来匹配或查找指定的数据，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可以处理任何格式的字符串文档，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类似于模糊匹配的效果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BeautifulSoup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HTML/XML</a:t>
            </a:r>
            <a:r>
              <a:rPr lang="zh-CN" altLang="en-US" dirty="0" smtClean="0"/>
              <a:t>文档的层次结构来确定到达指定节点的路径，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更适合出层级比较明显的数据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lxml</a:t>
            </a:r>
            <a:r>
              <a:rPr lang="zh-CN" altLang="en-US" dirty="0" smtClean="0"/>
              <a:t>库支持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语法的使用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json</a:t>
            </a:r>
            <a:r>
              <a:rPr lang="zh-CN" altLang="en-US" dirty="0" smtClean="0"/>
              <a:t>模块支持</a:t>
            </a:r>
            <a:r>
              <a:rPr lang="en-US" altLang="zh-CN" dirty="0" err="1" smtClean="0"/>
              <a:t>JSONPath</a:t>
            </a:r>
            <a:r>
              <a:rPr lang="zh-CN" altLang="en-US" dirty="0" smtClean="0"/>
              <a:t>语法的使用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JSONPath</a:t>
            </a:r>
            <a:r>
              <a:rPr lang="zh-CN" altLang="en-US" dirty="0" smtClean="0"/>
              <a:t>专门用来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文档的数据解析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BeautifulSoup</a:t>
            </a:r>
            <a:r>
              <a:rPr lang="zh-CN" altLang="en-US" dirty="0" smtClean="0"/>
              <a:t>是官方推荐的使用方法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re</a:t>
            </a:r>
            <a:r>
              <a:rPr lang="zh-CN" altLang="en-US" b="1" dirty="0" smtClean="0"/>
              <a:t>正则表达式</a:t>
            </a:r>
          </a:p>
          <a:p>
            <a:pPr lvl="1"/>
            <a:r>
              <a:rPr lang="zh-CN" altLang="en-US" dirty="0" smtClean="0"/>
              <a:t>匹配神器，速度快效率高</a:t>
            </a:r>
            <a:endParaRPr lang="en-US" dirty="0" smtClean="0"/>
          </a:p>
          <a:p>
            <a:r>
              <a:rPr lang="en-US" altLang="zh-CN" dirty="0" err="1" smtClean="0"/>
              <a:t>BeautifulSoup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比较常用且使用简单的技术，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由于在操作过程中，会将整个文档树进行加载然后进行查询匹配操作，使用过程中消耗资源较多。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选定一本小说的第一章网页</a:t>
            </a:r>
          </a:p>
          <a:p>
            <a:r>
              <a:rPr lang="zh-CN" altLang="en-US" dirty="0" smtClean="0"/>
              <a:t>爬取正文内容，保存到一个</a:t>
            </a:r>
            <a:r>
              <a:rPr lang="en-US" dirty="0" smtClean="0"/>
              <a:t>txt 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从目录开始，爬取整个小说，保存</a:t>
            </a:r>
            <a:endParaRPr lang="en-US" altLang="zh-CN" dirty="0" smtClean="0"/>
          </a:p>
          <a:p>
            <a:pPr lvl="1"/>
            <a:r>
              <a:rPr lang="zh-CN" altLang="en-US" smtClean="0"/>
              <a:t>自学循环语句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首页</a:t>
            </a:r>
            <a:r>
              <a:rPr lang="en-US" altLang="zh-CN" dirty="0" err="1" smtClean="0"/>
              <a:t>url</a:t>
            </a:r>
            <a:r>
              <a:rPr lang="en-US" altLang="zh-CN" dirty="0" err="1" smtClean="0">
                <a:sym typeface="Wingdings" pitchFamily="2" charset="2"/>
              </a:rPr>
              <a:t>p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打开文件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找到所有符合条件的</a:t>
            </a:r>
            <a:r>
              <a:rPr lang="en-US" altLang="zh-CN" dirty="0" err="1" smtClean="0">
                <a:sym typeface="Wingdings" pitchFamily="2" charset="2"/>
              </a:rPr>
              <a:t>url</a:t>
            </a:r>
            <a:r>
              <a:rPr lang="zh-CN" altLang="en-US" dirty="0" smtClean="0">
                <a:sym typeface="Wingdings" pitchFamily="2" charset="2"/>
              </a:rPr>
              <a:t>，循环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en-US" altLang="zh-CN" dirty="0" err="1" smtClean="0"/>
              <a:t>url</a:t>
            </a:r>
            <a:r>
              <a:rPr lang="en-US" altLang="zh-CN" dirty="0" err="1" smtClean="0">
                <a:sym typeface="Wingdings" pitchFamily="2" charset="2"/>
              </a:rPr>
              <a:t>p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取  </a:t>
            </a:r>
            <a:r>
              <a:rPr lang="en-US" altLang="zh-CN" dirty="0" smtClean="0">
                <a:sym typeface="Wingdings" pitchFamily="2" charset="2"/>
              </a:rPr>
              <a:t>title</a:t>
            </a:r>
          </a:p>
          <a:p>
            <a:pPr lvl="2"/>
            <a:r>
              <a:rPr lang="zh-CN" altLang="en-US" dirty="0" smtClean="0">
                <a:sym typeface="Wingdings" pitchFamily="2" charset="2"/>
              </a:rPr>
              <a:t>取  内容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写入文件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写入章节分</a:t>
            </a:r>
            <a:r>
              <a:rPr lang="zh-CN" altLang="en-US" dirty="0" smtClean="0">
                <a:sym typeface="Wingdings" pitchFamily="2" charset="2"/>
              </a:rPr>
              <a:t>割线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关闭文件</a:t>
            </a:r>
            <a:endParaRPr lang="en-US" altLang="zh-C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  </a:t>
            </a:r>
            <a:r>
              <a:rPr lang="en-US" b="1" dirty="0" smtClean="0"/>
              <a:t>Beautifulsoup4 </a:t>
            </a:r>
            <a:r>
              <a:rPr lang="zh-CN" altLang="en-US" b="1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python3 </a:t>
            </a:r>
            <a:r>
              <a:rPr lang="zh-CN" altLang="en-US" b="1" dirty="0" smtClean="0"/>
              <a:t>安装 </a:t>
            </a:r>
            <a:r>
              <a:rPr lang="en-US" b="1" dirty="0" smtClean="0"/>
              <a:t>Beautifulsoup4</a:t>
            </a:r>
            <a:r>
              <a:rPr lang="zh-CN" altLang="en-US" b="1" dirty="0" smtClean="0"/>
              <a:t>结果发现版本不兼容的问题解决</a:t>
            </a:r>
            <a:endParaRPr lang="en-US" altLang="zh-CN" b="1" dirty="0" smtClean="0"/>
          </a:p>
          <a:p>
            <a:pPr lvl="1"/>
            <a:r>
              <a:rPr lang="en-US" altLang="zh-CN" dirty="0" smtClean="0">
                <a:hlinkClick r:id="rId2"/>
              </a:rPr>
              <a:t>https://blog.csdn.net/baidu_24545901/article/details/78811672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https://www.crummy.com/software/BeautifulSoup/bs4/download/4.9/</a:t>
            </a:r>
            <a:endParaRPr lang="en-US" altLang="zh-CN" dirty="0" smtClean="0"/>
          </a:p>
          <a:p>
            <a:pPr lvl="2"/>
            <a:r>
              <a:rPr lang="en-US" dirty="0" smtClean="0">
                <a:hlinkClick r:id="rId4"/>
              </a:rPr>
              <a:t>beautifulsoup4-4.9.1.tar.gz</a:t>
            </a:r>
            <a:endParaRPr lang="en-US" dirty="0" smtClean="0"/>
          </a:p>
          <a:p>
            <a:pPr lvl="1"/>
            <a:r>
              <a:rPr lang="zh-CN" altLang="en-US" dirty="0" smtClean="0"/>
              <a:t>解压缩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Copy </a:t>
            </a:r>
            <a:r>
              <a:rPr lang="zh-CN" altLang="en-US" dirty="0" smtClean="0"/>
              <a:t>文件夹到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643182"/>
            <a:ext cx="932497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Cmd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setup.py build</a:t>
            </a:r>
          </a:p>
          <a:p>
            <a:pPr lvl="1"/>
            <a:r>
              <a:rPr lang="en-US" altLang="zh-CN" dirty="0" smtClean="0"/>
              <a:t>setup.py install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357562"/>
            <a:ext cx="97917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85992"/>
            <a:ext cx="582199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4.2  </a:t>
            </a:r>
            <a:r>
              <a:rPr lang="en-US" altLang="zh-CN" b="1" dirty="0" err="1" smtClean="0"/>
              <a:t>bs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解析器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文档构造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树，选择解析器</a:t>
            </a:r>
            <a:endParaRPr lang="en-US" dirty="0" smtClean="0"/>
          </a:p>
          <a:p>
            <a:r>
              <a:rPr lang="en-US" dirty="0" smtClean="0"/>
              <a:t>soup = </a:t>
            </a:r>
            <a:r>
              <a:rPr lang="en-US" dirty="0" err="1" smtClean="0"/>
              <a:t>BeautifulSoup</a:t>
            </a:r>
            <a:r>
              <a:rPr lang="en-US" dirty="0" smtClean="0"/>
              <a:t>(html, "</a:t>
            </a:r>
            <a:r>
              <a:rPr lang="en-US" dirty="0" err="1" smtClean="0"/>
              <a:t>html.parser</a:t>
            </a:r>
            <a:r>
              <a:rPr lang="en-US" dirty="0" smtClean="0"/>
              <a:t>")</a:t>
            </a:r>
          </a:p>
          <a:p>
            <a:r>
              <a:rPr lang="zh-CN" altLang="en-US" dirty="0" smtClean="0"/>
              <a:t>解析器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使用自带的</a:t>
            </a:r>
            <a:r>
              <a:rPr lang="en-US" dirty="0" err="1" smtClean="0"/>
              <a:t>html.parser</a:t>
            </a:r>
            <a:r>
              <a:rPr lang="zh-CN" altLang="en-US" dirty="0" smtClean="0"/>
              <a:t>解析，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速度慢但通用 </a:t>
            </a:r>
            <a:endParaRPr lang="en-US" altLang="zh-CN" dirty="0" smtClean="0"/>
          </a:p>
          <a:p>
            <a:pPr lvl="2"/>
            <a:r>
              <a:rPr lang="en-US" dirty="0" smtClean="0"/>
              <a:t>soup = </a:t>
            </a:r>
            <a:r>
              <a:rPr lang="en-US" dirty="0" err="1" smtClean="0"/>
              <a:t>BeautifulSoup</a:t>
            </a:r>
            <a:r>
              <a:rPr lang="en-US" dirty="0" smtClean="0"/>
              <a:t>(html, "</a:t>
            </a:r>
            <a:r>
              <a:rPr lang="en-US" dirty="0" err="1" smtClean="0"/>
              <a:t>html.parser</a:t>
            </a:r>
            <a:r>
              <a:rPr lang="en-US" dirty="0" smtClean="0"/>
              <a:t>") </a:t>
            </a:r>
          </a:p>
          <a:p>
            <a:pPr lvl="1"/>
            <a:r>
              <a:rPr lang="en-US" dirty="0" smtClean="0"/>
              <a:t>Html5lib</a:t>
            </a:r>
          </a:p>
          <a:p>
            <a:pPr lvl="2"/>
            <a:r>
              <a:rPr lang="zh-CN" altLang="en-US" dirty="0" smtClean="0"/>
              <a:t>不规范的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文本转为规范的文本再进行解析</a:t>
            </a:r>
            <a:endParaRPr lang="en-US" dirty="0" smtClean="0"/>
          </a:p>
          <a:p>
            <a:pPr lvl="1"/>
            <a:r>
              <a:rPr lang="en-US" dirty="0" err="1" smtClean="0"/>
              <a:t>lxml</a:t>
            </a:r>
            <a:endParaRPr lang="en-US" dirty="0" smtClean="0"/>
          </a:p>
          <a:p>
            <a:pPr lvl="2"/>
            <a:r>
              <a:rPr lang="en-US" dirty="0" smtClean="0"/>
              <a:t>python</a:t>
            </a:r>
            <a:r>
              <a:rPr lang="zh-CN" altLang="en-US" dirty="0" smtClean="0"/>
              <a:t>的一个解析库，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</a:t>
            </a:r>
            <a:r>
              <a:rPr lang="en-US" dirty="0" smtClean="0"/>
              <a:t>HTML</a:t>
            </a:r>
            <a:r>
              <a:rPr lang="zh-CN" altLang="en-US" dirty="0" smtClean="0"/>
              <a:t>和</a:t>
            </a:r>
            <a:r>
              <a:rPr lang="en-US" dirty="0" smtClean="0"/>
              <a:t>XML</a:t>
            </a:r>
            <a:r>
              <a:rPr lang="zh-CN" altLang="en-US" dirty="0" smtClean="0"/>
              <a:t>的解析，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</a:t>
            </a:r>
            <a:r>
              <a:rPr lang="en-US" dirty="0" err="1" smtClean="0"/>
              <a:t>XPath</a:t>
            </a:r>
            <a:r>
              <a:rPr lang="zh-CN" altLang="en-US" dirty="0" smtClean="0"/>
              <a:t>解析方式，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而且解析效率非常高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lxml</a:t>
            </a:r>
            <a:r>
              <a:rPr lang="zh-CN" altLang="en-US" dirty="0" smtClean="0"/>
              <a:t>只会局部遍历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76683"/>
            <a:ext cx="8229600" cy="297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1222</Words>
  <PresentationFormat>全屏显示(4:3)</PresentationFormat>
  <Paragraphs>252</Paragraphs>
  <Slides>38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第4讲  Beautiful Soup爬虫</vt:lpstr>
      <vt:lpstr>Beautiful Soup</vt:lpstr>
      <vt:lpstr>目录</vt:lpstr>
      <vt:lpstr>4.1  Beautifulsoup4 安装</vt:lpstr>
      <vt:lpstr>幻灯片 5</vt:lpstr>
      <vt:lpstr>幻灯片 6</vt:lpstr>
      <vt:lpstr>幻灯片 7</vt:lpstr>
      <vt:lpstr>4.2  bs 解析器</vt:lpstr>
      <vt:lpstr>幻灯片 9</vt:lpstr>
      <vt:lpstr>幻灯片 10</vt:lpstr>
      <vt:lpstr>幻灯片 11</vt:lpstr>
      <vt:lpstr>幻灯片 12</vt:lpstr>
      <vt:lpstr>幻灯片 13</vt:lpstr>
      <vt:lpstr>bs4库的prettify()方法</vt:lpstr>
      <vt:lpstr>4.3 爬取网页title </vt:lpstr>
      <vt:lpstr>幻灯片 16</vt:lpstr>
      <vt:lpstr>幻灯片 17</vt:lpstr>
      <vt:lpstr>幻灯片 18</vt:lpstr>
      <vt:lpstr>4.4  爬取网页正文</vt:lpstr>
      <vt:lpstr>幻灯片 20</vt:lpstr>
      <vt:lpstr>幻灯片 21</vt:lpstr>
      <vt:lpstr>保存为 txt 文件</vt:lpstr>
      <vt:lpstr>幻灯片 23</vt:lpstr>
      <vt:lpstr>幻灯片 24</vt:lpstr>
      <vt:lpstr>关于ANSI,unicode与utf-8的区别</vt:lpstr>
      <vt:lpstr>bs-content-2.py</vt:lpstr>
      <vt:lpstr>4.5  爬取url</vt:lpstr>
      <vt:lpstr>幻灯片 28</vt:lpstr>
      <vt:lpstr>幻灯片 29</vt:lpstr>
      <vt:lpstr>find_all() 方法</vt:lpstr>
      <vt:lpstr>URL筛选</vt:lpstr>
      <vt:lpstr>bs-a-re.py</vt:lpstr>
      <vt:lpstr>幻灯片 33</vt:lpstr>
      <vt:lpstr>4.6  网页解析方法比较</vt:lpstr>
      <vt:lpstr>几种解析网页技术的区别</vt:lpstr>
      <vt:lpstr>比较</vt:lpstr>
      <vt:lpstr>4.7  作业</vt:lpstr>
      <vt:lpstr>建议算法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第4讲  Beautiful Soup爬虫</dc:title>
  <dc:creator>Administrator</dc:creator>
  <cp:lastModifiedBy>微软用户</cp:lastModifiedBy>
  <cp:revision>52</cp:revision>
  <dcterms:created xsi:type="dcterms:W3CDTF">2020-06-27T23:55:58Z</dcterms:created>
  <dcterms:modified xsi:type="dcterms:W3CDTF">2020-07-07T23:30:20Z</dcterms:modified>
</cp:coreProperties>
</file>