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D43-B4F6-47AD-B7D5-6A9F3E5D82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E7AC-5BD8-4A17-92AF-F5C4B36E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D43-B4F6-47AD-B7D5-6A9F3E5D82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E7AC-5BD8-4A17-92AF-F5C4B36E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D43-B4F6-47AD-B7D5-6A9F3E5D82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E7AC-5BD8-4A17-92AF-F5C4B36E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D43-B4F6-47AD-B7D5-6A9F3E5D82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E7AC-5BD8-4A17-92AF-F5C4B36E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D43-B4F6-47AD-B7D5-6A9F3E5D82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E7AC-5BD8-4A17-92AF-F5C4B36E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D43-B4F6-47AD-B7D5-6A9F3E5D82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E7AC-5BD8-4A17-92AF-F5C4B36E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D43-B4F6-47AD-B7D5-6A9F3E5D82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E7AC-5BD8-4A17-92AF-F5C4B36E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D43-B4F6-47AD-B7D5-6A9F3E5D82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E7AC-5BD8-4A17-92AF-F5C4B36E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D43-B4F6-47AD-B7D5-6A9F3E5D82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E7AC-5BD8-4A17-92AF-F5C4B36E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D43-B4F6-47AD-B7D5-6A9F3E5D82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E7AC-5BD8-4A17-92AF-F5C4B36E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D43-B4F6-47AD-B7D5-6A9F3E5D82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E7AC-5BD8-4A17-92AF-F5C4B36E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3D43-B4F6-47AD-B7D5-6A9F3E5D82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9E7AC-5BD8-4A17-92AF-F5C4B36E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 Structures Day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long it takes a program to run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Why this measure of time?</a:t>
            </a:r>
          </a:p>
          <a:p>
            <a:pPr lvl="1"/>
            <a:r>
              <a:rPr lang="en-US" smtClean="0"/>
              <a:t>impactful measure of time for humans</a:t>
            </a:r>
          </a:p>
          <a:p>
            <a:pPr lvl="1"/>
            <a:r>
              <a:rPr lang="en-US" smtClean="0"/>
              <a:t>technical problems also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 all files in their own directory!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Let’s look at a program together.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Big Idea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Why do you care?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Do’s Don’ts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5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Think about: why containers?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Containers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Zebra Cake adventure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Good programs check for types</a:t>
            </a:r>
          </a:p>
          <a:p>
            <a:r>
              <a:rPr lang="en-US" smtClean="0"/>
              <a:t>Good programmers check for types</a:t>
            </a:r>
          </a:p>
          <a:p>
            <a:pPr lvl="1"/>
            <a:r>
              <a:rPr lang="en-US" smtClean="0"/>
              <a:t>Example 9, I had an INT and I wanted a FLOAT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782762"/>
          </a:xfrm>
        </p:spPr>
        <p:txBody>
          <a:bodyPr/>
          <a:lstStyle/>
          <a:p>
            <a:r>
              <a:rPr lang="en-US" smtClean="0"/>
              <a:t>Stairwell as a container or BUS</a:t>
            </a:r>
            <a:br>
              <a:rPr lang="en-US" smtClean="0"/>
            </a:br>
            <a:r>
              <a:rPr lang="en-US" smtClean="0"/>
              <a:t>FIRE DRILL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79722"/>
            <a:ext cx="2743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20 pages on desk</a:t>
            </a:r>
          </a:p>
          <a:p>
            <a:r>
              <a:rPr lang="en-US" smtClean="0"/>
              <a:t>file cabinet</a:t>
            </a:r>
          </a:p>
          <a:p>
            <a:r>
              <a:rPr lang="en-US" smtClean="0"/>
              <a:t>room of file cabinets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7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Barry gets an Assistant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Chandler hands Barry papers when he asks for them.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Can Chandler predict Barry’s moves?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How good can he get?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1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Read Ahead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Something like 80% of circuitry on a 64-bit CPU is committed to read-ahead</a:t>
            </a:r>
          </a:p>
          <a:p>
            <a:pPr lvl="1"/>
            <a:r>
              <a:rPr lang="en-US" smtClean="0"/>
              <a:t>Barry has 4 assistants!</a:t>
            </a:r>
          </a:p>
          <a:p>
            <a:pPr lvl="1"/>
            <a:endParaRPr lang="en-US"/>
          </a:p>
          <a:p>
            <a:r>
              <a:rPr lang="en-US" smtClean="0"/>
              <a:t>Why?   Memory is slow.</a:t>
            </a:r>
          </a:p>
          <a:p>
            <a:endParaRPr lang="en-US"/>
          </a:p>
          <a:p>
            <a:r>
              <a:rPr lang="en-US" smtClean="0"/>
              <a:t>$800 desktop, $400 is for i7 6700K CPU</a:t>
            </a:r>
          </a:p>
          <a:p>
            <a:pPr lvl="1"/>
            <a:r>
              <a:rPr lang="en-US" smtClean="0"/>
              <a:t>$320 for efficient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178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Data Structures Day 2</vt:lpstr>
      <vt:lpstr>Review</vt:lpstr>
      <vt:lpstr>Review</vt:lpstr>
      <vt:lpstr>Review</vt:lpstr>
      <vt:lpstr>Containers</vt:lpstr>
      <vt:lpstr>Stairwell as a container or BUS FIRE DRILL</vt:lpstr>
      <vt:lpstr>Barry</vt:lpstr>
      <vt:lpstr>Barry gets an Assistant</vt:lpstr>
      <vt:lpstr>CPU Read Ahead</vt:lpstr>
      <vt:lpstr>Run Time</vt:lpstr>
      <vt:lpstr>Python</vt:lpstr>
    </vt:vector>
  </TitlesOfParts>
  <Company>CCHMC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Day 2</dc:title>
  <dc:creator>Cox, Jeremy</dc:creator>
  <cp:lastModifiedBy>Cox, Jeremy</cp:lastModifiedBy>
  <cp:revision>4</cp:revision>
  <dcterms:created xsi:type="dcterms:W3CDTF">2016-09-29T20:27:24Z</dcterms:created>
  <dcterms:modified xsi:type="dcterms:W3CDTF">2017-10-06T18:51:53Z</dcterms:modified>
</cp:coreProperties>
</file>