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AE1-E185-4BD8-BA12-5935C989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0B8F9-EC34-45D3-82C5-8213920C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DDAC-526E-41DC-80DA-DB9724F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2C0E-9A5F-459B-9BC3-2CEAF3D5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85D6-9058-4C27-805E-544C3DE3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C9B5-FEEE-464C-A5C0-F7F51E5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59415-ABF5-4EA0-B6F0-2D861746A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B404-F51E-450F-BDA8-6EFED6A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4A26-D02C-48E9-8921-E54D7FD1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3A72-E83D-48E4-8CD3-3E8531E6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0FB75-9F29-4C38-AC00-6EE94269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0E908-C1AA-40F0-9428-CDDB41BA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A2F-2E17-417E-AB2F-B30C1B19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7839-940A-4711-A6FA-41D59C4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E9D5-E4BB-42E1-AC1A-670E1D9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7B07-4C1D-4EA1-A6ED-A2326C1D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5690-7096-4303-A11E-3524CA58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C9A8-D2B0-4B8C-B6C6-F21EB26A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4242-3170-4DE2-9F0C-A05DEFD0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5A21-31B1-45B7-9928-C0C54F67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FA6C-1581-4517-8ED1-3D892A36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83B5-9ED0-4F20-978F-CC266E0B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00A-6751-459C-BD29-75D58AC9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43EF-E4C7-45D9-BE8D-E5F3370D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5AB5-18CF-4071-9A4D-7341C153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A0AE-1068-461E-91FF-E994913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97D-EDCA-46CD-9C85-B0942D31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3351-525C-4494-B366-B07E539E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DB83-C9AC-4814-BA6D-1B7CEDD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AC6FA-245D-452C-A77F-743EE4FF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DC4F-0420-4D24-8384-6D58F11B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9751-A881-4D88-9E7B-9AAC7393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60DAA-6775-4637-B170-B42AADBA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7465-9F37-4A3C-B9E6-E8702AEC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47B25-3373-4EBA-A3B1-2D81173A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0626D-0285-4E71-B940-93BF67855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70A65-C105-4514-8F5E-E595AFD4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30C7-E8B5-4CFA-8E35-007D5E0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8C2EA-2E82-488E-9B7C-0A4C43E6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0419-AB87-4080-A006-994FCCB5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38878-DBD9-4BDF-B8D4-2D86B1E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21DE-427D-458B-959A-5DF8CA4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8FB3B-D6E8-4D79-88B0-55FB11A9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A6FA1-26C0-41FA-BBB2-602CAFF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3EF2B-7BD1-45F2-BE4E-608F4D9E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92B7-19D4-4FCB-9540-8C4467BC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49A3-A676-48F3-9042-A1CA73F2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2910-18F8-4E11-A731-72AEB87C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0B108-F6EE-4CA6-B18F-BA452FD5B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F097-C603-40E1-B889-C87FC79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21F2-42A4-470A-896D-A38B06C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2E6F-FE95-49A9-AB76-E14A9964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A94B-5E38-465F-9892-19A31095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59EB7-B1B7-49BF-9C29-8472CABF4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A3FA-0077-477B-8790-229F51FA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A748-0912-48E9-BE08-56E2C6A8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65D4-DD7E-4BE4-9F7F-17661B7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D15-B304-48F3-8A42-40AA37F3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F9C8-B8CD-4EEC-BFCA-B5BE52F7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59BC-85D7-47A1-B886-3C79958C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BE4B-D372-4BF7-8F85-ED5DB8679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9AEC-85EE-46FC-8D43-0C30C53F017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0B1E-2F9D-406B-A457-D7C02581C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0D98-542C-485C-8A92-48C1C1ACA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C3CA-919B-4A75-B769-BDC68C46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4DE-3739-43C1-A399-74B51622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DIGIT400 T.E.S III Morrowind Librarium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FDEA-0623-410D-8320-6E8400A7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2365"/>
            <a:ext cx="9144000" cy="1655762"/>
          </a:xfrm>
        </p:spPr>
        <p:txBody>
          <a:bodyPr/>
          <a:lstStyle/>
          <a:p>
            <a:r>
              <a:rPr lang="en-US" dirty="0"/>
              <a:t>Jeremy Fischer – Project Lead</a:t>
            </a:r>
          </a:p>
          <a:p>
            <a:r>
              <a:rPr lang="en-US" dirty="0"/>
              <a:t>Isaac Esterline – Website manager/CSS Stylist</a:t>
            </a:r>
          </a:p>
          <a:p>
            <a:r>
              <a:rPr lang="en-US" dirty="0"/>
              <a:t>Joel Watson – Schema Author and xml Markup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E6C06-809D-41F4-B4EB-7B9A9C8A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72" y="2400352"/>
            <a:ext cx="3744063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BEAB-4BEE-462D-AA12-61B17FC3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24A5-8A82-4D8C-ABD3-B77A366E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“Morrowind Exclusive Books”</a:t>
            </a:r>
          </a:p>
          <a:p>
            <a:r>
              <a:rPr lang="en-US" dirty="0"/>
              <a:t>Simplification of complex lore</a:t>
            </a:r>
          </a:p>
          <a:p>
            <a:r>
              <a:rPr lang="en-US" dirty="0"/>
              <a:t>Organizing by people, factions, in-game items, and locations</a:t>
            </a:r>
          </a:p>
          <a:p>
            <a:r>
              <a:rPr lang="en-US" dirty="0"/>
              <a:t>Creating a Library of books that is easy to access and read</a:t>
            </a:r>
          </a:p>
        </p:txBody>
      </p:sp>
    </p:spTree>
    <p:extLst>
      <p:ext uri="{BB962C8B-B14F-4D97-AF65-F5344CB8AC3E}">
        <p14:creationId xmlns:p14="http://schemas.microsoft.com/office/powerpoint/2010/main" val="276160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DA3A-F5B5-4D6D-BF61-41244BED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69F3-2465-4B75-8692-9B82E611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85AE9-048E-4435-A5DC-69906D18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14" y="365125"/>
            <a:ext cx="9579371" cy="57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0585-47BE-4668-AB33-6083B871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these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26EB-ECB5-44A4-95C2-487F3CC7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acquire in-game</a:t>
            </a:r>
          </a:p>
          <a:p>
            <a:r>
              <a:rPr lang="en-US" dirty="0"/>
              <a:t>Language is confusing</a:t>
            </a:r>
          </a:p>
          <a:p>
            <a:r>
              <a:rPr lang="en-US" dirty="0"/>
              <a:t>Lore is incredibly complicated </a:t>
            </a:r>
          </a:p>
          <a:p>
            <a:r>
              <a:rPr lang="en-US" dirty="0"/>
              <a:t>None of the information is useful to the player besides for the background, is completely optional and takes away from the pace.</a:t>
            </a:r>
          </a:p>
        </p:txBody>
      </p:sp>
    </p:spTree>
    <p:extLst>
      <p:ext uri="{BB962C8B-B14F-4D97-AF65-F5344CB8AC3E}">
        <p14:creationId xmlns:p14="http://schemas.microsoft.com/office/powerpoint/2010/main" val="28172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CBE-D1B3-41E7-9359-03DDFE00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BC0C-E71F-4974-9712-ED493E6F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http://morrowind.newtfire.org/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7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118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DIGIT400 T.E.S III Morrowind Librarium Project </vt:lpstr>
      <vt:lpstr>What’s the Project About?</vt:lpstr>
      <vt:lpstr>PowerPoint Presentation</vt:lpstr>
      <vt:lpstr>Problems with these books</vt:lpstr>
      <vt:lpstr>Website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DIGIT400 T.E.S III Morrowind Librarium Project </dc:title>
  <dc:creator>jeremy fischer</dc:creator>
  <cp:lastModifiedBy>jeremy fischer</cp:lastModifiedBy>
  <cp:revision>5</cp:revision>
  <dcterms:created xsi:type="dcterms:W3CDTF">2020-12-06T23:06:39Z</dcterms:created>
  <dcterms:modified xsi:type="dcterms:W3CDTF">2020-12-06T23:34:56Z</dcterms:modified>
</cp:coreProperties>
</file>