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287" r:id="rId4"/>
    <p:sldId id="291" r:id="rId5"/>
    <p:sldId id="292" r:id="rId6"/>
    <p:sldId id="290" r:id="rId7"/>
    <p:sldId id="288" r:id="rId8"/>
    <p:sldId id="289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elix\Dropbox\Documents\Fall%202016\415\DAQ\DAQ_File1_Loo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elix\Dropbox\Documents\Fall%202016\415\DAQ\DAQ_File1_Loop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elix\Dropbox\Documents\Fall%202016\415\DAQ\DAQ_File1_Loo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CA"/>
              <a:t>X Position vs Z Position of Arrow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X vs Z</c:v>
          </c:tx>
          <c:marker>
            <c:symbol val="none"/>
          </c:marker>
          <c:xVal>
            <c:numRef>
              <c:f>DAQ_File!$D$2:$D$747</c:f>
              <c:numCache>
                <c:formatCode>General</c:formatCode>
                <c:ptCount val="746"/>
                <c:pt idx="0">
                  <c:v>-8.5</c:v>
                </c:pt>
                <c:pt idx="1">
                  <c:v>-6.6182999999999996</c:v>
                </c:pt>
                <c:pt idx="2">
                  <c:v>-4.5258999999999974</c:v>
                </c:pt>
                <c:pt idx="3">
                  <c:v>-2.4317799999999985</c:v>
                </c:pt>
                <c:pt idx="4">
                  <c:v>-0.33596400000000032</c:v>
                </c:pt>
                <c:pt idx="5">
                  <c:v>1.7615499999999995</c:v>
                </c:pt>
                <c:pt idx="6">
                  <c:v>3.8607499999999986</c:v>
                </c:pt>
                <c:pt idx="7">
                  <c:v>5.9616100000000003</c:v>
                </c:pt>
                <c:pt idx="8">
                  <c:v>8.0427900000000001</c:v>
                </c:pt>
                <c:pt idx="9">
                  <c:v>10.123299999999999</c:v>
                </c:pt>
                <c:pt idx="10">
                  <c:v>12.205400000000004</c:v>
                </c:pt>
                <c:pt idx="11">
                  <c:v>14.289200000000001</c:v>
                </c:pt>
                <c:pt idx="12">
                  <c:v>16.374800000000011</c:v>
                </c:pt>
                <c:pt idx="13">
                  <c:v>18.461999999999989</c:v>
                </c:pt>
                <c:pt idx="14">
                  <c:v>20.550999999999988</c:v>
                </c:pt>
                <c:pt idx="15">
                  <c:v>22.6417</c:v>
                </c:pt>
                <c:pt idx="16">
                  <c:v>24.734100000000005</c:v>
                </c:pt>
                <c:pt idx="17">
                  <c:v>26.828199999999985</c:v>
                </c:pt>
                <c:pt idx="18">
                  <c:v>28.923999999999989</c:v>
                </c:pt>
                <c:pt idx="19">
                  <c:v>31.021599999999989</c:v>
                </c:pt>
                <c:pt idx="20">
                  <c:v>33.120700000000021</c:v>
                </c:pt>
                <c:pt idx="21">
                  <c:v>35.221600000000002</c:v>
                </c:pt>
                <c:pt idx="22">
                  <c:v>37.324100000000001</c:v>
                </c:pt>
                <c:pt idx="23">
                  <c:v>39.428200000000011</c:v>
                </c:pt>
                <c:pt idx="24">
                  <c:v>41.534000000000006</c:v>
                </c:pt>
                <c:pt idx="25">
                  <c:v>43.641300000000001</c:v>
                </c:pt>
                <c:pt idx="26">
                  <c:v>45.750100000000003</c:v>
                </c:pt>
                <c:pt idx="27">
                  <c:v>47.860400000000006</c:v>
                </c:pt>
                <c:pt idx="28">
                  <c:v>49.972300000000011</c:v>
                </c:pt>
                <c:pt idx="29">
                  <c:v>52.085500000000003</c:v>
                </c:pt>
                <c:pt idx="30">
                  <c:v>54.200200000000002</c:v>
                </c:pt>
                <c:pt idx="31">
                  <c:v>56.316199999999995</c:v>
                </c:pt>
                <c:pt idx="32">
                  <c:v>58.433600000000006</c:v>
                </c:pt>
                <c:pt idx="33">
                  <c:v>60.552200000000006</c:v>
                </c:pt>
                <c:pt idx="34">
                  <c:v>62.672000000000011</c:v>
                </c:pt>
                <c:pt idx="35">
                  <c:v>64.793099999999995</c:v>
                </c:pt>
                <c:pt idx="36">
                  <c:v>66.915300000000002</c:v>
                </c:pt>
                <c:pt idx="37">
                  <c:v>69.038600000000002</c:v>
                </c:pt>
                <c:pt idx="38">
                  <c:v>71.162899999999979</c:v>
                </c:pt>
                <c:pt idx="39">
                  <c:v>73.288299999999992</c:v>
                </c:pt>
                <c:pt idx="40">
                  <c:v>75.414600000000036</c:v>
                </c:pt>
                <c:pt idx="41">
                  <c:v>77.541799999999995</c:v>
                </c:pt>
                <c:pt idx="42">
                  <c:v>79.669899999999998</c:v>
                </c:pt>
                <c:pt idx="43">
                  <c:v>81.7988</c:v>
                </c:pt>
                <c:pt idx="44">
                  <c:v>83.9285</c:v>
                </c:pt>
                <c:pt idx="45">
                  <c:v>86.05889999999998</c:v>
                </c:pt>
                <c:pt idx="46">
                  <c:v>88.18989999999998</c:v>
                </c:pt>
                <c:pt idx="47">
                  <c:v>90.321600000000004</c:v>
                </c:pt>
                <c:pt idx="48">
                  <c:v>92.453900000000004</c:v>
                </c:pt>
                <c:pt idx="49">
                  <c:v>94.586799999999982</c:v>
                </c:pt>
                <c:pt idx="50">
                  <c:v>96.720100000000002</c:v>
                </c:pt>
                <c:pt idx="51">
                  <c:v>98.853899999999982</c:v>
                </c:pt>
                <c:pt idx="52">
                  <c:v>100.988</c:v>
                </c:pt>
                <c:pt idx="53">
                  <c:v>103.12299999999998</c:v>
                </c:pt>
                <c:pt idx="54">
                  <c:v>105.258</c:v>
                </c:pt>
                <c:pt idx="55">
                  <c:v>107.393</c:v>
                </c:pt>
                <c:pt idx="56">
                  <c:v>109.529</c:v>
                </c:pt>
                <c:pt idx="57">
                  <c:v>111.664</c:v>
                </c:pt>
                <c:pt idx="58">
                  <c:v>113.8</c:v>
                </c:pt>
                <c:pt idx="59">
                  <c:v>115.93600000000002</c:v>
                </c:pt>
                <c:pt idx="60">
                  <c:v>118.07299999999998</c:v>
                </c:pt>
                <c:pt idx="61">
                  <c:v>120.209</c:v>
                </c:pt>
                <c:pt idx="62">
                  <c:v>122.345</c:v>
                </c:pt>
                <c:pt idx="63">
                  <c:v>124.482</c:v>
                </c:pt>
                <c:pt idx="64">
                  <c:v>126.61799999999999</c:v>
                </c:pt>
                <c:pt idx="65">
                  <c:v>128.755</c:v>
                </c:pt>
                <c:pt idx="66">
                  <c:v>130.89100000000008</c:v>
                </c:pt>
                <c:pt idx="67">
                  <c:v>133.02800000000008</c:v>
                </c:pt>
                <c:pt idx="68">
                  <c:v>135.16399999999999</c:v>
                </c:pt>
                <c:pt idx="69">
                  <c:v>137.30000000000001</c:v>
                </c:pt>
                <c:pt idx="70">
                  <c:v>139.43700000000001</c:v>
                </c:pt>
                <c:pt idx="71">
                  <c:v>141.57299999999998</c:v>
                </c:pt>
                <c:pt idx="72">
                  <c:v>143.708</c:v>
                </c:pt>
                <c:pt idx="73">
                  <c:v>145.833</c:v>
                </c:pt>
                <c:pt idx="74">
                  <c:v>147.929</c:v>
                </c:pt>
                <c:pt idx="75">
                  <c:v>149.995</c:v>
                </c:pt>
                <c:pt idx="76">
                  <c:v>152.03300000000002</c:v>
                </c:pt>
                <c:pt idx="77">
                  <c:v>154.04299999999998</c:v>
                </c:pt>
                <c:pt idx="78">
                  <c:v>156.023</c:v>
                </c:pt>
                <c:pt idx="79">
                  <c:v>157.97499999999999</c:v>
                </c:pt>
                <c:pt idx="80">
                  <c:v>159.899</c:v>
                </c:pt>
                <c:pt idx="81">
                  <c:v>161.79399999999998</c:v>
                </c:pt>
                <c:pt idx="82">
                  <c:v>163.66</c:v>
                </c:pt>
                <c:pt idx="83">
                  <c:v>165.49800000000008</c:v>
                </c:pt>
                <c:pt idx="84">
                  <c:v>167.30800000000008</c:v>
                </c:pt>
                <c:pt idx="85">
                  <c:v>169.089</c:v>
                </c:pt>
                <c:pt idx="86">
                  <c:v>170.84200000000001</c:v>
                </c:pt>
                <c:pt idx="87">
                  <c:v>172.56700000000001</c:v>
                </c:pt>
                <c:pt idx="88">
                  <c:v>174.26299999999998</c:v>
                </c:pt>
                <c:pt idx="89">
                  <c:v>175.93100000000001</c:v>
                </c:pt>
                <c:pt idx="90">
                  <c:v>177.57</c:v>
                </c:pt>
                <c:pt idx="91">
                  <c:v>179.18200000000004</c:v>
                </c:pt>
                <c:pt idx="92">
                  <c:v>180.76499999999999</c:v>
                </c:pt>
                <c:pt idx="93">
                  <c:v>182.32000000000008</c:v>
                </c:pt>
                <c:pt idx="94">
                  <c:v>183.84800000000001</c:v>
                </c:pt>
                <c:pt idx="95">
                  <c:v>185.34700000000001</c:v>
                </c:pt>
                <c:pt idx="96">
                  <c:v>186.81800000000001</c:v>
                </c:pt>
                <c:pt idx="97">
                  <c:v>188.261</c:v>
                </c:pt>
                <c:pt idx="98">
                  <c:v>189.67599999999999</c:v>
                </c:pt>
                <c:pt idx="99">
                  <c:v>191.06300000000002</c:v>
                </c:pt>
                <c:pt idx="100">
                  <c:v>192.423</c:v>
                </c:pt>
                <c:pt idx="101">
                  <c:v>193.75399999999999</c:v>
                </c:pt>
                <c:pt idx="102">
                  <c:v>195.05800000000008</c:v>
                </c:pt>
                <c:pt idx="103">
                  <c:v>196.32300000000001</c:v>
                </c:pt>
                <c:pt idx="104">
                  <c:v>197.58700000000007</c:v>
                </c:pt>
                <c:pt idx="105">
                  <c:v>198.85000000000008</c:v>
                </c:pt>
                <c:pt idx="106">
                  <c:v>200.11299999999997</c:v>
                </c:pt>
                <c:pt idx="107">
                  <c:v>201.374</c:v>
                </c:pt>
                <c:pt idx="108">
                  <c:v>202.63399999999999</c:v>
                </c:pt>
                <c:pt idx="109">
                  <c:v>203.89400000000001</c:v>
                </c:pt>
                <c:pt idx="110">
                  <c:v>205.15200000000004</c:v>
                </c:pt>
                <c:pt idx="111">
                  <c:v>206.41</c:v>
                </c:pt>
                <c:pt idx="112">
                  <c:v>207.667</c:v>
                </c:pt>
                <c:pt idx="113">
                  <c:v>208.923</c:v>
                </c:pt>
                <c:pt idx="114">
                  <c:v>210.178</c:v>
                </c:pt>
                <c:pt idx="115">
                  <c:v>211.43700000000001</c:v>
                </c:pt>
                <c:pt idx="116">
                  <c:v>212.70599999999999</c:v>
                </c:pt>
                <c:pt idx="117">
                  <c:v>213.94800000000001</c:v>
                </c:pt>
                <c:pt idx="118">
                  <c:v>215.161</c:v>
                </c:pt>
                <c:pt idx="119">
                  <c:v>216.346</c:v>
                </c:pt>
                <c:pt idx="120">
                  <c:v>217.50200000000001</c:v>
                </c:pt>
                <c:pt idx="121">
                  <c:v>218.63</c:v>
                </c:pt>
                <c:pt idx="122">
                  <c:v>219.73</c:v>
                </c:pt>
                <c:pt idx="123">
                  <c:v>220.80200000000008</c:v>
                </c:pt>
                <c:pt idx="124">
                  <c:v>221.846</c:v>
                </c:pt>
                <c:pt idx="125">
                  <c:v>222.86100000000008</c:v>
                </c:pt>
                <c:pt idx="126">
                  <c:v>223.84800000000001</c:v>
                </c:pt>
                <c:pt idx="127">
                  <c:v>224.80600000000001</c:v>
                </c:pt>
                <c:pt idx="128">
                  <c:v>225.73599999999999</c:v>
                </c:pt>
                <c:pt idx="129">
                  <c:v>226.63399999999999</c:v>
                </c:pt>
                <c:pt idx="130">
                  <c:v>227.46200000000007</c:v>
                </c:pt>
                <c:pt idx="131">
                  <c:v>228.28900000000002</c:v>
                </c:pt>
                <c:pt idx="132">
                  <c:v>229.11499999999998</c:v>
                </c:pt>
                <c:pt idx="133">
                  <c:v>229.94</c:v>
                </c:pt>
                <c:pt idx="134">
                  <c:v>230.76499999999999</c:v>
                </c:pt>
                <c:pt idx="135">
                  <c:v>231.589</c:v>
                </c:pt>
                <c:pt idx="136">
                  <c:v>232.41200000000001</c:v>
                </c:pt>
                <c:pt idx="137">
                  <c:v>233.25700000000001</c:v>
                </c:pt>
                <c:pt idx="138">
                  <c:v>234.11399999999998</c:v>
                </c:pt>
                <c:pt idx="139">
                  <c:v>234.94299999999998</c:v>
                </c:pt>
                <c:pt idx="140">
                  <c:v>235.74299999999999</c:v>
                </c:pt>
                <c:pt idx="141">
                  <c:v>236.50800000000001</c:v>
                </c:pt>
                <c:pt idx="142">
                  <c:v>237.19800000000001</c:v>
                </c:pt>
                <c:pt idx="143">
                  <c:v>237.88800000000009</c:v>
                </c:pt>
                <c:pt idx="144">
                  <c:v>238.578</c:v>
                </c:pt>
                <c:pt idx="145">
                  <c:v>239.267</c:v>
                </c:pt>
                <c:pt idx="146">
                  <c:v>239.95500000000001</c:v>
                </c:pt>
                <c:pt idx="147">
                  <c:v>240.64299999999997</c:v>
                </c:pt>
                <c:pt idx="148">
                  <c:v>241.36500000000001</c:v>
                </c:pt>
                <c:pt idx="149">
                  <c:v>242.08700000000007</c:v>
                </c:pt>
                <c:pt idx="150">
                  <c:v>242.78100000000001</c:v>
                </c:pt>
                <c:pt idx="151">
                  <c:v>243.44499999999999</c:v>
                </c:pt>
                <c:pt idx="152">
                  <c:v>244.08</c:v>
                </c:pt>
                <c:pt idx="153">
                  <c:v>244.68600000000001</c:v>
                </c:pt>
                <c:pt idx="154">
                  <c:v>245.26299999999998</c:v>
                </c:pt>
                <c:pt idx="155">
                  <c:v>245.81100000000001</c:v>
                </c:pt>
                <c:pt idx="156">
                  <c:v>246.33</c:v>
                </c:pt>
                <c:pt idx="157">
                  <c:v>246.82000000000008</c:v>
                </c:pt>
                <c:pt idx="158">
                  <c:v>247.24199999999999</c:v>
                </c:pt>
                <c:pt idx="159">
                  <c:v>247.61899999999997</c:v>
                </c:pt>
                <c:pt idx="160">
                  <c:v>247.99600000000001</c:v>
                </c:pt>
                <c:pt idx="161">
                  <c:v>248.38900000000001</c:v>
                </c:pt>
                <c:pt idx="162">
                  <c:v>248.82500000000007</c:v>
                </c:pt>
                <c:pt idx="163">
                  <c:v>249.23299999999998</c:v>
                </c:pt>
                <c:pt idx="164">
                  <c:v>249.61099999999999</c:v>
                </c:pt>
                <c:pt idx="165">
                  <c:v>249.96</c:v>
                </c:pt>
                <c:pt idx="166">
                  <c:v>250.27899999999997</c:v>
                </c:pt>
                <c:pt idx="167">
                  <c:v>250.56900000000002</c:v>
                </c:pt>
                <c:pt idx="168">
                  <c:v>250.82900000000001</c:v>
                </c:pt>
                <c:pt idx="169">
                  <c:v>251.06</c:v>
                </c:pt>
                <c:pt idx="170">
                  <c:v>251.261</c:v>
                </c:pt>
                <c:pt idx="171">
                  <c:v>251.43200000000004</c:v>
                </c:pt>
                <c:pt idx="172">
                  <c:v>251.57399999999998</c:v>
                </c:pt>
                <c:pt idx="173">
                  <c:v>251.68700000000001</c:v>
                </c:pt>
                <c:pt idx="174">
                  <c:v>251.58600000000001</c:v>
                </c:pt>
                <c:pt idx="175">
                  <c:v>251.447</c:v>
                </c:pt>
                <c:pt idx="176">
                  <c:v>251.27899999999997</c:v>
                </c:pt>
                <c:pt idx="177">
                  <c:v>251.08100000000007</c:v>
                </c:pt>
                <c:pt idx="178">
                  <c:v>250.85300000000001</c:v>
                </c:pt>
                <c:pt idx="179">
                  <c:v>250.595</c:v>
                </c:pt>
                <c:pt idx="180">
                  <c:v>250.309</c:v>
                </c:pt>
                <c:pt idx="181">
                  <c:v>249.99200000000008</c:v>
                </c:pt>
                <c:pt idx="182">
                  <c:v>249.64699999999999</c:v>
                </c:pt>
                <c:pt idx="183">
                  <c:v>249.27199999999999</c:v>
                </c:pt>
                <c:pt idx="184">
                  <c:v>248.86700000000008</c:v>
                </c:pt>
                <c:pt idx="185">
                  <c:v>248.43300000000002</c:v>
                </c:pt>
                <c:pt idx="186">
                  <c:v>247.97</c:v>
                </c:pt>
                <c:pt idx="187">
                  <c:v>247.47800000000001</c:v>
                </c:pt>
                <c:pt idx="188">
                  <c:v>246.95600000000007</c:v>
                </c:pt>
                <c:pt idx="189">
                  <c:v>246.40600000000001</c:v>
                </c:pt>
                <c:pt idx="190">
                  <c:v>245.82600000000008</c:v>
                </c:pt>
                <c:pt idx="191">
                  <c:v>245.21699999999998</c:v>
                </c:pt>
                <c:pt idx="192">
                  <c:v>244.578</c:v>
                </c:pt>
                <c:pt idx="193">
                  <c:v>243.911</c:v>
                </c:pt>
                <c:pt idx="194">
                  <c:v>243.21499999999995</c:v>
                </c:pt>
                <c:pt idx="195">
                  <c:v>242.489</c:v>
                </c:pt>
                <c:pt idx="196">
                  <c:v>241.73499999999999</c:v>
                </c:pt>
                <c:pt idx="197">
                  <c:v>240.95200000000008</c:v>
                </c:pt>
                <c:pt idx="198">
                  <c:v>240.13899999999998</c:v>
                </c:pt>
                <c:pt idx="199">
                  <c:v>239.298</c:v>
                </c:pt>
                <c:pt idx="200">
                  <c:v>238.42700000000008</c:v>
                </c:pt>
                <c:pt idx="201">
                  <c:v>237.52800000000008</c:v>
                </c:pt>
                <c:pt idx="202">
                  <c:v>236.63200000000001</c:v>
                </c:pt>
                <c:pt idx="203">
                  <c:v>235.75900000000001</c:v>
                </c:pt>
                <c:pt idx="204">
                  <c:v>234.88600000000008</c:v>
                </c:pt>
                <c:pt idx="205">
                  <c:v>234.012</c:v>
                </c:pt>
                <c:pt idx="206">
                  <c:v>233.13800000000001</c:v>
                </c:pt>
                <c:pt idx="207">
                  <c:v>232.26299999999998</c:v>
                </c:pt>
                <c:pt idx="208">
                  <c:v>231.38800000000009</c:v>
                </c:pt>
                <c:pt idx="209">
                  <c:v>230.512</c:v>
                </c:pt>
                <c:pt idx="210">
                  <c:v>229.63499999999999</c:v>
                </c:pt>
                <c:pt idx="211">
                  <c:v>228.75800000000001</c:v>
                </c:pt>
                <c:pt idx="212">
                  <c:v>227.88000000000008</c:v>
                </c:pt>
                <c:pt idx="213">
                  <c:v>226.98500000000001</c:v>
                </c:pt>
                <c:pt idx="214">
                  <c:v>226.02700000000004</c:v>
                </c:pt>
                <c:pt idx="215">
                  <c:v>225.04</c:v>
                </c:pt>
                <c:pt idx="216">
                  <c:v>224.02500000000001</c:v>
                </c:pt>
                <c:pt idx="217">
                  <c:v>222.98200000000008</c:v>
                </c:pt>
                <c:pt idx="218">
                  <c:v>221.91</c:v>
                </c:pt>
                <c:pt idx="219">
                  <c:v>220.809</c:v>
                </c:pt>
                <c:pt idx="220">
                  <c:v>219.68</c:v>
                </c:pt>
                <c:pt idx="221">
                  <c:v>218.52200000000008</c:v>
                </c:pt>
                <c:pt idx="222">
                  <c:v>217.37700000000001</c:v>
                </c:pt>
                <c:pt idx="223">
                  <c:v>216.23999999999998</c:v>
                </c:pt>
                <c:pt idx="224">
                  <c:v>215.102</c:v>
                </c:pt>
                <c:pt idx="225">
                  <c:v>213.96300000000002</c:v>
                </c:pt>
                <c:pt idx="226">
                  <c:v>212.80600000000001</c:v>
                </c:pt>
                <c:pt idx="227">
                  <c:v>211.6</c:v>
                </c:pt>
                <c:pt idx="228">
                  <c:v>210.36700000000008</c:v>
                </c:pt>
                <c:pt idx="229">
                  <c:v>209.10499999999999</c:v>
                </c:pt>
                <c:pt idx="230">
                  <c:v>207.81399999999999</c:v>
                </c:pt>
                <c:pt idx="231">
                  <c:v>206.495</c:v>
                </c:pt>
                <c:pt idx="232">
                  <c:v>205.148</c:v>
                </c:pt>
                <c:pt idx="233">
                  <c:v>203.77299999999997</c:v>
                </c:pt>
                <c:pt idx="234">
                  <c:v>202.369</c:v>
                </c:pt>
                <c:pt idx="235">
                  <c:v>200.953</c:v>
                </c:pt>
                <c:pt idx="236">
                  <c:v>199.54599999999999</c:v>
                </c:pt>
                <c:pt idx="237">
                  <c:v>198.13899999999998</c:v>
                </c:pt>
                <c:pt idx="238">
                  <c:v>196.73</c:v>
                </c:pt>
                <c:pt idx="239">
                  <c:v>195.32100000000008</c:v>
                </c:pt>
                <c:pt idx="240">
                  <c:v>193.91200000000001</c:v>
                </c:pt>
                <c:pt idx="241">
                  <c:v>192.49600000000001</c:v>
                </c:pt>
                <c:pt idx="242">
                  <c:v>191.04299999999998</c:v>
                </c:pt>
                <c:pt idx="243">
                  <c:v>189.56100000000001</c:v>
                </c:pt>
                <c:pt idx="244">
                  <c:v>188.05100000000004</c:v>
                </c:pt>
                <c:pt idx="245">
                  <c:v>186.51399999999998</c:v>
                </c:pt>
                <c:pt idx="246">
                  <c:v>184.947</c:v>
                </c:pt>
                <c:pt idx="247">
                  <c:v>183.36500000000001</c:v>
                </c:pt>
                <c:pt idx="248">
                  <c:v>181.785</c:v>
                </c:pt>
                <c:pt idx="249">
                  <c:v>180.20399999999998</c:v>
                </c:pt>
                <c:pt idx="250">
                  <c:v>178.62300000000002</c:v>
                </c:pt>
                <c:pt idx="251">
                  <c:v>177.042</c:v>
                </c:pt>
                <c:pt idx="252">
                  <c:v>175.459</c:v>
                </c:pt>
                <c:pt idx="253">
                  <c:v>173.874</c:v>
                </c:pt>
                <c:pt idx="254">
                  <c:v>172.262</c:v>
                </c:pt>
                <c:pt idx="255">
                  <c:v>170.62200000000001</c:v>
                </c:pt>
                <c:pt idx="256">
                  <c:v>168.95400000000001</c:v>
                </c:pt>
                <c:pt idx="257">
                  <c:v>167.26499999999999</c:v>
                </c:pt>
                <c:pt idx="258">
                  <c:v>165.57599999999999</c:v>
                </c:pt>
                <c:pt idx="259">
                  <c:v>163.88600000000008</c:v>
                </c:pt>
                <c:pt idx="260">
                  <c:v>162.196</c:v>
                </c:pt>
                <c:pt idx="261">
                  <c:v>160.505</c:v>
                </c:pt>
                <c:pt idx="262">
                  <c:v>158.81300000000002</c:v>
                </c:pt>
                <c:pt idx="263">
                  <c:v>157.12100000000001</c:v>
                </c:pt>
                <c:pt idx="264">
                  <c:v>155.429</c:v>
                </c:pt>
                <c:pt idx="265">
                  <c:v>153.73599999999999</c:v>
                </c:pt>
                <c:pt idx="266">
                  <c:v>152.04299999999998</c:v>
                </c:pt>
                <c:pt idx="267">
                  <c:v>150.34900000000002</c:v>
                </c:pt>
                <c:pt idx="268">
                  <c:v>148.655</c:v>
                </c:pt>
                <c:pt idx="269">
                  <c:v>146.96100000000001</c:v>
                </c:pt>
                <c:pt idx="270">
                  <c:v>145.267</c:v>
                </c:pt>
                <c:pt idx="271">
                  <c:v>143.55800000000008</c:v>
                </c:pt>
                <c:pt idx="272">
                  <c:v>141.82100000000008</c:v>
                </c:pt>
                <c:pt idx="273">
                  <c:v>140.05600000000001</c:v>
                </c:pt>
                <c:pt idx="274">
                  <c:v>138.262</c:v>
                </c:pt>
                <c:pt idx="275">
                  <c:v>136.44</c:v>
                </c:pt>
                <c:pt idx="276">
                  <c:v>134.59</c:v>
                </c:pt>
                <c:pt idx="277">
                  <c:v>132.71099999999998</c:v>
                </c:pt>
                <c:pt idx="278">
                  <c:v>130.803</c:v>
                </c:pt>
                <c:pt idx="279">
                  <c:v>128.86700000000008</c:v>
                </c:pt>
                <c:pt idx="280">
                  <c:v>126.90300000000002</c:v>
                </c:pt>
                <c:pt idx="281">
                  <c:v>124.91000000000004</c:v>
                </c:pt>
                <c:pt idx="282">
                  <c:v>122.88800000000001</c:v>
                </c:pt>
                <c:pt idx="283">
                  <c:v>120.837</c:v>
                </c:pt>
                <c:pt idx="284">
                  <c:v>118.758</c:v>
                </c:pt>
                <c:pt idx="285">
                  <c:v>116.64999999999999</c:v>
                </c:pt>
                <c:pt idx="286">
                  <c:v>114.51300000000002</c:v>
                </c:pt>
                <c:pt idx="287">
                  <c:v>112.34699999999999</c:v>
                </c:pt>
                <c:pt idx="288">
                  <c:v>110.15300000000001</c:v>
                </c:pt>
                <c:pt idx="289">
                  <c:v>107.93</c:v>
                </c:pt>
                <c:pt idx="290">
                  <c:v>105.67700000000001</c:v>
                </c:pt>
                <c:pt idx="291">
                  <c:v>103.396</c:v>
                </c:pt>
                <c:pt idx="292">
                  <c:v>101.086</c:v>
                </c:pt>
                <c:pt idx="293">
                  <c:v>98.742199999999997</c:v>
                </c:pt>
                <c:pt idx="294">
                  <c:v>96.383099999999999</c:v>
                </c:pt>
                <c:pt idx="295">
                  <c:v>94.024299999999997</c:v>
                </c:pt>
                <c:pt idx="296">
                  <c:v>91.665699999999987</c:v>
                </c:pt>
                <c:pt idx="297">
                  <c:v>89.307400000000001</c:v>
                </c:pt>
                <c:pt idx="298">
                  <c:v>86.949300000000022</c:v>
                </c:pt>
                <c:pt idx="299">
                  <c:v>84.597399999999993</c:v>
                </c:pt>
                <c:pt idx="300">
                  <c:v>82.229500000000002</c:v>
                </c:pt>
                <c:pt idx="301">
                  <c:v>79.832499999999982</c:v>
                </c:pt>
                <c:pt idx="302">
                  <c:v>77.406400000000005</c:v>
                </c:pt>
                <c:pt idx="303">
                  <c:v>74.950999999999993</c:v>
                </c:pt>
                <c:pt idx="304">
                  <c:v>72.466600000000042</c:v>
                </c:pt>
                <c:pt idx="305">
                  <c:v>69.9529</c:v>
                </c:pt>
                <c:pt idx="306">
                  <c:v>67.4054</c:v>
                </c:pt>
                <c:pt idx="307">
                  <c:v>64.856899999999982</c:v>
                </c:pt>
                <c:pt idx="308">
                  <c:v>62.311399999999999</c:v>
                </c:pt>
                <c:pt idx="309">
                  <c:v>59.736600000000003</c:v>
                </c:pt>
                <c:pt idx="310">
                  <c:v>57.132600000000011</c:v>
                </c:pt>
                <c:pt idx="311">
                  <c:v>54.4938</c:v>
                </c:pt>
                <c:pt idx="312">
                  <c:v>51.842600000000004</c:v>
                </c:pt>
                <c:pt idx="313">
                  <c:v>49.197600000000001</c:v>
                </c:pt>
                <c:pt idx="314">
                  <c:v>46.533100000000012</c:v>
                </c:pt>
                <c:pt idx="315">
                  <c:v>43.839200000000005</c:v>
                </c:pt>
                <c:pt idx="316">
                  <c:v>41.115600000000001</c:v>
                </c:pt>
                <c:pt idx="317">
                  <c:v>38.360600000000005</c:v>
                </c:pt>
                <c:pt idx="318">
                  <c:v>35.606000000000002</c:v>
                </c:pt>
                <c:pt idx="319">
                  <c:v>32.851899999999979</c:v>
                </c:pt>
                <c:pt idx="320">
                  <c:v>30.098400000000002</c:v>
                </c:pt>
                <c:pt idx="321">
                  <c:v>27.345399999999984</c:v>
                </c:pt>
                <c:pt idx="322">
                  <c:v>24.593</c:v>
                </c:pt>
                <c:pt idx="323">
                  <c:v>21.841100000000001</c:v>
                </c:pt>
                <c:pt idx="324">
                  <c:v>19.0899</c:v>
                </c:pt>
                <c:pt idx="325">
                  <c:v>16.339300000000001</c:v>
                </c:pt>
                <c:pt idx="326">
                  <c:v>13.5906</c:v>
                </c:pt>
                <c:pt idx="327">
                  <c:v>10.841000000000001</c:v>
                </c:pt>
                <c:pt idx="328">
                  <c:v>8.0618500000000015</c:v>
                </c:pt>
                <c:pt idx="329">
                  <c:v>5.2504099999999996</c:v>
                </c:pt>
                <c:pt idx="330">
                  <c:v>2.4378099999999985</c:v>
                </c:pt>
                <c:pt idx="331">
                  <c:v>-0.37410000000000021</c:v>
                </c:pt>
                <c:pt idx="332">
                  <c:v>-3.1852999999999998</c:v>
                </c:pt>
                <c:pt idx="333">
                  <c:v>-5.9957900000000004</c:v>
                </c:pt>
                <c:pt idx="334">
                  <c:v>-8.8055300000000063</c:v>
                </c:pt>
                <c:pt idx="335">
                  <c:v>-11.6145</c:v>
                </c:pt>
                <c:pt idx="336">
                  <c:v>-14.422700000000004</c:v>
                </c:pt>
                <c:pt idx="337">
                  <c:v>-17.228000000000002</c:v>
                </c:pt>
                <c:pt idx="338">
                  <c:v>-20.042099999999984</c:v>
                </c:pt>
                <c:pt idx="339">
                  <c:v>-22.886099999999985</c:v>
                </c:pt>
                <c:pt idx="340">
                  <c:v>-25.757000000000001</c:v>
                </c:pt>
                <c:pt idx="341">
                  <c:v>-28.626999999999999</c:v>
                </c:pt>
                <c:pt idx="342">
                  <c:v>-31.496300000000002</c:v>
                </c:pt>
                <c:pt idx="343">
                  <c:v>-34.364799999999995</c:v>
                </c:pt>
                <c:pt idx="344">
                  <c:v>-37.232400000000013</c:v>
                </c:pt>
                <c:pt idx="345">
                  <c:v>-40.099200000000003</c:v>
                </c:pt>
                <c:pt idx="346">
                  <c:v>-42.965200000000003</c:v>
                </c:pt>
                <c:pt idx="347">
                  <c:v>-45.830300000000001</c:v>
                </c:pt>
                <c:pt idx="348">
                  <c:v>-48.694500000000012</c:v>
                </c:pt>
                <c:pt idx="349">
                  <c:v>-51.557899999999997</c:v>
                </c:pt>
                <c:pt idx="350">
                  <c:v>-54.420300000000012</c:v>
                </c:pt>
                <c:pt idx="351">
                  <c:v>-57.2819</c:v>
                </c:pt>
                <c:pt idx="352">
                  <c:v>-60.142500000000013</c:v>
                </c:pt>
                <c:pt idx="353">
                  <c:v>-63.002300000000012</c:v>
                </c:pt>
                <c:pt idx="354">
                  <c:v>-65.861099999999993</c:v>
                </c:pt>
                <c:pt idx="355">
                  <c:v>-68.719099999999997</c:v>
                </c:pt>
                <c:pt idx="356">
                  <c:v>-71.576099999999983</c:v>
                </c:pt>
                <c:pt idx="357">
                  <c:v>-74.432199999999995</c:v>
                </c:pt>
                <c:pt idx="358">
                  <c:v>-77.287300000000002</c:v>
                </c:pt>
                <c:pt idx="359">
                  <c:v>-80.141599999999997</c:v>
                </c:pt>
                <c:pt idx="360">
                  <c:v>-82.994900000000044</c:v>
                </c:pt>
                <c:pt idx="361">
                  <c:v>-85.847300000000004</c:v>
                </c:pt>
                <c:pt idx="362">
                  <c:v>-88.698799999999963</c:v>
                </c:pt>
                <c:pt idx="363">
                  <c:v>-91.549400000000006</c:v>
                </c:pt>
                <c:pt idx="364">
                  <c:v>-94.399100000000004</c:v>
                </c:pt>
                <c:pt idx="365">
                  <c:v>-97.247900000000044</c:v>
                </c:pt>
                <c:pt idx="366">
                  <c:v>-100.096</c:v>
                </c:pt>
                <c:pt idx="367">
                  <c:v>-102.94300000000004</c:v>
                </c:pt>
                <c:pt idx="368">
                  <c:v>-105.789</c:v>
                </c:pt>
                <c:pt idx="369">
                  <c:v>-108.634</c:v>
                </c:pt>
                <c:pt idx="370">
                  <c:v>-111.47799999999999</c:v>
                </c:pt>
                <c:pt idx="371">
                  <c:v>-114.32299999999998</c:v>
                </c:pt>
                <c:pt idx="372">
                  <c:v>-117.14700000000002</c:v>
                </c:pt>
                <c:pt idx="373">
                  <c:v>-119.94000000000004</c:v>
                </c:pt>
                <c:pt idx="374">
                  <c:v>-122.70399999999999</c:v>
                </c:pt>
                <c:pt idx="375">
                  <c:v>-125.438</c:v>
                </c:pt>
                <c:pt idx="376">
                  <c:v>-128.14399999999998</c:v>
                </c:pt>
                <c:pt idx="377">
                  <c:v>-130.84800000000001</c:v>
                </c:pt>
                <c:pt idx="378">
                  <c:v>-133.55100000000004</c:v>
                </c:pt>
                <c:pt idx="379">
                  <c:v>-136.25300000000001</c:v>
                </c:pt>
                <c:pt idx="380">
                  <c:v>-138.95400000000001</c:v>
                </c:pt>
                <c:pt idx="381">
                  <c:v>-141.654</c:v>
                </c:pt>
                <c:pt idx="382">
                  <c:v>-144.35400000000001</c:v>
                </c:pt>
                <c:pt idx="383">
                  <c:v>-147.05200000000008</c:v>
                </c:pt>
                <c:pt idx="384">
                  <c:v>-149.75</c:v>
                </c:pt>
                <c:pt idx="385">
                  <c:v>-152.447</c:v>
                </c:pt>
                <c:pt idx="386">
                  <c:v>-155.148</c:v>
                </c:pt>
                <c:pt idx="387">
                  <c:v>-157.834</c:v>
                </c:pt>
                <c:pt idx="388">
                  <c:v>-160.48600000000008</c:v>
                </c:pt>
                <c:pt idx="389">
                  <c:v>-163.131</c:v>
                </c:pt>
                <c:pt idx="390">
                  <c:v>-165.77599999999998</c:v>
                </c:pt>
                <c:pt idx="391">
                  <c:v>-168.41899999999998</c:v>
                </c:pt>
                <c:pt idx="392">
                  <c:v>-171.06200000000001</c:v>
                </c:pt>
                <c:pt idx="393">
                  <c:v>-173.70899999999997</c:v>
                </c:pt>
                <c:pt idx="394">
                  <c:v>-176.32400000000001</c:v>
                </c:pt>
                <c:pt idx="395">
                  <c:v>-178.91499999999999</c:v>
                </c:pt>
                <c:pt idx="396">
                  <c:v>-181.505</c:v>
                </c:pt>
                <c:pt idx="397">
                  <c:v>-184.101</c:v>
                </c:pt>
                <c:pt idx="398">
                  <c:v>-186.678</c:v>
                </c:pt>
                <c:pt idx="399">
                  <c:v>-189.22399999999999</c:v>
                </c:pt>
                <c:pt idx="400">
                  <c:v>-191.73699999999999</c:v>
                </c:pt>
                <c:pt idx="401">
                  <c:v>-194.227</c:v>
                </c:pt>
                <c:pt idx="402">
                  <c:v>-196.71699999999998</c:v>
                </c:pt>
                <c:pt idx="403">
                  <c:v>-199.20699999999999</c:v>
                </c:pt>
                <c:pt idx="404">
                  <c:v>-201.696</c:v>
                </c:pt>
                <c:pt idx="405">
                  <c:v>-204.184</c:v>
                </c:pt>
                <c:pt idx="406">
                  <c:v>-206.672</c:v>
                </c:pt>
                <c:pt idx="407">
                  <c:v>-209.16</c:v>
                </c:pt>
                <c:pt idx="408">
                  <c:v>-211.64699999999999</c:v>
                </c:pt>
                <c:pt idx="409">
                  <c:v>-214.13800000000001</c:v>
                </c:pt>
                <c:pt idx="410">
                  <c:v>-216.601</c:v>
                </c:pt>
                <c:pt idx="411">
                  <c:v>-219.02800000000008</c:v>
                </c:pt>
                <c:pt idx="412">
                  <c:v>-221.44899999999998</c:v>
                </c:pt>
                <c:pt idx="413">
                  <c:v>-223.87</c:v>
                </c:pt>
                <c:pt idx="414">
                  <c:v>-226.29</c:v>
                </c:pt>
                <c:pt idx="415">
                  <c:v>-228.70999999999998</c:v>
                </c:pt>
                <c:pt idx="416">
                  <c:v>-231.13</c:v>
                </c:pt>
                <c:pt idx="417">
                  <c:v>-233.55</c:v>
                </c:pt>
                <c:pt idx="418">
                  <c:v>-235.97200000000001</c:v>
                </c:pt>
                <c:pt idx="419">
                  <c:v>-238.36700000000008</c:v>
                </c:pt>
                <c:pt idx="420">
                  <c:v>-240.73</c:v>
                </c:pt>
                <c:pt idx="421">
                  <c:v>-243.06399999999999</c:v>
                </c:pt>
                <c:pt idx="422">
                  <c:v>-245.36700000000008</c:v>
                </c:pt>
                <c:pt idx="423">
                  <c:v>-247.63899999999998</c:v>
                </c:pt>
                <c:pt idx="424">
                  <c:v>-249.88100000000009</c:v>
                </c:pt>
                <c:pt idx="425">
                  <c:v>-252.09300000000002</c:v>
                </c:pt>
                <c:pt idx="426">
                  <c:v>-254.27399999999992</c:v>
                </c:pt>
                <c:pt idx="427">
                  <c:v>-256.42499999999984</c:v>
                </c:pt>
                <c:pt idx="428">
                  <c:v>-258.54500000000002</c:v>
                </c:pt>
                <c:pt idx="429">
                  <c:v>-260.63499999999999</c:v>
                </c:pt>
                <c:pt idx="430">
                  <c:v>-262.69400000000002</c:v>
                </c:pt>
                <c:pt idx="431">
                  <c:v>-264.72199999999964</c:v>
                </c:pt>
                <c:pt idx="432">
                  <c:v>-266.71699999999964</c:v>
                </c:pt>
                <c:pt idx="433">
                  <c:v>-268.70800000000003</c:v>
                </c:pt>
                <c:pt idx="434">
                  <c:v>-270.69900000000001</c:v>
                </c:pt>
                <c:pt idx="435">
                  <c:v>-272.661</c:v>
                </c:pt>
                <c:pt idx="436">
                  <c:v>-274.59299999999985</c:v>
                </c:pt>
                <c:pt idx="437">
                  <c:v>-276.49299999999977</c:v>
                </c:pt>
                <c:pt idx="438">
                  <c:v>-278.363</c:v>
                </c:pt>
                <c:pt idx="439">
                  <c:v>-280.202</c:v>
                </c:pt>
                <c:pt idx="440">
                  <c:v>-282.01</c:v>
                </c:pt>
                <c:pt idx="441">
                  <c:v>-283.78699999999964</c:v>
                </c:pt>
                <c:pt idx="442">
                  <c:v>-285.53299999999984</c:v>
                </c:pt>
                <c:pt idx="443">
                  <c:v>-287.274</c:v>
                </c:pt>
                <c:pt idx="444">
                  <c:v>-289.01599999999985</c:v>
                </c:pt>
                <c:pt idx="445">
                  <c:v>-290.75799999999981</c:v>
                </c:pt>
                <c:pt idx="446">
                  <c:v>-292.5</c:v>
                </c:pt>
                <c:pt idx="447">
                  <c:v>-294.24200000000002</c:v>
                </c:pt>
                <c:pt idx="448">
                  <c:v>-295.98399999999964</c:v>
                </c:pt>
                <c:pt idx="449">
                  <c:v>-297.72699999999963</c:v>
                </c:pt>
                <c:pt idx="450">
                  <c:v>-299.47099999999983</c:v>
                </c:pt>
                <c:pt idx="451">
                  <c:v>-301.20999999999981</c:v>
                </c:pt>
                <c:pt idx="452">
                  <c:v>-302.92099999999976</c:v>
                </c:pt>
                <c:pt idx="453">
                  <c:v>-304.6019999999998</c:v>
                </c:pt>
                <c:pt idx="454">
                  <c:v>-306.25099999999981</c:v>
                </c:pt>
                <c:pt idx="455">
                  <c:v>-307.8690000000002</c:v>
                </c:pt>
                <c:pt idx="456">
                  <c:v>-309.45599999999985</c:v>
                </c:pt>
                <c:pt idx="457">
                  <c:v>-311.012</c:v>
                </c:pt>
                <c:pt idx="458">
                  <c:v>-312.53699999999964</c:v>
                </c:pt>
                <c:pt idx="459">
                  <c:v>-314.0299999999998</c:v>
                </c:pt>
                <c:pt idx="460">
                  <c:v>-315.49400000000003</c:v>
                </c:pt>
                <c:pt idx="461">
                  <c:v>-316.952</c:v>
                </c:pt>
                <c:pt idx="462">
                  <c:v>-318.41099999999983</c:v>
                </c:pt>
                <c:pt idx="463">
                  <c:v>-319.84699999999981</c:v>
                </c:pt>
                <c:pt idx="464">
                  <c:v>-321.25099999999981</c:v>
                </c:pt>
                <c:pt idx="465">
                  <c:v>-322.62400000000002</c:v>
                </c:pt>
                <c:pt idx="466">
                  <c:v>-323.9649999999998</c:v>
                </c:pt>
                <c:pt idx="467">
                  <c:v>-325.27499999999981</c:v>
                </c:pt>
                <c:pt idx="468">
                  <c:v>-326.5539999999998</c:v>
                </c:pt>
                <c:pt idx="469">
                  <c:v>-327.80099999999999</c:v>
                </c:pt>
                <c:pt idx="470">
                  <c:v>-329.01599999999985</c:v>
                </c:pt>
                <c:pt idx="471">
                  <c:v>-330.2029999999998</c:v>
                </c:pt>
                <c:pt idx="472">
                  <c:v>-331.39799999999985</c:v>
                </c:pt>
                <c:pt idx="473">
                  <c:v>-332.59399999999977</c:v>
                </c:pt>
                <c:pt idx="474">
                  <c:v>-333.79099999999977</c:v>
                </c:pt>
                <c:pt idx="475">
                  <c:v>-334.97799999999984</c:v>
                </c:pt>
                <c:pt idx="476">
                  <c:v>-336.12400000000002</c:v>
                </c:pt>
                <c:pt idx="477">
                  <c:v>-337.23799999999983</c:v>
                </c:pt>
                <c:pt idx="478">
                  <c:v>-338.32</c:v>
                </c:pt>
                <c:pt idx="479">
                  <c:v>-339.37099999999981</c:v>
                </c:pt>
                <c:pt idx="480">
                  <c:v>-340.39099999999985</c:v>
                </c:pt>
                <c:pt idx="481">
                  <c:v>-341.37900000000002</c:v>
                </c:pt>
                <c:pt idx="482">
                  <c:v>-342.33499999999981</c:v>
                </c:pt>
                <c:pt idx="483">
                  <c:v>-343.26</c:v>
                </c:pt>
                <c:pt idx="484">
                  <c:v>-344.15400000000017</c:v>
                </c:pt>
                <c:pt idx="485">
                  <c:v>-345.053</c:v>
                </c:pt>
                <c:pt idx="486">
                  <c:v>-345.96799999999985</c:v>
                </c:pt>
                <c:pt idx="487">
                  <c:v>-346.88299999999981</c:v>
                </c:pt>
                <c:pt idx="488">
                  <c:v>-347.79899999999964</c:v>
                </c:pt>
                <c:pt idx="489">
                  <c:v>-348.6669999999998</c:v>
                </c:pt>
                <c:pt idx="490">
                  <c:v>-349.49499999999983</c:v>
                </c:pt>
                <c:pt idx="491">
                  <c:v>-350.29199999999963</c:v>
                </c:pt>
                <c:pt idx="492">
                  <c:v>-351.05799999999999</c:v>
                </c:pt>
                <c:pt idx="493">
                  <c:v>-351.79199999999963</c:v>
                </c:pt>
                <c:pt idx="494">
                  <c:v>-352.49499999999983</c:v>
                </c:pt>
                <c:pt idx="495">
                  <c:v>-353.1669999999998</c:v>
                </c:pt>
                <c:pt idx="496">
                  <c:v>-353.80700000000002</c:v>
                </c:pt>
                <c:pt idx="497">
                  <c:v>-354.41599999999977</c:v>
                </c:pt>
                <c:pt idx="498">
                  <c:v>-354.99400000000003</c:v>
                </c:pt>
                <c:pt idx="499">
                  <c:v>-355.541</c:v>
                </c:pt>
                <c:pt idx="500">
                  <c:v>-356.05599999999993</c:v>
                </c:pt>
                <c:pt idx="501">
                  <c:v>-356.541</c:v>
                </c:pt>
                <c:pt idx="502">
                  <c:v>-356.99400000000003</c:v>
                </c:pt>
                <c:pt idx="503">
                  <c:v>-357.41599999999977</c:v>
                </c:pt>
                <c:pt idx="504">
                  <c:v>-357.80799999999999</c:v>
                </c:pt>
                <c:pt idx="505">
                  <c:v>-358.16800000000001</c:v>
                </c:pt>
                <c:pt idx="506">
                  <c:v>-358.49799999999976</c:v>
                </c:pt>
                <c:pt idx="507">
                  <c:v>-358.79599999999976</c:v>
                </c:pt>
                <c:pt idx="508">
                  <c:v>-359.06400000000002</c:v>
                </c:pt>
                <c:pt idx="509">
                  <c:v>-359.30099999999999</c:v>
                </c:pt>
                <c:pt idx="510">
                  <c:v>-359.50799999999981</c:v>
                </c:pt>
                <c:pt idx="511">
                  <c:v>-359.68400000000008</c:v>
                </c:pt>
                <c:pt idx="512">
                  <c:v>-359.83</c:v>
                </c:pt>
                <c:pt idx="513">
                  <c:v>-359.94499999999999</c:v>
                </c:pt>
                <c:pt idx="514">
                  <c:v>-360.029</c:v>
                </c:pt>
                <c:pt idx="515">
                  <c:v>-360.084</c:v>
                </c:pt>
                <c:pt idx="516">
                  <c:v>-360.108</c:v>
                </c:pt>
                <c:pt idx="517">
                  <c:v>-360.10300000000001</c:v>
                </c:pt>
                <c:pt idx="518">
                  <c:v>-360.06700000000001</c:v>
                </c:pt>
                <c:pt idx="519">
                  <c:v>-360.00099999999981</c:v>
                </c:pt>
                <c:pt idx="520">
                  <c:v>-359.9049999999998</c:v>
                </c:pt>
                <c:pt idx="521">
                  <c:v>-359.89099999999985</c:v>
                </c:pt>
                <c:pt idx="522">
                  <c:v>-359.99099999999976</c:v>
                </c:pt>
                <c:pt idx="523">
                  <c:v>-360.06099999999981</c:v>
                </c:pt>
                <c:pt idx="524">
                  <c:v>-360.101</c:v>
                </c:pt>
                <c:pt idx="525">
                  <c:v>-360.11</c:v>
                </c:pt>
                <c:pt idx="526">
                  <c:v>-360.09</c:v>
                </c:pt>
                <c:pt idx="527">
                  <c:v>-360.04</c:v>
                </c:pt>
                <c:pt idx="528">
                  <c:v>-359.959</c:v>
                </c:pt>
                <c:pt idx="529">
                  <c:v>-359.84800000000001</c:v>
                </c:pt>
                <c:pt idx="530">
                  <c:v>-359.70699999999977</c:v>
                </c:pt>
                <c:pt idx="531">
                  <c:v>-359.53500000000003</c:v>
                </c:pt>
                <c:pt idx="532">
                  <c:v>-359.33199999999977</c:v>
                </c:pt>
                <c:pt idx="533">
                  <c:v>-359.09899999999976</c:v>
                </c:pt>
                <c:pt idx="534">
                  <c:v>-358.83499999999981</c:v>
                </c:pt>
                <c:pt idx="535">
                  <c:v>-358.541</c:v>
                </c:pt>
                <c:pt idx="536">
                  <c:v>-358.2149999999998</c:v>
                </c:pt>
                <c:pt idx="537">
                  <c:v>-357.85899999999981</c:v>
                </c:pt>
                <c:pt idx="538">
                  <c:v>-357.47199999999964</c:v>
                </c:pt>
                <c:pt idx="539">
                  <c:v>-357.0539999999998</c:v>
                </c:pt>
                <c:pt idx="540">
                  <c:v>-356.60500000000002</c:v>
                </c:pt>
                <c:pt idx="541">
                  <c:v>-356.12400000000002</c:v>
                </c:pt>
                <c:pt idx="542">
                  <c:v>-355.613</c:v>
                </c:pt>
                <c:pt idx="543">
                  <c:v>-355.07100000000003</c:v>
                </c:pt>
                <c:pt idx="544">
                  <c:v>-354.49699999999973</c:v>
                </c:pt>
                <c:pt idx="545">
                  <c:v>-353.892</c:v>
                </c:pt>
                <c:pt idx="546">
                  <c:v>-353.2559999999998</c:v>
                </c:pt>
                <c:pt idx="547">
                  <c:v>-352.58799999999985</c:v>
                </c:pt>
                <c:pt idx="548">
                  <c:v>-351.89</c:v>
                </c:pt>
                <c:pt idx="549">
                  <c:v>-351.16</c:v>
                </c:pt>
                <c:pt idx="550">
                  <c:v>-350.39799999999985</c:v>
                </c:pt>
                <c:pt idx="551">
                  <c:v>-349.60599999999999</c:v>
                </c:pt>
                <c:pt idx="552">
                  <c:v>-348.78199999999964</c:v>
                </c:pt>
                <c:pt idx="553">
                  <c:v>-347.92599999999976</c:v>
                </c:pt>
                <c:pt idx="554">
                  <c:v>-347.03899999999976</c:v>
                </c:pt>
                <c:pt idx="555">
                  <c:v>-346.12099999999981</c:v>
                </c:pt>
                <c:pt idx="556">
                  <c:v>-345.17200000000008</c:v>
                </c:pt>
                <c:pt idx="557">
                  <c:v>-344.15300000000002</c:v>
                </c:pt>
                <c:pt idx="558">
                  <c:v>-343.03299999999984</c:v>
                </c:pt>
                <c:pt idx="559">
                  <c:v>-341.91399999999976</c:v>
                </c:pt>
                <c:pt idx="560">
                  <c:v>-340.79499999999985</c:v>
                </c:pt>
                <c:pt idx="561">
                  <c:v>-339.678</c:v>
                </c:pt>
                <c:pt idx="562">
                  <c:v>-338.56200000000001</c:v>
                </c:pt>
                <c:pt idx="563">
                  <c:v>-337.55599999999993</c:v>
                </c:pt>
                <c:pt idx="564">
                  <c:v>-336.52</c:v>
                </c:pt>
                <c:pt idx="565">
                  <c:v>-335.4529999999998</c:v>
                </c:pt>
                <c:pt idx="566">
                  <c:v>-334.35500000000002</c:v>
                </c:pt>
                <c:pt idx="567">
                  <c:v>-333.22599999999983</c:v>
                </c:pt>
                <c:pt idx="568">
                  <c:v>-332.0659999999998</c:v>
                </c:pt>
                <c:pt idx="569">
                  <c:v>-330.87400000000002</c:v>
                </c:pt>
                <c:pt idx="570">
                  <c:v>-329.65199999999999</c:v>
                </c:pt>
                <c:pt idx="571">
                  <c:v>-328.399</c:v>
                </c:pt>
                <c:pt idx="572">
                  <c:v>-327.11399999999981</c:v>
                </c:pt>
                <c:pt idx="573">
                  <c:v>-325.79899999999964</c:v>
                </c:pt>
                <c:pt idx="574">
                  <c:v>-324.452</c:v>
                </c:pt>
                <c:pt idx="575">
                  <c:v>-323.07400000000001</c:v>
                </c:pt>
                <c:pt idx="576">
                  <c:v>-321.666</c:v>
                </c:pt>
                <c:pt idx="577">
                  <c:v>-320.22599999999983</c:v>
                </c:pt>
                <c:pt idx="578">
                  <c:v>-318.7559999999998</c:v>
                </c:pt>
                <c:pt idx="579">
                  <c:v>-317.25400000000002</c:v>
                </c:pt>
                <c:pt idx="580">
                  <c:v>-315.72199999999964</c:v>
                </c:pt>
                <c:pt idx="581">
                  <c:v>-314.15800000000002</c:v>
                </c:pt>
                <c:pt idx="582">
                  <c:v>-312.56400000000002</c:v>
                </c:pt>
                <c:pt idx="583">
                  <c:v>-310.93899999999974</c:v>
                </c:pt>
                <c:pt idx="584">
                  <c:v>-309.28299999999984</c:v>
                </c:pt>
                <c:pt idx="585">
                  <c:v>-307.59599999999983</c:v>
                </c:pt>
                <c:pt idx="586">
                  <c:v>-305.87799999999999</c:v>
                </c:pt>
                <c:pt idx="587">
                  <c:v>-304.13</c:v>
                </c:pt>
                <c:pt idx="588">
                  <c:v>-302.35000000000002</c:v>
                </c:pt>
                <c:pt idx="589">
                  <c:v>-300.53899999999976</c:v>
                </c:pt>
                <c:pt idx="590">
                  <c:v>-298.714</c:v>
                </c:pt>
                <c:pt idx="591">
                  <c:v>-296.88900000000001</c:v>
                </c:pt>
                <c:pt idx="592">
                  <c:v>-295.06400000000002</c:v>
                </c:pt>
                <c:pt idx="593">
                  <c:v>-293.23799999999983</c:v>
                </c:pt>
                <c:pt idx="594">
                  <c:v>-291.38900000000001</c:v>
                </c:pt>
                <c:pt idx="595">
                  <c:v>-289.50900000000001</c:v>
                </c:pt>
                <c:pt idx="596">
                  <c:v>-287.61099999999999</c:v>
                </c:pt>
                <c:pt idx="597">
                  <c:v>-285.714</c:v>
                </c:pt>
                <c:pt idx="598">
                  <c:v>-283.81700000000001</c:v>
                </c:pt>
                <c:pt idx="599">
                  <c:v>-281.91999999999985</c:v>
                </c:pt>
                <c:pt idx="600">
                  <c:v>-280.024</c:v>
                </c:pt>
                <c:pt idx="601">
                  <c:v>-278.12799999999999</c:v>
                </c:pt>
                <c:pt idx="602">
                  <c:v>-276.23200000000003</c:v>
                </c:pt>
                <c:pt idx="603">
                  <c:v>-274.33699999999976</c:v>
                </c:pt>
                <c:pt idx="604">
                  <c:v>-272.44200000000001</c:v>
                </c:pt>
                <c:pt idx="605">
                  <c:v>-270.54700000000008</c:v>
                </c:pt>
                <c:pt idx="606">
                  <c:v>-268.65300000000002</c:v>
                </c:pt>
                <c:pt idx="607">
                  <c:v>-266.75799999999981</c:v>
                </c:pt>
                <c:pt idx="608">
                  <c:v>-264.86399999999981</c:v>
                </c:pt>
                <c:pt idx="609">
                  <c:v>-262.97099999999983</c:v>
                </c:pt>
                <c:pt idx="610">
                  <c:v>-261.0539999999998</c:v>
                </c:pt>
                <c:pt idx="611">
                  <c:v>-259.10700000000008</c:v>
                </c:pt>
                <c:pt idx="612">
                  <c:v>-257.13200000000001</c:v>
                </c:pt>
                <c:pt idx="613">
                  <c:v>-255.155</c:v>
                </c:pt>
                <c:pt idx="614">
                  <c:v>-253.178</c:v>
                </c:pt>
                <c:pt idx="615">
                  <c:v>-251.202</c:v>
                </c:pt>
                <c:pt idx="616">
                  <c:v>-249.22499999999999</c:v>
                </c:pt>
                <c:pt idx="617">
                  <c:v>-247.24899999999997</c:v>
                </c:pt>
                <c:pt idx="618">
                  <c:v>-245.27299999999997</c:v>
                </c:pt>
                <c:pt idx="619">
                  <c:v>-243.29599999999999</c:v>
                </c:pt>
                <c:pt idx="620">
                  <c:v>-241.32000000000008</c:v>
                </c:pt>
                <c:pt idx="621">
                  <c:v>-239.32500000000007</c:v>
                </c:pt>
                <c:pt idx="622">
                  <c:v>-237.297</c:v>
                </c:pt>
                <c:pt idx="623">
                  <c:v>-235.24599999999998</c:v>
                </c:pt>
                <c:pt idx="624">
                  <c:v>-233.2</c:v>
                </c:pt>
                <c:pt idx="625">
                  <c:v>-231.15300000000002</c:v>
                </c:pt>
                <c:pt idx="626">
                  <c:v>-229.10599999999999</c:v>
                </c:pt>
                <c:pt idx="627">
                  <c:v>-227.059</c:v>
                </c:pt>
                <c:pt idx="628">
                  <c:v>-225.005</c:v>
                </c:pt>
                <c:pt idx="629">
                  <c:v>-222.91499999999999</c:v>
                </c:pt>
                <c:pt idx="630">
                  <c:v>-220.79399999999998</c:v>
                </c:pt>
                <c:pt idx="631">
                  <c:v>-218.65900000000002</c:v>
                </c:pt>
                <c:pt idx="632">
                  <c:v>-216.53</c:v>
                </c:pt>
                <c:pt idx="633">
                  <c:v>-214.4</c:v>
                </c:pt>
                <c:pt idx="634">
                  <c:v>-212.26899999999998</c:v>
                </c:pt>
                <c:pt idx="635">
                  <c:v>-210.13899999999998</c:v>
                </c:pt>
                <c:pt idx="636">
                  <c:v>-207.99300000000002</c:v>
                </c:pt>
                <c:pt idx="637">
                  <c:v>-205.81100000000001</c:v>
                </c:pt>
                <c:pt idx="638">
                  <c:v>-203.60399999999998</c:v>
                </c:pt>
                <c:pt idx="639">
                  <c:v>-201.40300000000002</c:v>
                </c:pt>
                <c:pt idx="640">
                  <c:v>-199.202</c:v>
                </c:pt>
                <c:pt idx="641">
                  <c:v>-197.001</c:v>
                </c:pt>
                <c:pt idx="642">
                  <c:v>-194.798</c:v>
                </c:pt>
                <c:pt idx="643">
                  <c:v>-192.596</c:v>
                </c:pt>
                <c:pt idx="644">
                  <c:v>-190.39200000000008</c:v>
                </c:pt>
                <c:pt idx="645">
                  <c:v>-188.18800000000007</c:v>
                </c:pt>
                <c:pt idx="646">
                  <c:v>-185.983</c:v>
                </c:pt>
                <c:pt idx="647">
                  <c:v>-183.77699999999999</c:v>
                </c:pt>
                <c:pt idx="648">
                  <c:v>-181.57</c:v>
                </c:pt>
                <c:pt idx="649">
                  <c:v>-179.363</c:v>
                </c:pt>
                <c:pt idx="650">
                  <c:v>-177.154</c:v>
                </c:pt>
                <c:pt idx="651">
                  <c:v>-174.94499999999999</c:v>
                </c:pt>
                <c:pt idx="652">
                  <c:v>-172.70899999999997</c:v>
                </c:pt>
                <c:pt idx="653">
                  <c:v>-170.43900000000002</c:v>
                </c:pt>
                <c:pt idx="654">
                  <c:v>-168.13899999999998</c:v>
                </c:pt>
                <c:pt idx="655">
                  <c:v>-165.83</c:v>
                </c:pt>
                <c:pt idx="656">
                  <c:v>-163.52500000000001</c:v>
                </c:pt>
                <c:pt idx="657">
                  <c:v>-161.21799999999999</c:v>
                </c:pt>
                <c:pt idx="658">
                  <c:v>-158.911</c:v>
                </c:pt>
                <c:pt idx="659">
                  <c:v>-156.602</c:v>
                </c:pt>
                <c:pt idx="660">
                  <c:v>-154.292</c:v>
                </c:pt>
                <c:pt idx="661">
                  <c:v>-151.98100000000008</c:v>
                </c:pt>
                <c:pt idx="662">
                  <c:v>-149.66899999999998</c:v>
                </c:pt>
                <c:pt idx="663">
                  <c:v>-147.35600000000008</c:v>
                </c:pt>
                <c:pt idx="664">
                  <c:v>-145.042</c:v>
                </c:pt>
                <c:pt idx="665">
                  <c:v>-142.726</c:v>
                </c:pt>
                <c:pt idx="666">
                  <c:v>-140.40900000000002</c:v>
                </c:pt>
                <c:pt idx="667">
                  <c:v>-138.09100000000001</c:v>
                </c:pt>
                <c:pt idx="668">
                  <c:v>-135.77199999999999</c:v>
                </c:pt>
                <c:pt idx="669">
                  <c:v>-133.45100000000008</c:v>
                </c:pt>
                <c:pt idx="670">
                  <c:v>-131.12900000000002</c:v>
                </c:pt>
                <c:pt idx="671">
                  <c:v>-128.80600000000001</c:v>
                </c:pt>
                <c:pt idx="672">
                  <c:v>-126.48099999999999</c:v>
                </c:pt>
                <c:pt idx="673">
                  <c:v>-124.15499999999999</c:v>
                </c:pt>
                <c:pt idx="674">
                  <c:v>-121.82</c:v>
                </c:pt>
                <c:pt idx="675">
                  <c:v>-119.482</c:v>
                </c:pt>
                <c:pt idx="676">
                  <c:v>-117.143</c:v>
                </c:pt>
                <c:pt idx="677">
                  <c:v>-114.795</c:v>
                </c:pt>
                <c:pt idx="678">
                  <c:v>-112.41700000000004</c:v>
                </c:pt>
                <c:pt idx="679">
                  <c:v>-110.01</c:v>
                </c:pt>
                <c:pt idx="680">
                  <c:v>-107.57299999999998</c:v>
                </c:pt>
                <c:pt idx="681">
                  <c:v>-105.10599999999998</c:v>
                </c:pt>
                <c:pt idx="682">
                  <c:v>-102.60899999999998</c:v>
                </c:pt>
                <c:pt idx="683">
                  <c:v>-100.083</c:v>
                </c:pt>
                <c:pt idx="684">
                  <c:v>-97.526399999999981</c:v>
                </c:pt>
                <c:pt idx="685">
                  <c:v>-94.940500000000043</c:v>
                </c:pt>
                <c:pt idx="686">
                  <c:v>-92.3249</c:v>
                </c:pt>
                <c:pt idx="687">
                  <c:v>-89.679499999999962</c:v>
                </c:pt>
                <c:pt idx="688">
                  <c:v>-87.004400000000004</c:v>
                </c:pt>
                <c:pt idx="689">
                  <c:v>-84.299600000000027</c:v>
                </c:pt>
                <c:pt idx="690">
                  <c:v>-81.565100000000001</c:v>
                </c:pt>
                <c:pt idx="691">
                  <c:v>-78.800799999999981</c:v>
                </c:pt>
                <c:pt idx="692">
                  <c:v>-76.006799999999998</c:v>
                </c:pt>
                <c:pt idx="693">
                  <c:v>-73.183099999999982</c:v>
                </c:pt>
                <c:pt idx="694">
                  <c:v>-70.329699999999988</c:v>
                </c:pt>
                <c:pt idx="695">
                  <c:v>-67.446500000000043</c:v>
                </c:pt>
                <c:pt idx="696">
                  <c:v>-64.533600000000007</c:v>
                </c:pt>
                <c:pt idx="697">
                  <c:v>-61.591000000000001</c:v>
                </c:pt>
                <c:pt idx="698">
                  <c:v>-58.618700000000011</c:v>
                </c:pt>
                <c:pt idx="699">
                  <c:v>-55.616600000000005</c:v>
                </c:pt>
                <c:pt idx="700">
                  <c:v>-52.584799999999994</c:v>
                </c:pt>
                <c:pt idx="701">
                  <c:v>-49.523300000000013</c:v>
                </c:pt>
                <c:pt idx="702">
                  <c:v>-46.432100000000013</c:v>
                </c:pt>
                <c:pt idx="703">
                  <c:v>-43.311099999999996</c:v>
                </c:pt>
                <c:pt idx="704">
                  <c:v>-40.160500000000013</c:v>
                </c:pt>
                <c:pt idx="705">
                  <c:v>-36.9801</c:v>
                </c:pt>
                <c:pt idx="706">
                  <c:v>-33.770000000000003</c:v>
                </c:pt>
                <c:pt idx="707">
                  <c:v>-30.530100000000001</c:v>
                </c:pt>
                <c:pt idx="708">
                  <c:v>-27.260599999999982</c:v>
                </c:pt>
                <c:pt idx="709">
                  <c:v>-23.961299999999984</c:v>
                </c:pt>
                <c:pt idx="710">
                  <c:v>-20.632300000000001</c:v>
                </c:pt>
                <c:pt idx="711">
                  <c:v>-17.273599999999981</c:v>
                </c:pt>
                <c:pt idx="712">
                  <c:v>-13.885200000000006</c:v>
                </c:pt>
                <c:pt idx="713">
                  <c:v>-10.467000000000002</c:v>
                </c:pt>
                <c:pt idx="714">
                  <c:v>-7.0191400000000002</c:v>
                </c:pt>
                <c:pt idx="715">
                  <c:v>-3.54155</c:v>
                </c:pt>
                <c:pt idx="716">
                  <c:v>-3.4241500000000015E-2</c:v>
                </c:pt>
                <c:pt idx="717">
                  <c:v>3.5027900000000001</c:v>
                </c:pt>
                <c:pt idx="718">
                  <c:v>7.0695299999999985</c:v>
                </c:pt>
                <c:pt idx="719">
                  <c:v>10.666</c:v>
                </c:pt>
                <c:pt idx="720">
                  <c:v>14.292200000000001</c:v>
                </c:pt>
                <c:pt idx="721">
                  <c:v>17.948099999999982</c:v>
                </c:pt>
                <c:pt idx="722">
                  <c:v>21.633700000000001</c:v>
                </c:pt>
                <c:pt idx="723">
                  <c:v>25.349</c:v>
                </c:pt>
                <c:pt idx="724">
                  <c:v>29.094100000000001</c:v>
                </c:pt>
                <c:pt idx="725">
                  <c:v>32.868900000000011</c:v>
                </c:pt>
                <c:pt idx="726">
                  <c:v>36.673400000000001</c:v>
                </c:pt>
                <c:pt idx="727">
                  <c:v>40.507600000000004</c:v>
                </c:pt>
                <c:pt idx="728">
                  <c:v>44.371499999999997</c:v>
                </c:pt>
                <c:pt idx="729">
                  <c:v>48.265100000000025</c:v>
                </c:pt>
                <c:pt idx="730">
                  <c:v>52.188500000000012</c:v>
                </c:pt>
                <c:pt idx="731">
                  <c:v>56.141600000000004</c:v>
                </c:pt>
                <c:pt idx="732">
                  <c:v>60.124400000000001</c:v>
                </c:pt>
                <c:pt idx="733">
                  <c:v>64.136899999999983</c:v>
                </c:pt>
                <c:pt idx="734">
                  <c:v>68.179099999999963</c:v>
                </c:pt>
                <c:pt idx="735">
                  <c:v>72.251000000000005</c:v>
                </c:pt>
                <c:pt idx="736">
                  <c:v>76.352699999999999</c:v>
                </c:pt>
                <c:pt idx="737">
                  <c:v>80.484100000000026</c:v>
                </c:pt>
                <c:pt idx="738">
                  <c:v>84.645200000000003</c:v>
                </c:pt>
                <c:pt idx="739">
                  <c:v>88.835999999999999</c:v>
                </c:pt>
                <c:pt idx="740">
                  <c:v>93.0565</c:v>
                </c:pt>
                <c:pt idx="741">
                  <c:v>97.306699999999992</c:v>
                </c:pt>
                <c:pt idx="742">
                  <c:v>101.587</c:v>
                </c:pt>
                <c:pt idx="743">
                  <c:v>105.896</c:v>
                </c:pt>
                <c:pt idx="744">
                  <c:v>110.236</c:v>
                </c:pt>
                <c:pt idx="745">
                  <c:v>114.60499999999999</c:v>
                </c:pt>
              </c:numCache>
            </c:numRef>
          </c:xVal>
          <c:yVal>
            <c:numRef>
              <c:f>DAQ_File!$C$2:$C$747</c:f>
              <c:numCache>
                <c:formatCode>General</c:formatCode>
                <c:ptCount val="746"/>
                <c:pt idx="0">
                  <c:v>19.3</c:v>
                </c:pt>
                <c:pt idx="1">
                  <c:v>19.179300000000001</c:v>
                </c:pt>
                <c:pt idx="2">
                  <c:v>19.017099999999999</c:v>
                </c:pt>
                <c:pt idx="3">
                  <c:v>18.825299999999984</c:v>
                </c:pt>
                <c:pt idx="4">
                  <c:v>18.603999999999999</c:v>
                </c:pt>
                <c:pt idx="5">
                  <c:v>18.353200000000001</c:v>
                </c:pt>
                <c:pt idx="6">
                  <c:v>18.0731</c:v>
                </c:pt>
                <c:pt idx="7">
                  <c:v>17.763699999999986</c:v>
                </c:pt>
                <c:pt idx="8">
                  <c:v>17.6633</c:v>
                </c:pt>
                <c:pt idx="9">
                  <c:v>17.616399999999999</c:v>
                </c:pt>
                <c:pt idx="10">
                  <c:v>17.599699999999984</c:v>
                </c:pt>
                <c:pt idx="11">
                  <c:v>17.61290000000001</c:v>
                </c:pt>
                <c:pt idx="12">
                  <c:v>17.656199999999988</c:v>
                </c:pt>
                <c:pt idx="13">
                  <c:v>17.729199999999985</c:v>
                </c:pt>
                <c:pt idx="14">
                  <c:v>17.832100000000001</c:v>
                </c:pt>
                <c:pt idx="15">
                  <c:v>17.964699999999983</c:v>
                </c:pt>
                <c:pt idx="16">
                  <c:v>18.126899999999999</c:v>
                </c:pt>
                <c:pt idx="17">
                  <c:v>18.3187</c:v>
                </c:pt>
                <c:pt idx="18">
                  <c:v>18.54</c:v>
                </c:pt>
                <c:pt idx="19">
                  <c:v>18.790800000000001</c:v>
                </c:pt>
                <c:pt idx="20">
                  <c:v>19.070900000000005</c:v>
                </c:pt>
                <c:pt idx="21">
                  <c:v>19.380299999999981</c:v>
                </c:pt>
                <c:pt idx="22">
                  <c:v>19.718900000000001</c:v>
                </c:pt>
                <c:pt idx="23">
                  <c:v>20.086699999999983</c:v>
                </c:pt>
                <c:pt idx="24">
                  <c:v>20.483499999999978</c:v>
                </c:pt>
                <c:pt idx="25">
                  <c:v>20.909400000000002</c:v>
                </c:pt>
                <c:pt idx="26">
                  <c:v>21.3642</c:v>
                </c:pt>
                <c:pt idx="27">
                  <c:v>21.847999999999999</c:v>
                </c:pt>
                <c:pt idx="28">
                  <c:v>22.360600000000002</c:v>
                </c:pt>
                <c:pt idx="29">
                  <c:v>22.901900000000001</c:v>
                </c:pt>
                <c:pt idx="30">
                  <c:v>23.471999999999991</c:v>
                </c:pt>
                <c:pt idx="31">
                  <c:v>24.070799999999981</c:v>
                </c:pt>
                <c:pt idx="32">
                  <c:v>24.6983</c:v>
                </c:pt>
                <c:pt idx="33">
                  <c:v>25.354299999999999</c:v>
                </c:pt>
                <c:pt idx="34">
                  <c:v>26.038900000000005</c:v>
                </c:pt>
                <c:pt idx="35">
                  <c:v>26.751999999999999</c:v>
                </c:pt>
                <c:pt idx="36">
                  <c:v>27.493499999999983</c:v>
                </c:pt>
                <c:pt idx="37">
                  <c:v>28.263499999999983</c:v>
                </c:pt>
                <c:pt idx="38">
                  <c:v>29.061900000000001</c:v>
                </c:pt>
                <c:pt idx="39">
                  <c:v>29.888699999999986</c:v>
                </c:pt>
                <c:pt idx="40">
                  <c:v>30.7439</c:v>
                </c:pt>
                <c:pt idx="41">
                  <c:v>31.627400000000005</c:v>
                </c:pt>
                <c:pt idx="42">
                  <c:v>32.539200000000001</c:v>
                </c:pt>
                <c:pt idx="43">
                  <c:v>33.479300000000002</c:v>
                </c:pt>
                <c:pt idx="44">
                  <c:v>34.447599999999994</c:v>
                </c:pt>
                <c:pt idx="45">
                  <c:v>35.444299999999998</c:v>
                </c:pt>
                <c:pt idx="46">
                  <c:v>36.469200000000001</c:v>
                </c:pt>
                <c:pt idx="47">
                  <c:v>37.522300000000023</c:v>
                </c:pt>
                <c:pt idx="48">
                  <c:v>38.603700000000003</c:v>
                </c:pt>
                <c:pt idx="49">
                  <c:v>39.713300000000011</c:v>
                </c:pt>
                <c:pt idx="50">
                  <c:v>40.851199999999999</c:v>
                </c:pt>
                <c:pt idx="51">
                  <c:v>42.017299999999999</c:v>
                </c:pt>
                <c:pt idx="52">
                  <c:v>43.2117</c:v>
                </c:pt>
                <c:pt idx="53">
                  <c:v>44.4343</c:v>
                </c:pt>
                <c:pt idx="54">
                  <c:v>45.685100000000013</c:v>
                </c:pt>
                <c:pt idx="55">
                  <c:v>46.964200000000005</c:v>
                </c:pt>
                <c:pt idx="56">
                  <c:v>48.271600000000007</c:v>
                </c:pt>
                <c:pt idx="57">
                  <c:v>49.607200000000006</c:v>
                </c:pt>
                <c:pt idx="58">
                  <c:v>50.971199999999996</c:v>
                </c:pt>
                <c:pt idx="59">
                  <c:v>52.363400000000006</c:v>
                </c:pt>
                <c:pt idx="60">
                  <c:v>53.784000000000006</c:v>
                </c:pt>
                <c:pt idx="61">
                  <c:v>55.232900000000022</c:v>
                </c:pt>
                <c:pt idx="62">
                  <c:v>56.710100000000011</c:v>
                </c:pt>
                <c:pt idx="63">
                  <c:v>58.215700000000012</c:v>
                </c:pt>
                <c:pt idx="64">
                  <c:v>59.749600000000001</c:v>
                </c:pt>
                <c:pt idx="65">
                  <c:v>61.311999999999998</c:v>
                </c:pt>
                <c:pt idx="66">
                  <c:v>62.902800000000006</c:v>
                </c:pt>
                <c:pt idx="67">
                  <c:v>64.521999999999991</c:v>
                </c:pt>
                <c:pt idx="68">
                  <c:v>66.169600000000003</c:v>
                </c:pt>
                <c:pt idx="69">
                  <c:v>67.845799999999983</c:v>
                </c:pt>
                <c:pt idx="70">
                  <c:v>69.550399999999982</c:v>
                </c:pt>
                <c:pt idx="71">
                  <c:v>71.283500000000004</c:v>
                </c:pt>
                <c:pt idx="72">
                  <c:v>73.045100000000005</c:v>
                </c:pt>
                <c:pt idx="73">
                  <c:v>74.823699999999988</c:v>
                </c:pt>
                <c:pt idx="74">
                  <c:v>76.601299999999995</c:v>
                </c:pt>
                <c:pt idx="75">
                  <c:v>78.379299999999986</c:v>
                </c:pt>
                <c:pt idx="76">
                  <c:v>80.157899999999998</c:v>
                </c:pt>
                <c:pt idx="77">
                  <c:v>81.936899999999994</c:v>
                </c:pt>
                <c:pt idx="78">
                  <c:v>83.716399999999993</c:v>
                </c:pt>
                <c:pt idx="79">
                  <c:v>85.496499999999997</c:v>
                </c:pt>
                <c:pt idx="80">
                  <c:v>87.277000000000001</c:v>
                </c:pt>
                <c:pt idx="81">
                  <c:v>89.057999999999993</c:v>
                </c:pt>
                <c:pt idx="82">
                  <c:v>90.839500000000001</c:v>
                </c:pt>
                <c:pt idx="83">
                  <c:v>92.621499999999983</c:v>
                </c:pt>
                <c:pt idx="84">
                  <c:v>94.403899999999993</c:v>
                </c:pt>
                <c:pt idx="85">
                  <c:v>96.186699999999988</c:v>
                </c:pt>
                <c:pt idx="86">
                  <c:v>97.97</c:v>
                </c:pt>
                <c:pt idx="87">
                  <c:v>99.753699999999995</c:v>
                </c:pt>
                <c:pt idx="88">
                  <c:v>101.538</c:v>
                </c:pt>
                <c:pt idx="89">
                  <c:v>103.32199999999999</c:v>
                </c:pt>
                <c:pt idx="90">
                  <c:v>105.107</c:v>
                </c:pt>
                <c:pt idx="91">
                  <c:v>106.892</c:v>
                </c:pt>
                <c:pt idx="92">
                  <c:v>108.67799999999998</c:v>
                </c:pt>
                <c:pt idx="93">
                  <c:v>110.46400000000004</c:v>
                </c:pt>
                <c:pt idx="94">
                  <c:v>112.25</c:v>
                </c:pt>
                <c:pt idx="95">
                  <c:v>114.03700000000002</c:v>
                </c:pt>
                <c:pt idx="96">
                  <c:v>115.82299999999998</c:v>
                </c:pt>
                <c:pt idx="97">
                  <c:v>117.61</c:v>
                </c:pt>
                <c:pt idx="98">
                  <c:v>119.39700000000002</c:v>
                </c:pt>
                <c:pt idx="99">
                  <c:v>121.18499999999999</c:v>
                </c:pt>
                <c:pt idx="100">
                  <c:v>122.97199999999999</c:v>
                </c:pt>
                <c:pt idx="101">
                  <c:v>124.759</c:v>
                </c:pt>
                <c:pt idx="102">
                  <c:v>126.54700000000004</c:v>
                </c:pt>
                <c:pt idx="103">
                  <c:v>128.33100000000007</c:v>
                </c:pt>
                <c:pt idx="104">
                  <c:v>130.14399999999998</c:v>
                </c:pt>
                <c:pt idx="105">
                  <c:v>131.98500000000001</c:v>
                </c:pt>
                <c:pt idx="106">
                  <c:v>133.85500000000008</c:v>
                </c:pt>
                <c:pt idx="107">
                  <c:v>135.75399999999999</c:v>
                </c:pt>
                <c:pt idx="108">
                  <c:v>137.68100000000001</c:v>
                </c:pt>
                <c:pt idx="109">
                  <c:v>139.637</c:v>
                </c:pt>
                <c:pt idx="110">
                  <c:v>141.62100000000001</c:v>
                </c:pt>
                <c:pt idx="111">
                  <c:v>143.63399999999999</c:v>
                </c:pt>
                <c:pt idx="112">
                  <c:v>145.67599999999999</c:v>
                </c:pt>
                <c:pt idx="113">
                  <c:v>147.74699999999999</c:v>
                </c:pt>
                <c:pt idx="114">
                  <c:v>149.846</c:v>
                </c:pt>
                <c:pt idx="115">
                  <c:v>151.977</c:v>
                </c:pt>
                <c:pt idx="116">
                  <c:v>154.13499999999999</c:v>
                </c:pt>
                <c:pt idx="117">
                  <c:v>156.29299999999998</c:v>
                </c:pt>
                <c:pt idx="118">
                  <c:v>158.44999999999999</c:v>
                </c:pt>
                <c:pt idx="119">
                  <c:v>160.607</c:v>
                </c:pt>
                <c:pt idx="120">
                  <c:v>162.76299999999998</c:v>
                </c:pt>
                <c:pt idx="121">
                  <c:v>164.91899999999998</c:v>
                </c:pt>
                <c:pt idx="122">
                  <c:v>167.07499999999999</c:v>
                </c:pt>
                <c:pt idx="123">
                  <c:v>169.23</c:v>
                </c:pt>
                <c:pt idx="124">
                  <c:v>171.38400000000001</c:v>
                </c:pt>
                <c:pt idx="125">
                  <c:v>173.53800000000001</c:v>
                </c:pt>
                <c:pt idx="126">
                  <c:v>175.691</c:v>
                </c:pt>
                <c:pt idx="127">
                  <c:v>177.84300000000002</c:v>
                </c:pt>
                <c:pt idx="128">
                  <c:v>179.994</c:v>
                </c:pt>
                <c:pt idx="129">
                  <c:v>182.14299999999997</c:v>
                </c:pt>
                <c:pt idx="130">
                  <c:v>184.28700000000001</c:v>
                </c:pt>
                <c:pt idx="131">
                  <c:v>186.46</c:v>
                </c:pt>
                <c:pt idx="132">
                  <c:v>188.66299999999998</c:v>
                </c:pt>
                <c:pt idx="133">
                  <c:v>190.89400000000001</c:v>
                </c:pt>
                <c:pt idx="134">
                  <c:v>193.155</c:v>
                </c:pt>
                <c:pt idx="135">
                  <c:v>195.44499999999999</c:v>
                </c:pt>
                <c:pt idx="136">
                  <c:v>197.76499999999999</c:v>
                </c:pt>
                <c:pt idx="137">
                  <c:v>200.11899999999997</c:v>
                </c:pt>
                <c:pt idx="138">
                  <c:v>202.49100000000001</c:v>
                </c:pt>
                <c:pt idx="139">
                  <c:v>204.86200000000008</c:v>
                </c:pt>
                <c:pt idx="140">
                  <c:v>207.232</c:v>
                </c:pt>
                <c:pt idx="141">
                  <c:v>209.59900000000002</c:v>
                </c:pt>
                <c:pt idx="142">
                  <c:v>211.96600000000001</c:v>
                </c:pt>
                <c:pt idx="143">
                  <c:v>214.36200000000008</c:v>
                </c:pt>
                <c:pt idx="144">
                  <c:v>216.78800000000001</c:v>
                </c:pt>
                <c:pt idx="145">
                  <c:v>219.24299999999999</c:v>
                </c:pt>
                <c:pt idx="146">
                  <c:v>221.72800000000001</c:v>
                </c:pt>
                <c:pt idx="147">
                  <c:v>224.24199999999999</c:v>
                </c:pt>
                <c:pt idx="148">
                  <c:v>226.79</c:v>
                </c:pt>
                <c:pt idx="149">
                  <c:v>229.34800000000001</c:v>
                </c:pt>
                <c:pt idx="150">
                  <c:v>231.904</c:v>
                </c:pt>
                <c:pt idx="151">
                  <c:v>234.46</c:v>
                </c:pt>
                <c:pt idx="152">
                  <c:v>237.01399999999998</c:v>
                </c:pt>
                <c:pt idx="153">
                  <c:v>239.56800000000001</c:v>
                </c:pt>
                <c:pt idx="154">
                  <c:v>242.12</c:v>
                </c:pt>
                <c:pt idx="155">
                  <c:v>244.672</c:v>
                </c:pt>
                <c:pt idx="156">
                  <c:v>247.22200000000001</c:v>
                </c:pt>
                <c:pt idx="157">
                  <c:v>249.77199999999999</c:v>
                </c:pt>
                <c:pt idx="158">
                  <c:v>252.31800000000001</c:v>
                </c:pt>
                <c:pt idx="159">
                  <c:v>254.88500000000008</c:v>
                </c:pt>
                <c:pt idx="160">
                  <c:v>257.48099999999977</c:v>
                </c:pt>
                <c:pt idx="161">
                  <c:v>260.108</c:v>
                </c:pt>
                <c:pt idx="162">
                  <c:v>262.75299999999999</c:v>
                </c:pt>
                <c:pt idx="163">
                  <c:v>265.39699999999976</c:v>
                </c:pt>
                <c:pt idx="164">
                  <c:v>268.04000000000002</c:v>
                </c:pt>
                <c:pt idx="165">
                  <c:v>270.68200000000002</c:v>
                </c:pt>
                <c:pt idx="166">
                  <c:v>273.32299999999981</c:v>
                </c:pt>
                <c:pt idx="167">
                  <c:v>275.96299999999985</c:v>
                </c:pt>
                <c:pt idx="168">
                  <c:v>278.6019999999998</c:v>
                </c:pt>
                <c:pt idx="169">
                  <c:v>281.24</c:v>
                </c:pt>
                <c:pt idx="170">
                  <c:v>283.87700000000001</c:v>
                </c:pt>
                <c:pt idx="171">
                  <c:v>286.512</c:v>
                </c:pt>
                <c:pt idx="172">
                  <c:v>289.14699999999999</c:v>
                </c:pt>
                <c:pt idx="173">
                  <c:v>291.78099999999984</c:v>
                </c:pt>
                <c:pt idx="174">
                  <c:v>277.41399999999976</c:v>
                </c:pt>
                <c:pt idx="175">
                  <c:v>280.04899999999981</c:v>
                </c:pt>
                <c:pt idx="176">
                  <c:v>282.68400000000008</c:v>
                </c:pt>
                <c:pt idx="177">
                  <c:v>285.32100000000003</c:v>
                </c:pt>
                <c:pt idx="178">
                  <c:v>287.959</c:v>
                </c:pt>
                <c:pt idx="179">
                  <c:v>290.59699999999964</c:v>
                </c:pt>
                <c:pt idx="180">
                  <c:v>293.23699999999974</c:v>
                </c:pt>
                <c:pt idx="181">
                  <c:v>295.87799999999999</c:v>
                </c:pt>
                <c:pt idx="182">
                  <c:v>298.52</c:v>
                </c:pt>
                <c:pt idx="183">
                  <c:v>301.16300000000001</c:v>
                </c:pt>
                <c:pt idx="184">
                  <c:v>303.80700000000002</c:v>
                </c:pt>
                <c:pt idx="185">
                  <c:v>306.452</c:v>
                </c:pt>
                <c:pt idx="186">
                  <c:v>309.09799999999984</c:v>
                </c:pt>
                <c:pt idx="187">
                  <c:v>311.745</c:v>
                </c:pt>
                <c:pt idx="188">
                  <c:v>314.3929999999998</c:v>
                </c:pt>
                <c:pt idx="189">
                  <c:v>317.0419999999998</c:v>
                </c:pt>
                <c:pt idx="190">
                  <c:v>319.69200000000001</c:v>
                </c:pt>
                <c:pt idx="191">
                  <c:v>322.34300000000002</c:v>
                </c:pt>
                <c:pt idx="192">
                  <c:v>324.99400000000003</c:v>
                </c:pt>
                <c:pt idx="193">
                  <c:v>327.64699999999999</c:v>
                </c:pt>
                <c:pt idx="194">
                  <c:v>330.3</c:v>
                </c:pt>
                <c:pt idx="195">
                  <c:v>332.95499999999993</c:v>
                </c:pt>
                <c:pt idx="196">
                  <c:v>335.61</c:v>
                </c:pt>
                <c:pt idx="197">
                  <c:v>338.26599999999985</c:v>
                </c:pt>
                <c:pt idx="198">
                  <c:v>340.92200000000003</c:v>
                </c:pt>
                <c:pt idx="199">
                  <c:v>343.58</c:v>
                </c:pt>
                <c:pt idx="200">
                  <c:v>346.23799999999983</c:v>
                </c:pt>
                <c:pt idx="201">
                  <c:v>348.89699999999976</c:v>
                </c:pt>
                <c:pt idx="202">
                  <c:v>351.54300000000001</c:v>
                </c:pt>
                <c:pt idx="203">
                  <c:v>354.15600000000001</c:v>
                </c:pt>
                <c:pt idx="204">
                  <c:v>356.73799999999983</c:v>
                </c:pt>
                <c:pt idx="205">
                  <c:v>359.29199999999963</c:v>
                </c:pt>
                <c:pt idx="206">
                  <c:v>361.815</c:v>
                </c:pt>
                <c:pt idx="207">
                  <c:v>364.31</c:v>
                </c:pt>
                <c:pt idx="208">
                  <c:v>366.77499999999981</c:v>
                </c:pt>
                <c:pt idx="209">
                  <c:v>369.21099999999984</c:v>
                </c:pt>
                <c:pt idx="210">
                  <c:v>371.61700000000002</c:v>
                </c:pt>
                <c:pt idx="211">
                  <c:v>373.99400000000003</c:v>
                </c:pt>
                <c:pt idx="212">
                  <c:v>376.34199999999993</c:v>
                </c:pt>
                <c:pt idx="213">
                  <c:v>378.6669999999998</c:v>
                </c:pt>
                <c:pt idx="214">
                  <c:v>381</c:v>
                </c:pt>
                <c:pt idx="215">
                  <c:v>383.334</c:v>
                </c:pt>
                <c:pt idx="216">
                  <c:v>385.66800000000001</c:v>
                </c:pt>
                <c:pt idx="217">
                  <c:v>388.00299999999999</c:v>
                </c:pt>
                <c:pt idx="218">
                  <c:v>390.339</c:v>
                </c:pt>
                <c:pt idx="219">
                  <c:v>392.67500000000001</c:v>
                </c:pt>
                <c:pt idx="220">
                  <c:v>395.012</c:v>
                </c:pt>
                <c:pt idx="221">
                  <c:v>397.34899999999999</c:v>
                </c:pt>
                <c:pt idx="222">
                  <c:v>399.66199999999981</c:v>
                </c:pt>
                <c:pt idx="223">
                  <c:v>401.94299999999993</c:v>
                </c:pt>
                <c:pt idx="224">
                  <c:v>404.19400000000002</c:v>
                </c:pt>
                <c:pt idx="225">
                  <c:v>406.41699999999963</c:v>
                </c:pt>
                <c:pt idx="226">
                  <c:v>408.62</c:v>
                </c:pt>
                <c:pt idx="227">
                  <c:v>410.83099999999985</c:v>
                </c:pt>
                <c:pt idx="228">
                  <c:v>413.0419999999998</c:v>
                </c:pt>
                <c:pt idx="229">
                  <c:v>415.25400000000002</c:v>
                </c:pt>
                <c:pt idx="230">
                  <c:v>417.46599999999984</c:v>
                </c:pt>
                <c:pt idx="231">
                  <c:v>419.678</c:v>
                </c:pt>
                <c:pt idx="232">
                  <c:v>421.89</c:v>
                </c:pt>
                <c:pt idx="233">
                  <c:v>424.10300000000001</c:v>
                </c:pt>
                <c:pt idx="234">
                  <c:v>426.3159999999998</c:v>
                </c:pt>
                <c:pt idx="235">
                  <c:v>428.517</c:v>
                </c:pt>
                <c:pt idx="236">
                  <c:v>430.685</c:v>
                </c:pt>
                <c:pt idx="237">
                  <c:v>432.82299999999981</c:v>
                </c:pt>
                <c:pt idx="238">
                  <c:v>434.93400000000003</c:v>
                </c:pt>
                <c:pt idx="239">
                  <c:v>437.01499999999999</c:v>
                </c:pt>
                <c:pt idx="240">
                  <c:v>439.06700000000001</c:v>
                </c:pt>
                <c:pt idx="241">
                  <c:v>441.09500000000003</c:v>
                </c:pt>
                <c:pt idx="242">
                  <c:v>443.12599999999981</c:v>
                </c:pt>
                <c:pt idx="243">
                  <c:v>445.15699999999993</c:v>
                </c:pt>
                <c:pt idx="244">
                  <c:v>447.18799999999999</c:v>
                </c:pt>
                <c:pt idx="245">
                  <c:v>449.21899999999977</c:v>
                </c:pt>
                <c:pt idx="246">
                  <c:v>451.25</c:v>
                </c:pt>
                <c:pt idx="247">
                  <c:v>453.27</c:v>
                </c:pt>
                <c:pt idx="248">
                  <c:v>455.26</c:v>
                </c:pt>
                <c:pt idx="249">
                  <c:v>457.22099999999983</c:v>
                </c:pt>
                <c:pt idx="250">
                  <c:v>459.15400000000017</c:v>
                </c:pt>
                <c:pt idx="251">
                  <c:v>461.05799999999999</c:v>
                </c:pt>
                <c:pt idx="252">
                  <c:v>462.93400000000003</c:v>
                </c:pt>
                <c:pt idx="253">
                  <c:v>464.78299999999984</c:v>
                </c:pt>
                <c:pt idx="254">
                  <c:v>466.62900000000002</c:v>
                </c:pt>
                <c:pt idx="255">
                  <c:v>468.47499999999985</c:v>
                </c:pt>
                <c:pt idx="256">
                  <c:v>470.32</c:v>
                </c:pt>
                <c:pt idx="257">
                  <c:v>472.15800000000002</c:v>
                </c:pt>
                <c:pt idx="258">
                  <c:v>473.96699999999964</c:v>
                </c:pt>
                <c:pt idx="259">
                  <c:v>475.74799999999999</c:v>
                </c:pt>
                <c:pt idx="260">
                  <c:v>477.5</c:v>
                </c:pt>
                <c:pt idx="261">
                  <c:v>479.22499999999985</c:v>
                </c:pt>
                <c:pt idx="262">
                  <c:v>480.92099999999976</c:v>
                </c:pt>
                <c:pt idx="263">
                  <c:v>482.58799999999985</c:v>
                </c:pt>
                <c:pt idx="264">
                  <c:v>484.22799999999984</c:v>
                </c:pt>
                <c:pt idx="265">
                  <c:v>485.84000000000015</c:v>
                </c:pt>
                <c:pt idx="266">
                  <c:v>487.42299999999983</c:v>
                </c:pt>
                <c:pt idx="267">
                  <c:v>488.97799999999984</c:v>
                </c:pt>
                <c:pt idx="268">
                  <c:v>490.5059999999998</c:v>
                </c:pt>
                <c:pt idx="269">
                  <c:v>492.005</c:v>
                </c:pt>
                <c:pt idx="270">
                  <c:v>493.47499999999985</c:v>
                </c:pt>
                <c:pt idx="271">
                  <c:v>494.92999999999984</c:v>
                </c:pt>
                <c:pt idx="272">
                  <c:v>496.38400000000001</c:v>
                </c:pt>
                <c:pt idx="273">
                  <c:v>497.83799999999985</c:v>
                </c:pt>
                <c:pt idx="274">
                  <c:v>499.29099999999977</c:v>
                </c:pt>
                <c:pt idx="275">
                  <c:v>500.74299999999999</c:v>
                </c:pt>
                <c:pt idx="276">
                  <c:v>502.19400000000002</c:v>
                </c:pt>
                <c:pt idx="277">
                  <c:v>503.64499999999998</c:v>
                </c:pt>
                <c:pt idx="278">
                  <c:v>505.09500000000003</c:v>
                </c:pt>
                <c:pt idx="279">
                  <c:v>506.54399999999993</c:v>
                </c:pt>
                <c:pt idx="280">
                  <c:v>507.99199999999973</c:v>
                </c:pt>
                <c:pt idx="281">
                  <c:v>509.44</c:v>
                </c:pt>
                <c:pt idx="282">
                  <c:v>510.887</c:v>
                </c:pt>
                <c:pt idx="283">
                  <c:v>512.33299999999952</c:v>
                </c:pt>
                <c:pt idx="284">
                  <c:v>513.77800000000036</c:v>
                </c:pt>
                <c:pt idx="285">
                  <c:v>515.22299999999996</c:v>
                </c:pt>
                <c:pt idx="286">
                  <c:v>516.66699999999969</c:v>
                </c:pt>
                <c:pt idx="287">
                  <c:v>518.11</c:v>
                </c:pt>
                <c:pt idx="288">
                  <c:v>519.55199999999968</c:v>
                </c:pt>
                <c:pt idx="289">
                  <c:v>520.99400000000003</c:v>
                </c:pt>
                <c:pt idx="290">
                  <c:v>522.43599999999969</c:v>
                </c:pt>
                <c:pt idx="291">
                  <c:v>523.87599999999998</c:v>
                </c:pt>
                <c:pt idx="292">
                  <c:v>525.31599999999969</c:v>
                </c:pt>
                <c:pt idx="293">
                  <c:v>526.76400000000001</c:v>
                </c:pt>
                <c:pt idx="294">
                  <c:v>528.20500000000004</c:v>
                </c:pt>
                <c:pt idx="295">
                  <c:v>529.61800000000005</c:v>
                </c:pt>
                <c:pt idx="296">
                  <c:v>531.00199999999961</c:v>
                </c:pt>
                <c:pt idx="297">
                  <c:v>532.35799999999938</c:v>
                </c:pt>
                <c:pt idx="298">
                  <c:v>533.68499999999995</c:v>
                </c:pt>
                <c:pt idx="299">
                  <c:v>534.96899999999971</c:v>
                </c:pt>
                <c:pt idx="300">
                  <c:v>536.23099999999999</c:v>
                </c:pt>
                <c:pt idx="301">
                  <c:v>537.49300000000005</c:v>
                </c:pt>
                <c:pt idx="302">
                  <c:v>538.75400000000002</c:v>
                </c:pt>
                <c:pt idx="303">
                  <c:v>540.01400000000001</c:v>
                </c:pt>
                <c:pt idx="304">
                  <c:v>541.27400000000034</c:v>
                </c:pt>
                <c:pt idx="305">
                  <c:v>542.53300000000002</c:v>
                </c:pt>
                <c:pt idx="306">
                  <c:v>543.81399999999996</c:v>
                </c:pt>
                <c:pt idx="307">
                  <c:v>545.06899999999996</c:v>
                </c:pt>
                <c:pt idx="308">
                  <c:v>546.2710000000003</c:v>
                </c:pt>
                <c:pt idx="309">
                  <c:v>547.47199999999998</c:v>
                </c:pt>
                <c:pt idx="310">
                  <c:v>548.67300000000034</c:v>
                </c:pt>
                <c:pt idx="311">
                  <c:v>549.89</c:v>
                </c:pt>
                <c:pt idx="312">
                  <c:v>551.10199999999998</c:v>
                </c:pt>
                <c:pt idx="313">
                  <c:v>552.26499999999999</c:v>
                </c:pt>
                <c:pt idx="314">
                  <c:v>553.4069999999997</c:v>
                </c:pt>
                <c:pt idx="315">
                  <c:v>554.54899999999998</c:v>
                </c:pt>
                <c:pt idx="316">
                  <c:v>555.69100000000003</c:v>
                </c:pt>
                <c:pt idx="317">
                  <c:v>556.86099999999965</c:v>
                </c:pt>
                <c:pt idx="318">
                  <c:v>558.00199999999961</c:v>
                </c:pt>
                <c:pt idx="319">
                  <c:v>559.11400000000003</c:v>
                </c:pt>
                <c:pt idx="320">
                  <c:v>560.197</c:v>
                </c:pt>
                <c:pt idx="321">
                  <c:v>561.25099999999998</c:v>
                </c:pt>
                <c:pt idx="322">
                  <c:v>562.27700000000004</c:v>
                </c:pt>
                <c:pt idx="323">
                  <c:v>563.27300000000037</c:v>
                </c:pt>
                <c:pt idx="324">
                  <c:v>564.24</c:v>
                </c:pt>
                <c:pt idx="325">
                  <c:v>565.17900000000031</c:v>
                </c:pt>
                <c:pt idx="326">
                  <c:v>566.08399999999995</c:v>
                </c:pt>
                <c:pt idx="327">
                  <c:v>566.92399999999998</c:v>
                </c:pt>
                <c:pt idx="328">
                  <c:v>567.76300000000003</c:v>
                </c:pt>
                <c:pt idx="329">
                  <c:v>568.64199999999971</c:v>
                </c:pt>
                <c:pt idx="330">
                  <c:v>569.49699999999996</c:v>
                </c:pt>
                <c:pt idx="331">
                  <c:v>570.32299999999952</c:v>
                </c:pt>
                <c:pt idx="332">
                  <c:v>571.12</c:v>
                </c:pt>
                <c:pt idx="333">
                  <c:v>571.88900000000001</c:v>
                </c:pt>
                <c:pt idx="334">
                  <c:v>572.62699999999961</c:v>
                </c:pt>
                <c:pt idx="335">
                  <c:v>573.33699999999965</c:v>
                </c:pt>
                <c:pt idx="336">
                  <c:v>574.01800000000003</c:v>
                </c:pt>
                <c:pt idx="337">
                  <c:v>574.65599999999961</c:v>
                </c:pt>
                <c:pt idx="338">
                  <c:v>575.23099999999999</c:v>
                </c:pt>
                <c:pt idx="339">
                  <c:v>575.8059999999997</c:v>
                </c:pt>
                <c:pt idx="340">
                  <c:v>576.4309999999997</c:v>
                </c:pt>
                <c:pt idx="341">
                  <c:v>577.02800000000002</c:v>
                </c:pt>
                <c:pt idx="342">
                  <c:v>577.59500000000003</c:v>
                </c:pt>
                <c:pt idx="343">
                  <c:v>578.13400000000001</c:v>
                </c:pt>
                <c:pt idx="344">
                  <c:v>578.64199999999971</c:v>
                </c:pt>
                <c:pt idx="345">
                  <c:v>579.12199999999996</c:v>
                </c:pt>
                <c:pt idx="346">
                  <c:v>579.572</c:v>
                </c:pt>
                <c:pt idx="347">
                  <c:v>579.99300000000005</c:v>
                </c:pt>
                <c:pt idx="348">
                  <c:v>580.38400000000001</c:v>
                </c:pt>
                <c:pt idx="349">
                  <c:v>580.74599999999998</c:v>
                </c:pt>
                <c:pt idx="350">
                  <c:v>581.07799999999997</c:v>
                </c:pt>
                <c:pt idx="351">
                  <c:v>581.38099999999997</c:v>
                </c:pt>
                <c:pt idx="352">
                  <c:v>581.654</c:v>
                </c:pt>
                <c:pt idx="353">
                  <c:v>581.89800000000002</c:v>
                </c:pt>
                <c:pt idx="354">
                  <c:v>582.11199999999997</c:v>
                </c:pt>
                <c:pt idx="355">
                  <c:v>582.29700000000003</c:v>
                </c:pt>
                <c:pt idx="356">
                  <c:v>582.45199999999966</c:v>
                </c:pt>
                <c:pt idx="357">
                  <c:v>582.577</c:v>
                </c:pt>
                <c:pt idx="358">
                  <c:v>582.67300000000034</c:v>
                </c:pt>
                <c:pt idx="359">
                  <c:v>582.73900000000003</c:v>
                </c:pt>
                <c:pt idx="360">
                  <c:v>582.77500000000032</c:v>
                </c:pt>
                <c:pt idx="361">
                  <c:v>582.78099999999995</c:v>
                </c:pt>
                <c:pt idx="362">
                  <c:v>582.75800000000004</c:v>
                </c:pt>
                <c:pt idx="363">
                  <c:v>582.70500000000004</c:v>
                </c:pt>
                <c:pt idx="364">
                  <c:v>582.62099999999998</c:v>
                </c:pt>
                <c:pt idx="365">
                  <c:v>582.50800000000004</c:v>
                </c:pt>
                <c:pt idx="366">
                  <c:v>582.36499999999967</c:v>
                </c:pt>
                <c:pt idx="367">
                  <c:v>582.19299999999998</c:v>
                </c:pt>
                <c:pt idx="368">
                  <c:v>581.99</c:v>
                </c:pt>
                <c:pt idx="369">
                  <c:v>581.75699999999961</c:v>
                </c:pt>
                <c:pt idx="370">
                  <c:v>581.49400000000003</c:v>
                </c:pt>
                <c:pt idx="371">
                  <c:v>581.16599999999971</c:v>
                </c:pt>
                <c:pt idx="372">
                  <c:v>580.79900000000032</c:v>
                </c:pt>
                <c:pt idx="373">
                  <c:v>580.43199999999968</c:v>
                </c:pt>
                <c:pt idx="374">
                  <c:v>580.06599999999969</c:v>
                </c:pt>
                <c:pt idx="375">
                  <c:v>579.70000000000005</c:v>
                </c:pt>
                <c:pt idx="376">
                  <c:v>579.39099999999996</c:v>
                </c:pt>
                <c:pt idx="377">
                  <c:v>579.06099999999969</c:v>
                </c:pt>
                <c:pt idx="378">
                  <c:v>578.70000000000005</c:v>
                </c:pt>
                <c:pt idx="379">
                  <c:v>578.30899999999997</c:v>
                </c:pt>
                <c:pt idx="380">
                  <c:v>577.88800000000003</c:v>
                </c:pt>
                <c:pt idx="381">
                  <c:v>577.43699999999967</c:v>
                </c:pt>
                <c:pt idx="382">
                  <c:v>576.9549999999997</c:v>
                </c:pt>
                <c:pt idx="383">
                  <c:v>576.44299999999964</c:v>
                </c:pt>
                <c:pt idx="384">
                  <c:v>575.90099999999961</c:v>
                </c:pt>
                <c:pt idx="385">
                  <c:v>575.32899999999961</c:v>
                </c:pt>
                <c:pt idx="386">
                  <c:v>574.70500000000004</c:v>
                </c:pt>
                <c:pt idx="387">
                  <c:v>574.03499999999997</c:v>
                </c:pt>
                <c:pt idx="388">
                  <c:v>573.4019999999997</c:v>
                </c:pt>
                <c:pt idx="389">
                  <c:v>572.76</c:v>
                </c:pt>
                <c:pt idx="390">
                  <c:v>572.08699999999999</c:v>
                </c:pt>
                <c:pt idx="391">
                  <c:v>571.38400000000001</c:v>
                </c:pt>
                <c:pt idx="392">
                  <c:v>570.65</c:v>
                </c:pt>
                <c:pt idx="393">
                  <c:v>569.84699999999953</c:v>
                </c:pt>
                <c:pt idx="394">
                  <c:v>569.05199999999968</c:v>
                </c:pt>
                <c:pt idx="395">
                  <c:v>568.27900000000034</c:v>
                </c:pt>
                <c:pt idx="396">
                  <c:v>567.476</c:v>
                </c:pt>
                <c:pt idx="397">
                  <c:v>566.61699999999996</c:v>
                </c:pt>
                <c:pt idx="398">
                  <c:v>565.73199999999997</c:v>
                </c:pt>
                <c:pt idx="399">
                  <c:v>564.84899999999971</c:v>
                </c:pt>
                <c:pt idx="400">
                  <c:v>563.98</c:v>
                </c:pt>
                <c:pt idx="401">
                  <c:v>563.12599999999998</c:v>
                </c:pt>
                <c:pt idx="402">
                  <c:v>562.24</c:v>
                </c:pt>
                <c:pt idx="403">
                  <c:v>561.3249999999997</c:v>
                </c:pt>
                <c:pt idx="404">
                  <c:v>560.37800000000004</c:v>
                </c:pt>
                <c:pt idx="405">
                  <c:v>559.40099999999961</c:v>
                </c:pt>
                <c:pt idx="406">
                  <c:v>558.39300000000003</c:v>
                </c:pt>
                <c:pt idx="407">
                  <c:v>557.3539999999997</c:v>
                </c:pt>
                <c:pt idx="408">
                  <c:v>556.28500000000031</c:v>
                </c:pt>
                <c:pt idx="409">
                  <c:v>555.1609999999996</c:v>
                </c:pt>
                <c:pt idx="410">
                  <c:v>554.03399999999999</c:v>
                </c:pt>
                <c:pt idx="411">
                  <c:v>552.92899999999997</c:v>
                </c:pt>
                <c:pt idx="412">
                  <c:v>551.803</c:v>
                </c:pt>
                <c:pt idx="413">
                  <c:v>550.64699999999971</c:v>
                </c:pt>
                <c:pt idx="414">
                  <c:v>549.4599999999997</c:v>
                </c:pt>
                <c:pt idx="415">
                  <c:v>548.24199999999996</c:v>
                </c:pt>
                <c:pt idx="416">
                  <c:v>546.99400000000003</c:v>
                </c:pt>
                <c:pt idx="417">
                  <c:v>545.7140000000004</c:v>
                </c:pt>
                <c:pt idx="418">
                  <c:v>544.38900000000001</c:v>
                </c:pt>
                <c:pt idx="419">
                  <c:v>543.06199999999967</c:v>
                </c:pt>
                <c:pt idx="420">
                  <c:v>541.73500000000001</c:v>
                </c:pt>
                <c:pt idx="421">
                  <c:v>540.40800000000002</c:v>
                </c:pt>
                <c:pt idx="422">
                  <c:v>539.08299999999997</c:v>
                </c:pt>
                <c:pt idx="423">
                  <c:v>537.75800000000004</c:v>
                </c:pt>
                <c:pt idx="424">
                  <c:v>536.43299999999965</c:v>
                </c:pt>
                <c:pt idx="425">
                  <c:v>535.11</c:v>
                </c:pt>
                <c:pt idx="426">
                  <c:v>533.78700000000003</c:v>
                </c:pt>
                <c:pt idx="427">
                  <c:v>532.46400000000006</c:v>
                </c:pt>
                <c:pt idx="428">
                  <c:v>531.14300000000003</c:v>
                </c:pt>
                <c:pt idx="429">
                  <c:v>529.82199999999966</c:v>
                </c:pt>
                <c:pt idx="430">
                  <c:v>528.50099999999998</c:v>
                </c:pt>
                <c:pt idx="431">
                  <c:v>527.18200000000002</c:v>
                </c:pt>
                <c:pt idx="432">
                  <c:v>525.87199999999996</c:v>
                </c:pt>
                <c:pt idx="433">
                  <c:v>524.5359999999996</c:v>
                </c:pt>
                <c:pt idx="434">
                  <c:v>523.16300000000001</c:v>
                </c:pt>
                <c:pt idx="435">
                  <c:v>521.78900000000033</c:v>
                </c:pt>
                <c:pt idx="436">
                  <c:v>520.41599999999971</c:v>
                </c:pt>
                <c:pt idx="437">
                  <c:v>519.04300000000001</c:v>
                </c:pt>
                <c:pt idx="438">
                  <c:v>517.67100000000005</c:v>
                </c:pt>
                <c:pt idx="439">
                  <c:v>516.29999999999995</c:v>
                </c:pt>
                <c:pt idx="440">
                  <c:v>514.92999999999961</c:v>
                </c:pt>
                <c:pt idx="441">
                  <c:v>513.5599999999996</c:v>
                </c:pt>
                <c:pt idx="442">
                  <c:v>512.19299999999998</c:v>
                </c:pt>
                <c:pt idx="443">
                  <c:v>510.8</c:v>
                </c:pt>
                <c:pt idx="444">
                  <c:v>509.37700000000001</c:v>
                </c:pt>
                <c:pt idx="445">
                  <c:v>507.92200000000003</c:v>
                </c:pt>
                <c:pt idx="446">
                  <c:v>506.43499999999983</c:v>
                </c:pt>
                <c:pt idx="447">
                  <c:v>504.91799999999984</c:v>
                </c:pt>
                <c:pt idx="448">
                  <c:v>503.3690000000002</c:v>
                </c:pt>
                <c:pt idx="449">
                  <c:v>501.78899999999976</c:v>
                </c:pt>
                <c:pt idx="450">
                  <c:v>500.178</c:v>
                </c:pt>
                <c:pt idx="451">
                  <c:v>498.541</c:v>
                </c:pt>
                <c:pt idx="452">
                  <c:v>496.9</c:v>
                </c:pt>
                <c:pt idx="453">
                  <c:v>495.26</c:v>
                </c:pt>
                <c:pt idx="454">
                  <c:v>493.62099999999981</c:v>
                </c:pt>
                <c:pt idx="455">
                  <c:v>491.98200000000003</c:v>
                </c:pt>
                <c:pt idx="456">
                  <c:v>490.34300000000002</c:v>
                </c:pt>
                <c:pt idx="457">
                  <c:v>488.70499999999993</c:v>
                </c:pt>
                <c:pt idx="458">
                  <c:v>487.06799999999993</c:v>
                </c:pt>
                <c:pt idx="459">
                  <c:v>485.42999999999984</c:v>
                </c:pt>
                <c:pt idx="460">
                  <c:v>483.79199999999963</c:v>
                </c:pt>
                <c:pt idx="461">
                  <c:v>482.12900000000002</c:v>
                </c:pt>
                <c:pt idx="462">
                  <c:v>480.43499999999983</c:v>
                </c:pt>
                <c:pt idx="463">
                  <c:v>478.73200000000003</c:v>
                </c:pt>
                <c:pt idx="464">
                  <c:v>477.03</c:v>
                </c:pt>
                <c:pt idx="465">
                  <c:v>475.327</c:v>
                </c:pt>
                <c:pt idx="466">
                  <c:v>473.62599999999981</c:v>
                </c:pt>
                <c:pt idx="467">
                  <c:v>471.92399999999964</c:v>
                </c:pt>
                <c:pt idx="468">
                  <c:v>470.22199999999964</c:v>
                </c:pt>
                <c:pt idx="469">
                  <c:v>468.52099999999984</c:v>
                </c:pt>
                <c:pt idx="470">
                  <c:v>466.82</c:v>
                </c:pt>
                <c:pt idx="471">
                  <c:v>465.11599999999999</c:v>
                </c:pt>
                <c:pt idx="472">
                  <c:v>463.37900000000002</c:v>
                </c:pt>
                <c:pt idx="473">
                  <c:v>461.61200000000002</c:v>
                </c:pt>
                <c:pt idx="474">
                  <c:v>459.81299999999999</c:v>
                </c:pt>
                <c:pt idx="475">
                  <c:v>457.99199999999973</c:v>
                </c:pt>
                <c:pt idx="476">
                  <c:v>456.17500000000001</c:v>
                </c:pt>
                <c:pt idx="477">
                  <c:v>454.358</c:v>
                </c:pt>
                <c:pt idx="478">
                  <c:v>452.541</c:v>
                </c:pt>
                <c:pt idx="479">
                  <c:v>450.72299999999984</c:v>
                </c:pt>
                <c:pt idx="480">
                  <c:v>448.9049999999998</c:v>
                </c:pt>
                <c:pt idx="481">
                  <c:v>447.08699999999976</c:v>
                </c:pt>
                <c:pt idx="482">
                  <c:v>445.26900000000001</c:v>
                </c:pt>
                <c:pt idx="483">
                  <c:v>443.45</c:v>
                </c:pt>
                <c:pt idx="484">
                  <c:v>441.63</c:v>
                </c:pt>
                <c:pt idx="485">
                  <c:v>439.78799999999984</c:v>
                </c:pt>
                <c:pt idx="486">
                  <c:v>437.90899999999976</c:v>
                </c:pt>
                <c:pt idx="487">
                  <c:v>435.99899999999974</c:v>
                </c:pt>
                <c:pt idx="488">
                  <c:v>434.05900000000008</c:v>
                </c:pt>
                <c:pt idx="489">
                  <c:v>432.11700000000002</c:v>
                </c:pt>
                <c:pt idx="490">
                  <c:v>430.178</c:v>
                </c:pt>
                <c:pt idx="491">
                  <c:v>428.23799999999983</c:v>
                </c:pt>
                <c:pt idx="492">
                  <c:v>426.29700000000003</c:v>
                </c:pt>
                <c:pt idx="493">
                  <c:v>424.35599999999999</c:v>
                </c:pt>
                <c:pt idx="494">
                  <c:v>422.41399999999976</c:v>
                </c:pt>
                <c:pt idx="495">
                  <c:v>420.47099999999983</c:v>
                </c:pt>
                <c:pt idx="496">
                  <c:v>418.52699999999976</c:v>
                </c:pt>
                <c:pt idx="497">
                  <c:v>416.58199999999977</c:v>
                </c:pt>
                <c:pt idx="498">
                  <c:v>414.63599999999985</c:v>
                </c:pt>
                <c:pt idx="499">
                  <c:v>412.68799999999999</c:v>
                </c:pt>
                <c:pt idx="500">
                  <c:v>410.74</c:v>
                </c:pt>
                <c:pt idx="501">
                  <c:v>408.78999999999985</c:v>
                </c:pt>
                <c:pt idx="502">
                  <c:v>406.839</c:v>
                </c:pt>
                <c:pt idx="503">
                  <c:v>404.887</c:v>
                </c:pt>
                <c:pt idx="504">
                  <c:v>402.93299999999977</c:v>
                </c:pt>
                <c:pt idx="505">
                  <c:v>400.97799999999984</c:v>
                </c:pt>
                <c:pt idx="506">
                  <c:v>399.02199999999976</c:v>
                </c:pt>
                <c:pt idx="507">
                  <c:v>397.06400000000002</c:v>
                </c:pt>
                <c:pt idx="508">
                  <c:v>395.10399999999993</c:v>
                </c:pt>
                <c:pt idx="509">
                  <c:v>393.14299999999997</c:v>
                </c:pt>
                <c:pt idx="510">
                  <c:v>391.1789999999998</c:v>
                </c:pt>
                <c:pt idx="511">
                  <c:v>389.2149999999998</c:v>
                </c:pt>
                <c:pt idx="512">
                  <c:v>387.24799999999999</c:v>
                </c:pt>
                <c:pt idx="513">
                  <c:v>385.28</c:v>
                </c:pt>
                <c:pt idx="514">
                  <c:v>383.31</c:v>
                </c:pt>
                <c:pt idx="515">
                  <c:v>381.33799999999985</c:v>
                </c:pt>
                <c:pt idx="516">
                  <c:v>379.36500000000001</c:v>
                </c:pt>
                <c:pt idx="517">
                  <c:v>377.38900000000001</c:v>
                </c:pt>
                <c:pt idx="518">
                  <c:v>375.41199999999964</c:v>
                </c:pt>
                <c:pt idx="519">
                  <c:v>373.43199999999973</c:v>
                </c:pt>
                <c:pt idx="520">
                  <c:v>371.45099999999985</c:v>
                </c:pt>
                <c:pt idx="521">
                  <c:v>352.46799999999985</c:v>
                </c:pt>
                <c:pt idx="522">
                  <c:v>350.48699999999974</c:v>
                </c:pt>
                <c:pt idx="523">
                  <c:v>348.50700000000001</c:v>
                </c:pt>
                <c:pt idx="524">
                  <c:v>346.529</c:v>
                </c:pt>
                <c:pt idx="525">
                  <c:v>344.5539999999998</c:v>
                </c:pt>
                <c:pt idx="526">
                  <c:v>342.58</c:v>
                </c:pt>
                <c:pt idx="527">
                  <c:v>340.608</c:v>
                </c:pt>
                <c:pt idx="528">
                  <c:v>338.637</c:v>
                </c:pt>
                <c:pt idx="529">
                  <c:v>336.66899999999993</c:v>
                </c:pt>
                <c:pt idx="530">
                  <c:v>334.702</c:v>
                </c:pt>
                <c:pt idx="531">
                  <c:v>332.73699999999974</c:v>
                </c:pt>
                <c:pt idx="532">
                  <c:v>330.774</c:v>
                </c:pt>
                <c:pt idx="533">
                  <c:v>328.81200000000001</c:v>
                </c:pt>
                <c:pt idx="534">
                  <c:v>326.85300000000001</c:v>
                </c:pt>
                <c:pt idx="535">
                  <c:v>324.89400000000001</c:v>
                </c:pt>
                <c:pt idx="536">
                  <c:v>322.93699999999973</c:v>
                </c:pt>
                <c:pt idx="537">
                  <c:v>320.98200000000003</c:v>
                </c:pt>
                <c:pt idx="538">
                  <c:v>319.02799999999985</c:v>
                </c:pt>
                <c:pt idx="539">
                  <c:v>317.07599999999985</c:v>
                </c:pt>
                <c:pt idx="540">
                  <c:v>315.125</c:v>
                </c:pt>
                <c:pt idx="541">
                  <c:v>313.17500000000001</c:v>
                </c:pt>
                <c:pt idx="542">
                  <c:v>311.22599999999983</c:v>
                </c:pt>
                <c:pt idx="543">
                  <c:v>309.279</c:v>
                </c:pt>
                <c:pt idx="544">
                  <c:v>307.33300000000003</c:v>
                </c:pt>
                <c:pt idx="545">
                  <c:v>305.387</c:v>
                </c:pt>
                <c:pt idx="546">
                  <c:v>303.44299999999993</c:v>
                </c:pt>
                <c:pt idx="547">
                  <c:v>301.5</c:v>
                </c:pt>
                <c:pt idx="548">
                  <c:v>299.55799999999999</c:v>
                </c:pt>
                <c:pt idx="549">
                  <c:v>297.61599999999999</c:v>
                </c:pt>
                <c:pt idx="550">
                  <c:v>295.67599999999999</c:v>
                </c:pt>
                <c:pt idx="551">
                  <c:v>293.73599999999976</c:v>
                </c:pt>
                <c:pt idx="552">
                  <c:v>291.79700000000003</c:v>
                </c:pt>
                <c:pt idx="553">
                  <c:v>289.858</c:v>
                </c:pt>
                <c:pt idx="554">
                  <c:v>287.91999999999985</c:v>
                </c:pt>
                <c:pt idx="555">
                  <c:v>285.98299999999983</c:v>
                </c:pt>
                <c:pt idx="556">
                  <c:v>284.04599999999999</c:v>
                </c:pt>
                <c:pt idx="557">
                  <c:v>282.08599999999984</c:v>
                </c:pt>
                <c:pt idx="558">
                  <c:v>280.05500000000001</c:v>
                </c:pt>
                <c:pt idx="559">
                  <c:v>277.99400000000003</c:v>
                </c:pt>
                <c:pt idx="560">
                  <c:v>275.9049999999998</c:v>
                </c:pt>
                <c:pt idx="561">
                  <c:v>273.78699999999964</c:v>
                </c:pt>
                <c:pt idx="562">
                  <c:v>271.63900000000001</c:v>
                </c:pt>
                <c:pt idx="563">
                  <c:v>269.54000000000002</c:v>
                </c:pt>
                <c:pt idx="564">
                  <c:v>267.44200000000001</c:v>
                </c:pt>
                <c:pt idx="565">
                  <c:v>265.34399999999999</c:v>
                </c:pt>
                <c:pt idx="566">
                  <c:v>263.24700000000001</c:v>
                </c:pt>
                <c:pt idx="567">
                  <c:v>261.14999999999998</c:v>
                </c:pt>
                <c:pt idx="568">
                  <c:v>259.053</c:v>
                </c:pt>
                <c:pt idx="569">
                  <c:v>256.95599999999985</c:v>
                </c:pt>
                <c:pt idx="570">
                  <c:v>254.86</c:v>
                </c:pt>
                <c:pt idx="571">
                  <c:v>252.76399999999998</c:v>
                </c:pt>
                <c:pt idx="572">
                  <c:v>250.66800000000001</c:v>
                </c:pt>
                <c:pt idx="573">
                  <c:v>248.572</c:v>
                </c:pt>
                <c:pt idx="574">
                  <c:v>246.476</c:v>
                </c:pt>
                <c:pt idx="575">
                  <c:v>244.38100000000009</c:v>
                </c:pt>
                <c:pt idx="576">
                  <c:v>242.285</c:v>
                </c:pt>
                <c:pt idx="577">
                  <c:v>240.18900000000002</c:v>
                </c:pt>
                <c:pt idx="578">
                  <c:v>238.09399999999999</c:v>
                </c:pt>
                <c:pt idx="579">
                  <c:v>235.99800000000008</c:v>
                </c:pt>
                <c:pt idx="580">
                  <c:v>233.90200000000004</c:v>
                </c:pt>
                <c:pt idx="581">
                  <c:v>231.80700000000004</c:v>
                </c:pt>
                <c:pt idx="582">
                  <c:v>229.71099999999998</c:v>
                </c:pt>
                <c:pt idx="583">
                  <c:v>227.61499999999998</c:v>
                </c:pt>
                <c:pt idx="584">
                  <c:v>225.51899999999998</c:v>
                </c:pt>
                <c:pt idx="585">
                  <c:v>223.42200000000008</c:v>
                </c:pt>
                <c:pt idx="586">
                  <c:v>221.32600000000008</c:v>
                </c:pt>
                <c:pt idx="587">
                  <c:v>219.22899999999998</c:v>
                </c:pt>
                <c:pt idx="588">
                  <c:v>217.13299999999998</c:v>
                </c:pt>
                <c:pt idx="589">
                  <c:v>215.035</c:v>
                </c:pt>
                <c:pt idx="590">
                  <c:v>212.95400000000001</c:v>
                </c:pt>
                <c:pt idx="591">
                  <c:v>210.90300000000002</c:v>
                </c:pt>
                <c:pt idx="592">
                  <c:v>208.88300000000001</c:v>
                </c:pt>
                <c:pt idx="593">
                  <c:v>206.893</c:v>
                </c:pt>
                <c:pt idx="594">
                  <c:v>204.90800000000004</c:v>
                </c:pt>
                <c:pt idx="595">
                  <c:v>202.92400000000001</c:v>
                </c:pt>
                <c:pt idx="596">
                  <c:v>200.95200000000008</c:v>
                </c:pt>
                <c:pt idx="597">
                  <c:v>199.011</c:v>
                </c:pt>
                <c:pt idx="598">
                  <c:v>197.101</c:v>
                </c:pt>
                <c:pt idx="599">
                  <c:v>195.22200000000001</c:v>
                </c:pt>
                <c:pt idx="600">
                  <c:v>193.37300000000002</c:v>
                </c:pt>
                <c:pt idx="601">
                  <c:v>191.55600000000001</c:v>
                </c:pt>
                <c:pt idx="602">
                  <c:v>189.76899999999998</c:v>
                </c:pt>
                <c:pt idx="603">
                  <c:v>188.01299999999998</c:v>
                </c:pt>
                <c:pt idx="604">
                  <c:v>186.28800000000001</c:v>
                </c:pt>
                <c:pt idx="605">
                  <c:v>184.59399999999999</c:v>
                </c:pt>
                <c:pt idx="606">
                  <c:v>182.93</c:v>
                </c:pt>
                <c:pt idx="607">
                  <c:v>181.298</c:v>
                </c:pt>
                <c:pt idx="608">
                  <c:v>179.697</c:v>
                </c:pt>
                <c:pt idx="609">
                  <c:v>178.12700000000001</c:v>
                </c:pt>
                <c:pt idx="610">
                  <c:v>176.56200000000001</c:v>
                </c:pt>
                <c:pt idx="611">
                  <c:v>174.99800000000008</c:v>
                </c:pt>
                <c:pt idx="612">
                  <c:v>173.43600000000001</c:v>
                </c:pt>
                <c:pt idx="613">
                  <c:v>171.905</c:v>
                </c:pt>
                <c:pt idx="614">
                  <c:v>170.405</c:v>
                </c:pt>
                <c:pt idx="615">
                  <c:v>168.93600000000001</c:v>
                </c:pt>
                <c:pt idx="616">
                  <c:v>167.499</c:v>
                </c:pt>
                <c:pt idx="617">
                  <c:v>166.09200000000001</c:v>
                </c:pt>
                <c:pt idx="618">
                  <c:v>164.71699999999998</c:v>
                </c:pt>
                <c:pt idx="619">
                  <c:v>163.37200000000001</c:v>
                </c:pt>
                <c:pt idx="620">
                  <c:v>162.059</c:v>
                </c:pt>
                <c:pt idx="621">
                  <c:v>160.75300000000001</c:v>
                </c:pt>
                <c:pt idx="622">
                  <c:v>159.441</c:v>
                </c:pt>
                <c:pt idx="623">
                  <c:v>158.13999999999999</c:v>
                </c:pt>
                <c:pt idx="624">
                  <c:v>156.88000000000008</c:v>
                </c:pt>
                <c:pt idx="625">
                  <c:v>155.65</c:v>
                </c:pt>
                <c:pt idx="626">
                  <c:v>154.45200000000008</c:v>
                </c:pt>
                <c:pt idx="627">
                  <c:v>153.285</c:v>
                </c:pt>
                <c:pt idx="628">
                  <c:v>152.13800000000001</c:v>
                </c:pt>
                <c:pt idx="629">
                  <c:v>150.97499999999999</c:v>
                </c:pt>
                <c:pt idx="630">
                  <c:v>149.81200000000001</c:v>
                </c:pt>
                <c:pt idx="631">
                  <c:v>148.67399999999998</c:v>
                </c:pt>
                <c:pt idx="632">
                  <c:v>147.578</c:v>
                </c:pt>
                <c:pt idx="633">
                  <c:v>146.51299999999998</c:v>
                </c:pt>
                <c:pt idx="634">
                  <c:v>145.47999999999999</c:v>
                </c:pt>
                <c:pt idx="635">
                  <c:v>144.477</c:v>
                </c:pt>
                <c:pt idx="636">
                  <c:v>143.47999999999999</c:v>
                </c:pt>
                <c:pt idx="637">
                  <c:v>142.464</c:v>
                </c:pt>
                <c:pt idx="638">
                  <c:v>141.46</c:v>
                </c:pt>
                <c:pt idx="639">
                  <c:v>140.51</c:v>
                </c:pt>
                <c:pt idx="640">
                  <c:v>139.59200000000001</c:v>
                </c:pt>
                <c:pt idx="641">
                  <c:v>138.70399999999998</c:v>
                </c:pt>
                <c:pt idx="642">
                  <c:v>137.84800000000001</c:v>
                </c:pt>
                <c:pt idx="643">
                  <c:v>137.02200000000008</c:v>
                </c:pt>
                <c:pt idx="644">
                  <c:v>136.227</c:v>
                </c:pt>
                <c:pt idx="645">
                  <c:v>135.464</c:v>
                </c:pt>
                <c:pt idx="646">
                  <c:v>134.73099999999999</c:v>
                </c:pt>
                <c:pt idx="647">
                  <c:v>134.029</c:v>
                </c:pt>
                <c:pt idx="648">
                  <c:v>133.35800000000009</c:v>
                </c:pt>
                <c:pt idx="649">
                  <c:v>132.71799999999999</c:v>
                </c:pt>
                <c:pt idx="650">
                  <c:v>132.10899999999998</c:v>
                </c:pt>
                <c:pt idx="651">
                  <c:v>131.53</c:v>
                </c:pt>
                <c:pt idx="652">
                  <c:v>130.916</c:v>
                </c:pt>
                <c:pt idx="653">
                  <c:v>130.28800000000001</c:v>
                </c:pt>
                <c:pt idx="654">
                  <c:v>129.65900000000002</c:v>
                </c:pt>
                <c:pt idx="655">
                  <c:v>129.08600000000001</c:v>
                </c:pt>
                <c:pt idx="656">
                  <c:v>128.56300000000002</c:v>
                </c:pt>
                <c:pt idx="657">
                  <c:v>128.071</c:v>
                </c:pt>
                <c:pt idx="658">
                  <c:v>127.60899999999998</c:v>
                </c:pt>
                <c:pt idx="659">
                  <c:v>127.17700000000001</c:v>
                </c:pt>
                <c:pt idx="660">
                  <c:v>126.777</c:v>
                </c:pt>
                <c:pt idx="661">
                  <c:v>126.40600000000002</c:v>
                </c:pt>
                <c:pt idx="662">
                  <c:v>126.066</c:v>
                </c:pt>
                <c:pt idx="663">
                  <c:v>125.75700000000002</c:v>
                </c:pt>
                <c:pt idx="664">
                  <c:v>125.47799999999999</c:v>
                </c:pt>
                <c:pt idx="665">
                  <c:v>125.229</c:v>
                </c:pt>
                <c:pt idx="666">
                  <c:v>125.01100000000002</c:v>
                </c:pt>
                <c:pt idx="667">
                  <c:v>124.82199999999999</c:v>
                </c:pt>
                <c:pt idx="668">
                  <c:v>124.664</c:v>
                </c:pt>
                <c:pt idx="669">
                  <c:v>124.536</c:v>
                </c:pt>
                <c:pt idx="670">
                  <c:v>124.43899999999999</c:v>
                </c:pt>
                <c:pt idx="671">
                  <c:v>124.371</c:v>
                </c:pt>
                <c:pt idx="672">
                  <c:v>124.333</c:v>
                </c:pt>
                <c:pt idx="673">
                  <c:v>124.32499999999999</c:v>
                </c:pt>
                <c:pt idx="674">
                  <c:v>124.14400000000002</c:v>
                </c:pt>
                <c:pt idx="675">
                  <c:v>123.9</c:v>
                </c:pt>
                <c:pt idx="676">
                  <c:v>123.636</c:v>
                </c:pt>
                <c:pt idx="677">
                  <c:v>123.46599999999999</c:v>
                </c:pt>
                <c:pt idx="678">
                  <c:v>123.29600000000002</c:v>
                </c:pt>
                <c:pt idx="679">
                  <c:v>123.12499999999999</c:v>
                </c:pt>
                <c:pt idx="680">
                  <c:v>122.95399999999999</c:v>
                </c:pt>
                <c:pt idx="681">
                  <c:v>122.783</c:v>
                </c:pt>
                <c:pt idx="682">
                  <c:v>122.61199999999999</c:v>
                </c:pt>
                <c:pt idx="683">
                  <c:v>122.44100000000005</c:v>
                </c:pt>
                <c:pt idx="684">
                  <c:v>122.26900000000002</c:v>
                </c:pt>
                <c:pt idx="685">
                  <c:v>122.098</c:v>
                </c:pt>
                <c:pt idx="686">
                  <c:v>121.926</c:v>
                </c:pt>
                <c:pt idx="687">
                  <c:v>121.754</c:v>
                </c:pt>
                <c:pt idx="688">
                  <c:v>121.58199999999999</c:v>
                </c:pt>
                <c:pt idx="689">
                  <c:v>121.41000000000004</c:v>
                </c:pt>
                <c:pt idx="690">
                  <c:v>121.238</c:v>
                </c:pt>
                <c:pt idx="691">
                  <c:v>121.065</c:v>
                </c:pt>
                <c:pt idx="692">
                  <c:v>120.893</c:v>
                </c:pt>
                <c:pt idx="693">
                  <c:v>120.72</c:v>
                </c:pt>
                <c:pt idx="694">
                  <c:v>120.54700000000004</c:v>
                </c:pt>
                <c:pt idx="695">
                  <c:v>120.374</c:v>
                </c:pt>
                <c:pt idx="696">
                  <c:v>120.20099999999999</c:v>
                </c:pt>
                <c:pt idx="697">
                  <c:v>120.02800000000001</c:v>
                </c:pt>
                <c:pt idx="698">
                  <c:v>119.85499999999999</c:v>
                </c:pt>
                <c:pt idx="699">
                  <c:v>119.68199999999999</c:v>
                </c:pt>
                <c:pt idx="700">
                  <c:v>119.508</c:v>
                </c:pt>
                <c:pt idx="701">
                  <c:v>119.33499999999999</c:v>
                </c:pt>
                <c:pt idx="702">
                  <c:v>119.161</c:v>
                </c:pt>
                <c:pt idx="703">
                  <c:v>118.98699999999999</c:v>
                </c:pt>
                <c:pt idx="704">
                  <c:v>118.81399999999999</c:v>
                </c:pt>
                <c:pt idx="705">
                  <c:v>118.64</c:v>
                </c:pt>
                <c:pt idx="706">
                  <c:v>118.46599999999999</c:v>
                </c:pt>
                <c:pt idx="707">
                  <c:v>118.292</c:v>
                </c:pt>
                <c:pt idx="708">
                  <c:v>118.11799999999999</c:v>
                </c:pt>
                <c:pt idx="709">
                  <c:v>117.94400000000005</c:v>
                </c:pt>
                <c:pt idx="710">
                  <c:v>117.76900000000002</c:v>
                </c:pt>
                <c:pt idx="711">
                  <c:v>117.595</c:v>
                </c:pt>
                <c:pt idx="712">
                  <c:v>117.42100000000002</c:v>
                </c:pt>
                <c:pt idx="713">
                  <c:v>117.24600000000002</c:v>
                </c:pt>
                <c:pt idx="714">
                  <c:v>117.07199999999999</c:v>
                </c:pt>
                <c:pt idx="715">
                  <c:v>116.89700000000002</c:v>
                </c:pt>
                <c:pt idx="716">
                  <c:v>116.723</c:v>
                </c:pt>
                <c:pt idx="717">
                  <c:v>116.548</c:v>
                </c:pt>
                <c:pt idx="718">
                  <c:v>116.37299999999998</c:v>
                </c:pt>
                <c:pt idx="719">
                  <c:v>116.19799999999999</c:v>
                </c:pt>
                <c:pt idx="720">
                  <c:v>116.023</c:v>
                </c:pt>
                <c:pt idx="721">
                  <c:v>115.848</c:v>
                </c:pt>
                <c:pt idx="722">
                  <c:v>115.67299999999996</c:v>
                </c:pt>
                <c:pt idx="723">
                  <c:v>115.498</c:v>
                </c:pt>
                <c:pt idx="724">
                  <c:v>115.32299999999998</c:v>
                </c:pt>
                <c:pt idx="725">
                  <c:v>115.148</c:v>
                </c:pt>
                <c:pt idx="726">
                  <c:v>114.973</c:v>
                </c:pt>
                <c:pt idx="727">
                  <c:v>114.798</c:v>
                </c:pt>
                <c:pt idx="728">
                  <c:v>114.62299999999998</c:v>
                </c:pt>
                <c:pt idx="729">
                  <c:v>114.44700000000005</c:v>
                </c:pt>
                <c:pt idx="730">
                  <c:v>114.27200000000001</c:v>
                </c:pt>
                <c:pt idx="731">
                  <c:v>114.096</c:v>
                </c:pt>
                <c:pt idx="732">
                  <c:v>113.92100000000002</c:v>
                </c:pt>
                <c:pt idx="733">
                  <c:v>113.745</c:v>
                </c:pt>
                <c:pt idx="734">
                  <c:v>113.57</c:v>
                </c:pt>
                <c:pt idx="735">
                  <c:v>113.39400000000002</c:v>
                </c:pt>
                <c:pt idx="736">
                  <c:v>113.21899999999999</c:v>
                </c:pt>
                <c:pt idx="737">
                  <c:v>113.04300000000002</c:v>
                </c:pt>
                <c:pt idx="738">
                  <c:v>112.867</c:v>
                </c:pt>
                <c:pt idx="739">
                  <c:v>112.69199999999999</c:v>
                </c:pt>
                <c:pt idx="740">
                  <c:v>112.51600000000002</c:v>
                </c:pt>
                <c:pt idx="741">
                  <c:v>112.34</c:v>
                </c:pt>
                <c:pt idx="742">
                  <c:v>112.164</c:v>
                </c:pt>
                <c:pt idx="743">
                  <c:v>111.988</c:v>
                </c:pt>
                <c:pt idx="744">
                  <c:v>111.813</c:v>
                </c:pt>
                <c:pt idx="745">
                  <c:v>111.637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C6F-444E-87A4-12DFB0934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046168"/>
        <c:axId val="184045776"/>
      </c:scatterChart>
      <c:valAx>
        <c:axId val="184046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X-Position (m)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4045776"/>
        <c:crosses val="autoZero"/>
        <c:crossBetween val="midCat"/>
      </c:valAx>
      <c:valAx>
        <c:axId val="1840457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/>
                  <a:t>Z-Position (m)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40461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CA"/>
              <a:t>X-Position of Arrow Vs Time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X- Vs Time</c:v>
          </c:tx>
          <c:marker>
            <c:symbol val="none"/>
          </c:marker>
          <c:xVal>
            <c:numRef>
              <c:f>DAQ_File!$A$2:$A$747</c:f>
              <c:numCache>
                <c:formatCode>General</c:formatCode>
                <c:ptCount val="746"/>
                <c:pt idx="0">
                  <c:v>83.10199999999999</c:v>
                </c:pt>
                <c:pt idx="1">
                  <c:v>85.7881</c:v>
                </c:pt>
                <c:pt idx="2">
                  <c:v>85.976900000000001</c:v>
                </c:pt>
                <c:pt idx="3">
                  <c:v>86.180699999999987</c:v>
                </c:pt>
                <c:pt idx="4">
                  <c:v>86.344300000000004</c:v>
                </c:pt>
                <c:pt idx="5">
                  <c:v>86.499100000000027</c:v>
                </c:pt>
                <c:pt idx="6">
                  <c:v>86.669999999999987</c:v>
                </c:pt>
                <c:pt idx="7">
                  <c:v>86.841899999999995</c:v>
                </c:pt>
                <c:pt idx="8">
                  <c:v>86.997500000000045</c:v>
                </c:pt>
                <c:pt idx="9">
                  <c:v>87.153199999999998</c:v>
                </c:pt>
                <c:pt idx="10">
                  <c:v>87.335599999999999</c:v>
                </c:pt>
                <c:pt idx="11">
                  <c:v>87.495199999999997</c:v>
                </c:pt>
                <c:pt idx="12">
                  <c:v>87.653599999999983</c:v>
                </c:pt>
                <c:pt idx="13">
                  <c:v>87.807199999999995</c:v>
                </c:pt>
                <c:pt idx="14">
                  <c:v>87.963200000000043</c:v>
                </c:pt>
                <c:pt idx="15">
                  <c:v>88.124200000000002</c:v>
                </c:pt>
                <c:pt idx="16">
                  <c:v>88.279399999999981</c:v>
                </c:pt>
                <c:pt idx="17">
                  <c:v>88.432300000000012</c:v>
                </c:pt>
                <c:pt idx="18">
                  <c:v>88.586600000000004</c:v>
                </c:pt>
                <c:pt idx="19">
                  <c:v>88.745400000000004</c:v>
                </c:pt>
                <c:pt idx="20">
                  <c:v>88.903000000000006</c:v>
                </c:pt>
                <c:pt idx="21">
                  <c:v>89.056200000000004</c:v>
                </c:pt>
                <c:pt idx="22">
                  <c:v>89.214700000000022</c:v>
                </c:pt>
                <c:pt idx="23">
                  <c:v>89.374299999999991</c:v>
                </c:pt>
                <c:pt idx="24">
                  <c:v>89.524900000000002</c:v>
                </c:pt>
                <c:pt idx="25">
                  <c:v>89.682399999999959</c:v>
                </c:pt>
                <c:pt idx="26">
                  <c:v>89.840599999999995</c:v>
                </c:pt>
                <c:pt idx="27">
                  <c:v>89.996799999999993</c:v>
                </c:pt>
                <c:pt idx="28">
                  <c:v>90.15179999999998</c:v>
                </c:pt>
                <c:pt idx="29">
                  <c:v>90.308299999999988</c:v>
                </c:pt>
                <c:pt idx="30">
                  <c:v>90.459400000000002</c:v>
                </c:pt>
                <c:pt idx="31">
                  <c:v>90.6096</c:v>
                </c:pt>
                <c:pt idx="32">
                  <c:v>90.760599999999997</c:v>
                </c:pt>
                <c:pt idx="33">
                  <c:v>90.912000000000006</c:v>
                </c:pt>
                <c:pt idx="34">
                  <c:v>91.061300000000003</c:v>
                </c:pt>
                <c:pt idx="35">
                  <c:v>91.213300000000004</c:v>
                </c:pt>
                <c:pt idx="36">
                  <c:v>91.364700000000013</c:v>
                </c:pt>
                <c:pt idx="37">
                  <c:v>91.514799999999994</c:v>
                </c:pt>
                <c:pt idx="38">
                  <c:v>91.663200000000003</c:v>
                </c:pt>
                <c:pt idx="39">
                  <c:v>91.813699999999997</c:v>
                </c:pt>
                <c:pt idx="40">
                  <c:v>91.967700000000022</c:v>
                </c:pt>
                <c:pt idx="41">
                  <c:v>92.123999999999981</c:v>
                </c:pt>
                <c:pt idx="42">
                  <c:v>92.295599999999993</c:v>
                </c:pt>
                <c:pt idx="43">
                  <c:v>92.474500000000006</c:v>
                </c:pt>
                <c:pt idx="44">
                  <c:v>92.661699999999996</c:v>
                </c:pt>
                <c:pt idx="45">
                  <c:v>92.834800000000001</c:v>
                </c:pt>
                <c:pt idx="46">
                  <c:v>93.000299999999996</c:v>
                </c:pt>
                <c:pt idx="47">
                  <c:v>93.167999999999992</c:v>
                </c:pt>
                <c:pt idx="48">
                  <c:v>93.364999999999995</c:v>
                </c:pt>
                <c:pt idx="49">
                  <c:v>93.574799999999982</c:v>
                </c:pt>
                <c:pt idx="50">
                  <c:v>93.75839999999998</c:v>
                </c:pt>
                <c:pt idx="51">
                  <c:v>93.922200000000004</c:v>
                </c:pt>
                <c:pt idx="52">
                  <c:v>94.099400000000003</c:v>
                </c:pt>
                <c:pt idx="53">
                  <c:v>94.287999999999997</c:v>
                </c:pt>
                <c:pt idx="54">
                  <c:v>94.568100000000001</c:v>
                </c:pt>
                <c:pt idx="55">
                  <c:v>94.829699999999988</c:v>
                </c:pt>
                <c:pt idx="56">
                  <c:v>95.000600000000006</c:v>
                </c:pt>
                <c:pt idx="57">
                  <c:v>95.177399999999963</c:v>
                </c:pt>
                <c:pt idx="58">
                  <c:v>95.384799999999998</c:v>
                </c:pt>
                <c:pt idx="59">
                  <c:v>95.5535</c:v>
                </c:pt>
                <c:pt idx="60">
                  <c:v>95.726799999999983</c:v>
                </c:pt>
                <c:pt idx="61">
                  <c:v>95.889399999999981</c:v>
                </c:pt>
                <c:pt idx="62">
                  <c:v>96.059600000000003</c:v>
                </c:pt>
                <c:pt idx="63">
                  <c:v>96.22229999999999</c:v>
                </c:pt>
                <c:pt idx="64">
                  <c:v>96.378199999999978</c:v>
                </c:pt>
                <c:pt idx="65">
                  <c:v>96.536600000000007</c:v>
                </c:pt>
                <c:pt idx="66">
                  <c:v>96.694999999999993</c:v>
                </c:pt>
                <c:pt idx="67">
                  <c:v>96.853200000000001</c:v>
                </c:pt>
                <c:pt idx="68">
                  <c:v>97.004900000000006</c:v>
                </c:pt>
                <c:pt idx="69">
                  <c:v>97.165599999999998</c:v>
                </c:pt>
                <c:pt idx="70">
                  <c:v>97.323699999999988</c:v>
                </c:pt>
                <c:pt idx="71">
                  <c:v>97.483700000000013</c:v>
                </c:pt>
                <c:pt idx="72">
                  <c:v>97.635799999999989</c:v>
                </c:pt>
                <c:pt idx="73">
                  <c:v>97.789699999999996</c:v>
                </c:pt>
                <c:pt idx="74">
                  <c:v>97.938300000000012</c:v>
                </c:pt>
                <c:pt idx="75">
                  <c:v>98.097800000000007</c:v>
                </c:pt>
                <c:pt idx="76">
                  <c:v>98.247300000000024</c:v>
                </c:pt>
                <c:pt idx="77">
                  <c:v>98.403400000000005</c:v>
                </c:pt>
                <c:pt idx="78">
                  <c:v>98.554999999999993</c:v>
                </c:pt>
                <c:pt idx="79">
                  <c:v>98.715900000000005</c:v>
                </c:pt>
                <c:pt idx="80">
                  <c:v>98.873899999999978</c:v>
                </c:pt>
                <c:pt idx="81">
                  <c:v>99.025099999999981</c:v>
                </c:pt>
                <c:pt idx="82">
                  <c:v>99.183099999999982</c:v>
                </c:pt>
                <c:pt idx="83">
                  <c:v>99.342100000000002</c:v>
                </c:pt>
                <c:pt idx="84">
                  <c:v>99.500100000000003</c:v>
                </c:pt>
                <c:pt idx="85">
                  <c:v>99.653599999999983</c:v>
                </c:pt>
                <c:pt idx="86">
                  <c:v>99.813000000000002</c:v>
                </c:pt>
                <c:pt idx="87">
                  <c:v>99.972999999999999</c:v>
                </c:pt>
                <c:pt idx="88">
                  <c:v>100.133</c:v>
                </c:pt>
                <c:pt idx="89">
                  <c:v>100.28400000000002</c:v>
                </c:pt>
                <c:pt idx="90">
                  <c:v>100.43400000000004</c:v>
                </c:pt>
                <c:pt idx="91">
                  <c:v>100.593</c:v>
                </c:pt>
                <c:pt idx="92">
                  <c:v>100.751</c:v>
                </c:pt>
                <c:pt idx="93">
                  <c:v>100.90300000000002</c:v>
                </c:pt>
                <c:pt idx="94">
                  <c:v>101.06100000000002</c:v>
                </c:pt>
                <c:pt idx="95">
                  <c:v>101.21400000000004</c:v>
                </c:pt>
                <c:pt idx="96">
                  <c:v>101.366</c:v>
                </c:pt>
                <c:pt idx="97">
                  <c:v>101.53400000000002</c:v>
                </c:pt>
                <c:pt idx="98">
                  <c:v>101.69</c:v>
                </c:pt>
                <c:pt idx="99">
                  <c:v>101.84099999999999</c:v>
                </c:pt>
                <c:pt idx="100">
                  <c:v>101.99000000000002</c:v>
                </c:pt>
                <c:pt idx="101">
                  <c:v>102.143</c:v>
                </c:pt>
                <c:pt idx="102">
                  <c:v>102.304</c:v>
                </c:pt>
                <c:pt idx="103">
                  <c:v>102.456</c:v>
                </c:pt>
                <c:pt idx="104">
                  <c:v>102.61499999999999</c:v>
                </c:pt>
                <c:pt idx="105">
                  <c:v>102.773</c:v>
                </c:pt>
                <c:pt idx="106">
                  <c:v>102.928</c:v>
                </c:pt>
                <c:pt idx="107">
                  <c:v>103.08799999999999</c:v>
                </c:pt>
                <c:pt idx="108">
                  <c:v>103.24600000000002</c:v>
                </c:pt>
                <c:pt idx="109">
                  <c:v>103.40100000000002</c:v>
                </c:pt>
                <c:pt idx="110">
                  <c:v>103.556</c:v>
                </c:pt>
                <c:pt idx="111">
                  <c:v>103.71000000000002</c:v>
                </c:pt>
                <c:pt idx="112">
                  <c:v>103.86999999999999</c:v>
                </c:pt>
                <c:pt idx="113">
                  <c:v>104.029</c:v>
                </c:pt>
                <c:pt idx="114">
                  <c:v>104.18499999999999</c:v>
                </c:pt>
                <c:pt idx="115">
                  <c:v>104.34399999999999</c:v>
                </c:pt>
                <c:pt idx="116">
                  <c:v>104.49400000000004</c:v>
                </c:pt>
                <c:pt idx="117">
                  <c:v>104.65600000000001</c:v>
                </c:pt>
                <c:pt idx="118">
                  <c:v>104.81399999999999</c:v>
                </c:pt>
                <c:pt idx="119">
                  <c:v>104.965</c:v>
                </c:pt>
                <c:pt idx="120">
                  <c:v>105.12499999999999</c:v>
                </c:pt>
                <c:pt idx="121">
                  <c:v>105.282</c:v>
                </c:pt>
                <c:pt idx="122">
                  <c:v>105.43600000000002</c:v>
                </c:pt>
                <c:pt idx="123">
                  <c:v>105.595</c:v>
                </c:pt>
                <c:pt idx="124">
                  <c:v>105.754</c:v>
                </c:pt>
                <c:pt idx="125">
                  <c:v>105.91000000000004</c:v>
                </c:pt>
                <c:pt idx="126">
                  <c:v>106.066</c:v>
                </c:pt>
                <c:pt idx="127">
                  <c:v>106.224</c:v>
                </c:pt>
                <c:pt idx="128">
                  <c:v>106.38</c:v>
                </c:pt>
                <c:pt idx="129">
                  <c:v>106.54300000000002</c:v>
                </c:pt>
                <c:pt idx="130">
                  <c:v>106.69199999999999</c:v>
                </c:pt>
                <c:pt idx="131">
                  <c:v>106.845</c:v>
                </c:pt>
                <c:pt idx="132">
                  <c:v>106.99600000000002</c:v>
                </c:pt>
                <c:pt idx="133">
                  <c:v>107.14700000000002</c:v>
                </c:pt>
                <c:pt idx="134">
                  <c:v>107.298</c:v>
                </c:pt>
                <c:pt idx="135">
                  <c:v>107.44800000000002</c:v>
                </c:pt>
                <c:pt idx="136">
                  <c:v>107.59699999999999</c:v>
                </c:pt>
                <c:pt idx="137">
                  <c:v>107.751</c:v>
                </c:pt>
                <c:pt idx="138">
                  <c:v>107.91700000000004</c:v>
                </c:pt>
                <c:pt idx="139">
                  <c:v>108.10599999999998</c:v>
                </c:pt>
                <c:pt idx="140">
                  <c:v>108.292</c:v>
                </c:pt>
                <c:pt idx="141">
                  <c:v>108.47499999999999</c:v>
                </c:pt>
                <c:pt idx="142">
                  <c:v>108.627</c:v>
                </c:pt>
                <c:pt idx="143">
                  <c:v>108.78</c:v>
                </c:pt>
                <c:pt idx="144">
                  <c:v>108.94000000000004</c:v>
                </c:pt>
                <c:pt idx="145">
                  <c:v>109.099</c:v>
                </c:pt>
                <c:pt idx="146">
                  <c:v>109.252</c:v>
                </c:pt>
                <c:pt idx="147">
                  <c:v>109.41300000000004</c:v>
                </c:pt>
                <c:pt idx="148">
                  <c:v>109.59</c:v>
                </c:pt>
                <c:pt idx="149">
                  <c:v>109.785</c:v>
                </c:pt>
                <c:pt idx="150">
                  <c:v>109.96400000000004</c:v>
                </c:pt>
                <c:pt idx="151">
                  <c:v>110.14400000000002</c:v>
                </c:pt>
                <c:pt idx="152">
                  <c:v>110.29700000000004</c:v>
                </c:pt>
                <c:pt idx="153">
                  <c:v>110.458</c:v>
                </c:pt>
                <c:pt idx="154">
                  <c:v>110.62199999999999</c:v>
                </c:pt>
                <c:pt idx="155">
                  <c:v>110.795</c:v>
                </c:pt>
                <c:pt idx="156">
                  <c:v>110.968</c:v>
                </c:pt>
                <c:pt idx="157">
                  <c:v>111.157</c:v>
                </c:pt>
                <c:pt idx="158">
                  <c:v>111.33</c:v>
                </c:pt>
                <c:pt idx="159">
                  <c:v>111.488</c:v>
                </c:pt>
                <c:pt idx="160">
                  <c:v>111.64999999999999</c:v>
                </c:pt>
                <c:pt idx="161">
                  <c:v>111.80800000000001</c:v>
                </c:pt>
                <c:pt idx="162">
                  <c:v>111.97</c:v>
                </c:pt>
                <c:pt idx="163">
                  <c:v>112.124</c:v>
                </c:pt>
                <c:pt idx="164">
                  <c:v>112.27800000000001</c:v>
                </c:pt>
                <c:pt idx="165">
                  <c:v>112.43700000000004</c:v>
                </c:pt>
                <c:pt idx="166">
                  <c:v>112.59399999999999</c:v>
                </c:pt>
                <c:pt idx="167">
                  <c:v>112.75</c:v>
                </c:pt>
                <c:pt idx="168">
                  <c:v>112.91000000000004</c:v>
                </c:pt>
                <c:pt idx="169">
                  <c:v>113.06699999999999</c:v>
                </c:pt>
                <c:pt idx="170">
                  <c:v>113.22</c:v>
                </c:pt>
                <c:pt idx="171">
                  <c:v>113.37899999999998</c:v>
                </c:pt>
                <c:pt idx="172">
                  <c:v>113.532</c:v>
                </c:pt>
                <c:pt idx="173">
                  <c:v>113.687</c:v>
                </c:pt>
                <c:pt idx="174">
                  <c:v>113.846</c:v>
                </c:pt>
                <c:pt idx="175">
                  <c:v>113.998</c:v>
                </c:pt>
                <c:pt idx="176">
                  <c:v>114.15499999999999</c:v>
                </c:pt>
                <c:pt idx="177">
                  <c:v>114.31399999999999</c:v>
                </c:pt>
                <c:pt idx="178">
                  <c:v>114.47199999999999</c:v>
                </c:pt>
                <c:pt idx="179">
                  <c:v>114.62499999999999</c:v>
                </c:pt>
                <c:pt idx="180">
                  <c:v>114.78400000000002</c:v>
                </c:pt>
                <c:pt idx="181">
                  <c:v>114.94200000000002</c:v>
                </c:pt>
                <c:pt idx="182">
                  <c:v>115.10599999999998</c:v>
                </c:pt>
                <c:pt idx="183">
                  <c:v>115.26</c:v>
                </c:pt>
                <c:pt idx="184">
                  <c:v>115.41700000000004</c:v>
                </c:pt>
                <c:pt idx="185">
                  <c:v>115.57299999999998</c:v>
                </c:pt>
                <c:pt idx="186">
                  <c:v>115.724</c:v>
                </c:pt>
                <c:pt idx="187">
                  <c:v>115.883</c:v>
                </c:pt>
                <c:pt idx="188">
                  <c:v>116.04300000000002</c:v>
                </c:pt>
                <c:pt idx="189">
                  <c:v>116.19799999999999</c:v>
                </c:pt>
                <c:pt idx="190">
                  <c:v>116.35499999999999</c:v>
                </c:pt>
                <c:pt idx="191">
                  <c:v>116.51400000000002</c:v>
                </c:pt>
                <c:pt idx="192">
                  <c:v>116.66800000000001</c:v>
                </c:pt>
                <c:pt idx="193">
                  <c:v>116.821</c:v>
                </c:pt>
                <c:pt idx="194">
                  <c:v>116.98099999999999</c:v>
                </c:pt>
                <c:pt idx="195">
                  <c:v>117.14</c:v>
                </c:pt>
                <c:pt idx="196">
                  <c:v>117.29400000000004</c:v>
                </c:pt>
                <c:pt idx="197">
                  <c:v>117.45399999999999</c:v>
                </c:pt>
                <c:pt idx="198">
                  <c:v>117.614</c:v>
                </c:pt>
                <c:pt idx="199">
                  <c:v>117.76100000000002</c:v>
                </c:pt>
                <c:pt idx="200">
                  <c:v>117.91500000000002</c:v>
                </c:pt>
                <c:pt idx="201">
                  <c:v>118.07499999999999</c:v>
                </c:pt>
                <c:pt idx="202">
                  <c:v>118.235</c:v>
                </c:pt>
                <c:pt idx="203">
                  <c:v>118.38800000000001</c:v>
                </c:pt>
                <c:pt idx="204">
                  <c:v>118.54600000000002</c:v>
                </c:pt>
                <c:pt idx="205">
                  <c:v>118.69799999999999</c:v>
                </c:pt>
                <c:pt idx="206">
                  <c:v>118.85899999999998</c:v>
                </c:pt>
                <c:pt idx="207">
                  <c:v>119.01400000000002</c:v>
                </c:pt>
                <c:pt idx="208">
                  <c:v>119.17299999999996</c:v>
                </c:pt>
                <c:pt idx="209">
                  <c:v>119.333</c:v>
                </c:pt>
                <c:pt idx="210">
                  <c:v>119.49000000000002</c:v>
                </c:pt>
                <c:pt idx="211">
                  <c:v>119.642</c:v>
                </c:pt>
                <c:pt idx="212">
                  <c:v>119.8</c:v>
                </c:pt>
                <c:pt idx="213">
                  <c:v>119.96299999999999</c:v>
                </c:pt>
                <c:pt idx="214">
                  <c:v>120.124</c:v>
                </c:pt>
                <c:pt idx="215">
                  <c:v>120.277</c:v>
                </c:pt>
                <c:pt idx="216">
                  <c:v>120.42700000000002</c:v>
                </c:pt>
                <c:pt idx="217">
                  <c:v>120.58499999999999</c:v>
                </c:pt>
                <c:pt idx="218">
                  <c:v>120.74299999999999</c:v>
                </c:pt>
                <c:pt idx="219">
                  <c:v>120.896</c:v>
                </c:pt>
                <c:pt idx="220">
                  <c:v>121.05500000000001</c:v>
                </c:pt>
                <c:pt idx="221">
                  <c:v>121.215</c:v>
                </c:pt>
                <c:pt idx="222">
                  <c:v>121.36799999999999</c:v>
                </c:pt>
                <c:pt idx="223">
                  <c:v>121.524</c:v>
                </c:pt>
                <c:pt idx="224">
                  <c:v>121.684</c:v>
                </c:pt>
                <c:pt idx="225">
                  <c:v>121.84399999999999</c:v>
                </c:pt>
                <c:pt idx="226">
                  <c:v>121.998</c:v>
                </c:pt>
                <c:pt idx="227">
                  <c:v>122.15499999999999</c:v>
                </c:pt>
                <c:pt idx="228">
                  <c:v>122.312</c:v>
                </c:pt>
                <c:pt idx="229">
                  <c:v>122.462</c:v>
                </c:pt>
                <c:pt idx="230">
                  <c:v>122.613</c:v>
                </c:pt>
                <c:pt idx="231">
                  <c:v>122.765</c:v>
                </c:pt>
                <c:pt idx="232">
                  <c:v>122.91500000000002</c:v>
                </c:pt>
                <c:pt idx="233">
                  <c:v>123.066</c:v>
                </c:pt>
                <c:pt idx="234">
                  <c:v>123.215</c:v>
                </c:pt>
                <c:pt idx="235">
                  <c:v>123.36499999999999</c:v>
                </c:pt>
                <c:pt idx="236">
                  <c:v>123.515</c:v>
                </c:pt>
                <c:pt idx="237">
                  <c:v>123.669</c:v>
                </c:pt>
                <c:pt idx="238">
                  <c:v>123.83</c:v>
                </c:pt>
                <c:pt idx="239">
                  <c:v>123.99600000000002</c:v>
                </c:pt>
                <c:pt idx="240">
                  <c:v>124.15799999999999</c:v>
                </c:pt>
                <c:pt idx="241">
                  <c:v>124.321</c:v>
                </c:pt>
                <c:pt idx="242">
                  <c:v>124.48099999999999</c:v>
                </c:pt>
                <c:pt idx="243">
                  <c:v>124.637</c:v>
                </c:pt>
                <c:pt idx="244">
                  <c:v>124.79700000000004</c:v>
                </c:pt>
                <c:pt idx="245">
                  <c:v>124.959</c:v>
                </c:pt>
                <c:pt idx="246">
                  <c:v>125.10899999999998</c:v>
                </c:pt>
                <c:pt idx="247">
                  <c:v>125.26900000000002</c:v>
                </c:pt>
                <c:pt idx="248">
                  <c:v>125.423</c:v>
                </c:pt>
                <c:pt idx="249">
                  <c:v>125.577</c:v>
                </c:pt>
                <c:pt idx="250">
                  <c:v>125.733</c:v>
                </c:pt>
                <c:pt idx="251">
                  <c:v>125.88500000000001</c:v>
                </c:pt>
                <c:pt idx="252">
                  <c:v>126.042</c:v>
                </c:pt>
                <c:pt idx="253">
                  <c:v>126.20399999999999</c:v>
                </c:pt>
                <c:pt idx="254">
                  <c:v>126.35899999999998</c:v>
                </c:pt>
                <c:pt idx="255">
                  <c:v>126.515</c:v>
                </c:pt>
                <c:pt idx="256">
                  <c:v>126.669</c:v>
                </c:pt>
                <c:pt idx="257">
                  <c:v>126.82599999999998</c:v>
                </c:pt>
                <c:pt idx="258">
                  <c:v>126.983</c:v>
                </c:pt>
                <c:pt idx="259">
                  <c:v>127.13500000000001</c:v>
                </c:pt>
                <c:pt idx="260">
                  <c:v>127.289</c:v>
                </c:pt>
                <c:pt idx="261">
                  <c:v>127.44500000000002</c:v>
                </c:pt>
                <c:pt idx="262">
                  <c:v>127.601</c:v>
                </c:pt>
                <c:pt idx="263">
                  <c:v>127.74900000000002</c:v>
                </c:pt>
                <c:pt idx="264">
                  <c:v>127.91200000000002</c:v>
                </c:pt>
                <c:pt idx="265">
                  <c:v>128.06100000000001</c:v>
                </c:pt>
                <c:pt idx="266">
                  <c:v>128.21799999999999</c:v>
                </c:pt>
                <c:pt idx="267">
                  <c:v>128.37200000000001</c:v>
                </c:pt>
                <c:pt idx="268">
                  <c:v>128.52700000000004</c:v>
                </c:pt>
                <c:pt idx="269">
                  <c:v>128.67599999999999</c:v>
                </c:pt>
                <c:pt idx="270">
                  <c:v>128.834</c:v>
                </c:pt>
                <c:pt idx="271">
                  <c:v>128.994</c:v>
                </c:pt>
                <c:pt idx="272">
                  <c:v>129.14599999999999</c:v>
                </c:pt>
                <c:pt idx="273">
                  <c:v>129.30500000000001</c:v>
                </c:pt>
                <c:pt idx="274">
                  <c:v>129.46200000000007</c:v>
                </c:pt>
                <c:pt idx="275">
                  <c:v>129.61699999999999</c:v>
                </c:pt>
                <c:pt idx="276">
                  <c:v>129.77699999999999</c:v>
                </c:pt>
                <c:pt idx="277">
                  <c:v>129.93100000000001</c:v>
                </c:pt>
                <c:pt idx="278">
                  <c:v>130.09</c:v>
                </c:pt>
                <c:pt idx="279">
                  <c:v>130.24899999999997</c:v>
                </c:pt>
                <c:pt idx="280">
                  <c:v>130.40800000000004</c:v>
                </c:pt>
                <c:pt idx="281">
                  <c:v>130.56300000000002</c:v>
                </c:pt>
                <c:pt idx="282">
                  <c:v>130.721</c:v>
                </c:pt>
                <c:pt idx="283">
                  <c:v>130.869</c:v>
                </c:pt>
                <c:pt idx="284">
                  <c:v>131.02700000000004</c:v>
                </c:pt>
                <c:pt idx="285">
                  <c:v>131.184</c:v>
                </c:pt>
                <c:pt idx="286">
                  <c:v>131.33500000000001</c:v>
                </c:pt>
                <c:pt idx="287">
                  <c:v>131.494</c:v>
                </c:pt>
                <c:pt idx="288">
                  <c:v>131.65200000000004</c:v>
                </c:pt>
                <c:pt idx="289">
                  <c:v>131.81</c:v>
                </c:pt>
                <c:pt idx="290">
                  <c:v>131.96600000000001</c:v>
                </c:pt>
                <c:pt idx="291">
                  <c:v>132.12300000000002</c:v>
                </c:pt>
                <c:pt idx="292">
                  <c:v>132.285</c:v>
                </c:pt>
                <c:pt idx="293">
                  <c:v>132.43300000000002</c:v>
                </c:pt>
                <c:pt idx="294">
                  <c:v>132.59300000000002</c:v>
                </c:pt>
                <c:pt idx="295">
                  <c:v>132.74799999999999</c:v>
                </c:pt>
                <c:pt idx="296">
                  <c:v>132.90100000000001</c:v>
                </c:pt>
                <c:pt idx="297">
                  <c:v>133.059</c:v>
                </c:pt>
                <c:pt idx="298">
                  <c:v>133.21799999999999</c:v>
                </c:pt>
                <c:pt idx="299">
                  <c:v>133.36800000000008</c:v>
                </c:pt>
                <c:pt idx="300">
                  <c:v>133.524</c:v>
                </c:pt>
                <c:pt idx="301">
                  <c:v>133.67699999999999</c:v>
                </c:pt>
                <c:pt idx="302">
                  <c:v>133.83100000000007</c:v>
                </c:pt>
                <c:pt idx="303">
                  <c:v>133.98800000000008</c:v>
                </c:pt>
                <c:pt idx="304">
                  <c:v>134.136</c:v>
                </c:pt>
                <c:pt idx="305">
                  <c:v>134.29399999999998</c:v>
                </c:pt>
                <c:pt idx="306">
                  <c:v>134.44299999999998</c:v>
                </c:pt>
                <c:pt idx="307">
                  <c:v>134.601</c:v>
                </c:pt>
                <c:pt idx="308">
                  <c:v>134.74899999999997</c:v>
                </c:pt>
                <c:pt idx="309">
                  <c:v>134.904</c:v>
                </c:pt>
                <c:pt idx="310">
                  <c:v>135.06200000000001</c:v>
                </c:pt>
                <c:pt idx="311">
                  <c:v>135.21899999999999</c:v>
                </c:pt>
                <c:pt idx="312">
                  <c:v>135.374</c:v>
                </c:pt>
                <c:pt idx="313">
                  <c:v>135.52600000000001</c:v>
                </c:pt>
                <c:pt idx="314">
                  <c:v>135.68300000000002</c:v>
                </c:pt>
                <c:pt idx="315">
                  <c:v>135.839</c:v>
                </c:pt>
                <c:pt idx="316">
                  <c:v>135.99300000000002</c:v>
                </c:pt>
                <c:pt idx="317">
                  <c:v>136.14499999999998</c:v>
                </c:pt>
                <c:pt idx="318">
                  <c:v>136.30000000000001</c:v>
                </c:pt>
                <c:pt idx="319">
                  <c:v>136.45400000000001</c:v>
                </c:pt>
                <c:pt idx="320">
                  <c:v>136.61099999999999</c:v>
                </c:pt>
                <c:pt idx="321">
                  <c:v>136.76</c:v>
                </c:pt>
                <c:pt idx="322">
                  <c:v>136.911</c:v>
                </c:pt>
                <c:pt idx="323">
                  <c:v>137.06800000000001</c:v>
                </c:pt>
                <c:pt idx="324">
                  <c:v>137.227</c:v>
                </c:pt>
                <c:pt idx="325">
                  <c:v>137.37700000000001</c:v>
                </c:pt>
                <c:pt idx="326">
                  <c:v>137.542</c:v>
                </c:pt>
                <c:pt idx="327">
                  <c:v>137.696</c:v>
                </c:pt>
                <c:pt idx="328">
                  <c:v>137.84900000000002</c:v>
                </c:pt>
                <c:pt idx="329">
                  <c:v>138.005</c:v>
                </c:pt>
                <c:pt idx="330">
                  <c:v>138.16499999999999</c:v>
                </c:pt>
                <c:pt idx="331">
                  <c:v>138.31399999999999</c:v>
                </c:pt>
                <c:pt idx="332">
                  <c:v>138.465</c:v>
                </c:pt>
                <c:pt idx="333">
                  <c:v>138.62</c:v>
                </c:pt>
                <c:pt idx="334">
                  <c:v>138.77499999999998</c:v>
                </c:pt>
                <c:pt idx="335">
                  <c:v>138.92400000000001</c:v>
                </c:pt>
                <c:pt idx="336">
                  <c:v>139.08000000000001</c:v>
                </c:pt>
                <c:pt idx="337">
                  <c:v>139.22899999999998</c:v>
                </c:pt>
                <c:pt idx="338">
                  <c:v>139.38100000000009</c:v>
                </c:pt>
                <c:pt idx="339">
                  <c:v>139.55200000000008</c:v>
                </c:pt>
                <c:pt idx="340">
                  <c:v>139.70499999999998</c:v>
                </c:pt>
                <c:pt idx="341">
                  <c:v>139.863</c:v>
                </c:pt>
                <c:pt idx="342">
                  <c:v>140.01399999999998</c:v>
                </c:pt>
                <c:pt idx="343">
                  <c:v>140.17499999999998</c:v>
                </c:pt>
                <c:pt idx="344">
                  <c:v>140.32700000000008</c:v>
                </c:pt>
                <c:pt idx="345">
                  <c:v>140.483</c:v>
                </c:pt>
                <c:pt idx="346">
                  <c:v>140.63999999999999</c:v>
                </c:pt>
                <c:pt idx="347">
                  <c:v>140.79399999999998</c:v>
                </c:pt>
                <c:pt idx="348">
                  <c:v>140.94999999999999</c:v>
                </c:pt>
                <c:pt idx="349">
                  <c:v>141.10999999999999</c:v>
                </c:pt>
                <c:pt idx="350">
                  <c:v>141.268</c:v>
                </c:pt>
                <c:pt idx="351">
                  <c:v>141.42400000000001</c:v>
                </c:pt>
                <c:pt idx="352">
                  <c:v>141.578</c:v>
                </c:pt>
                <c:pt idx="353">
                  <c:v>141.73499999999999</c:v>
                </c:pt>
                <c:pt idx="354">
                  <c:v>141.89500000000001</c:v>
                </c:pt>
                <c:pt idx="355">
                  <c:v>142.04499999999999</c:v>
                </c:pt>
                <c:pt idx="356">
                  <c:v>142.20599999999999</c:v>
                </c:pt>
                <c:pt idx="357">
                  <c:v>142.36600000000001</c:v>
                </c:pt>
                <c:pt idx="358">
                  <c:v>142.51899999999998</c:v>
                </c:pt>
                <c:pt idx="359">
                  <c:v>142.66899999999998</c:v>
                </c:pt>
                <c:pt idx="360">
                  <c:v>142.81800000000001</c:v>
                </c:pt>
                <c:pt idx="361">
                  <c:v>142.97299999999998</c:v>
                </c:pt>
                <c:pt idx="362">
                  <c:v>143.124</c:v>
                </c:pt>
                <c:pt idx="363">
                  <c:v>143.26999999999998</c:v>
                </c:pt>
                <c:pt idx="364">
                  <c:v>143.42400000000001</c:v>
                </c:pt>
                <c:pt idx="365">
                  <c:v>143.57299999999998</c:v>
                </c:pt>
                <c:pt idx="366">
                  <c:v>143.72</c:v>
                </c:pt>
                <c:pt idx="367">
                  <c:v>143.86800000000008</c:v>
                </c:pt>
                <c:pt idx="368">
                  <c:v>144.017</c:v>
                </c:pt>
                <c:pt idx="369">
                  <c:v>144.16800000000001</c:v>
                </c:pt>
                <c:pt idx="370">
                  <c:v>144.316</c:v>
                </c:pt>
                <c:pt idx="371">
                  <c:v>144.46600000000001</c:v>
                </c:pt>
                <c:pt idx="372">
                  <c:v>144.61199999999999</c:v>
                </c:pt>
                <c:pt idx="373">
                  <c:v>144.76</c:v>
                </c:pt>
                <c:pt idx="374">
                  <c:v>144.90700000000001</c:v>
                </c:pt>
                <c:pt idx="375">
                  <c:v>145.05500000000001</c:v>
                </c:pt>
                <c:pt idx="376">
                  <c:v>145.20299999999997</c:v>
                </c:pt>
                <c:pt idx="377">
                  <c:v>145.35000000000008</c:v>
                </c:pt>
                <c:pt idx="378">
                  <c:v>145.49800000000008</c:v>
                </c:pt>
                <c:pt idx="379">
                  <c:v>145.64599999999999</c:v>
                </c:pt>
                <c:pt idx="380">
                  <c:v>145.79399999999998</c:v>
                </c:pt>
                <c:pt idx="381">
                  <c:v>145.941</c:v>
                </c:pt>
                <c:pt idx="382">
                  <c:v>146.09100000000001</c:v>
                </c:pt>
                <c:pt idx="383">
                  <c:v>146.23899999999998</c:v>
                </c:pt>
                <c:pt idx="384">
                  <c:v>146.38600000000008</c:v>
                </c:pt>
                <c:pt idx="385">
                  <c:v>146.53200000000001</c:v>
                </c:pt>
                <c:pt idx="386">
                  <c:v>146.67899999999997</c:v>
                </c:pt>
                <c:pt idx="387">
                  <c:v>146.82800000000009</c:v>
                </c:pt>
                <c:pt idx="388">
                  <c:v>146.98500000000001</c:v>
                </c:pt>
                <c:pt idx="389">
                  <c:v>147.14699999999999</c:v>
                </c:pt>
                <c:pt idx="390">
                  <c:v>147.31100000000001</c:v>
                </c:pt>
                <c:pt idx="391">
                  <c:v>147.47499999999999</c:v>
                </c:pt>
                <c:pt idx="392">
                  <c:v>147.63899999999998</c:v>
                </c:pt>
                <c:pt idx="393">
                  <c:v>147.80200000000008</c:v>
                </c:pt>
                <c:pt idx="394">
                  <c:v>147.97</c:v>
                </c:pt>
                <c:pt idx="395">
                  <c:v>148.13299999999998</c:v>
                </c:pt>
                <c:pt idx="396">
                  <c:v>148.28100000000001</c:v>
                </c:pt>
                <c:pt idx="397">
                  <c:v>148.43900000000002</c:v>
                </c:pt>
                <c:pt idx="398">
                  <c:v>148.59300000000002</c:v>
                </c:pt>
                <c:pt idx="399">
                  <c:v>148.73999999999998</c:v>
                </c:pt>
                <c:pt idx="400">
                  <c:v>148.88700000000009</c:v>
                </c:pt>
                <c:pt idx="401">
                  <c:v>149.036</c:v>
                </c:pt>
                <c:pt idx="402">
                  <c:v>149.18800000000007</c:v>
                </c:pt>
                <c:pt idx="403">
                  <c:v>149.345</c:v>
                </c:pt>
                <c:pt idx="404">
                  <c:v>149.50200000000001</c:v>
                </c:pt>
                <c:pt idx="405">
                  <c:v>149.65900000000002</c:v>
                </c:pt>
                <c:pt idx="406">
                  <c:v>149.81300000000002</c:v>
                </c:pt>
                <c:pt idx="407">
                  <c:v>149.97299999999998</c:v>
                </c:pt>
                <c:pt idx="408">
                  <c:v>150.136</c:v>
                </c:pt>
                <c:pt idx="409">
                  <c:v>150.28200000000001</c:v>
                </c:pt>
                <c:pt idx="410">
                  <c:v>150.43900000000002</c:v>
                </c:pt>
                <c:pt idx="411">
                  <c:v>150.59</c:v>
                </c:pt>
                <c:pt idx="412">
                  <c:v>150.74499999999998</c:v>
                </c:pt>
                <c:pt idx="413">
                  <c:v>150.90200000000004</c:v>
                </c:pt>
                <c:pt idx="414">
                  <c:v>151.059</c:v>
                </c:pt>
                <c:pt idx="415">
                  <c:v>151.21399999999991</c:v>
                </c:pt>
                <c:pt idx="416">
                  <c:v>151.363</c:v>
                </c:pt>
                <c:pt idx="417">
                  <c:v>151.518</c:v>
                </c:pt>
                <c:pt idx="418">
                  <c:v>151.67399999999998</c:v>
                </c:pt>
                <c:pt idx="419">
                  <c:v>151.82200000000009</c:v>
                </c:pt>
                <c:pt idx="420">
                  <c:v>151.97999999999999</c:v>
                </c:pt>
                <c:pt idx="421">
                  <c:v>152.13999999999999</c:v>
                </c:pt>
                <c:pt idx="422">
                  <c:v>152.286</c:v>
                </c:pt>
                <c:pt idx="423">
                  <c:v>152.44399999999999</c:v>
                </c:pt>
                <c:pt idx="424">
                  <c:v>152.6</c:v>
                </c:pt>
                <c:pt idx="425">
                  <c:v>152.74799999999999</c:v>
                </c:pt>
                <c:pt idx="426">
                  <c:v>152.90600000000001</c:v>
                </c:pt>
                <c:pt idx="427">
                  <c:v>153.06399999999999</c:v>
                </c:pt>
                <c:pt idx="428">
                  <c:v>153.21899999999999</c:v>
                </c:pt>
                <c:pt idx="429">
                  <c:v>153.37200000000001</c:v>
                </c:pt>
                <c:pt idx="430">
                  <c:v>153.52800000000008</c:v>
                </c:pt>
                <c:pt idx="431">
                  <c:v>153.67599999999999</c:v>
                </c:pt>
                <c:pt idx="432">
                  <c:v>153.82800000000009</c:v>
                </c:pt>
                <c:pt idx="433">
                  <c:v>153.99800000000008</c:v>
                </c:pt>
                <c:pt idx="434">
                  <c:v>154.161</c:v>
                </c:pt>
                <c:pt idx="435">
                  <c:v>154.316</c:v>
                </c:pt>
                <c:pt idx="436">
                  <c:v>154.47</c:v>
                </c:pt>
                <c:pt idx="437">
                  <c:v>154.62800000000001</c:v>
                </c:pt>
                <c:pt idx="438">
                  <c:v>154.78700000000001</c:v>
                </c:pt>
                <c:pt idx="439">
                  <c:v>154.947</c:v>
                </c:pt>
                <c:pt idx="440">
                  <c:v>155.1</c:v>
                </c:pt>
                <c:pt idx="441">
                  <c:v>155.261</c:v>
                </c:pt>
                <c:pt idx="442">
                  <c:v>155.416</c:v>
                </c:pt>
                <c:pt idx="443">
                  <c:v>155.58100000000007</c:v>
                </c:pt>
                <c:pt idx="444">
                  <c:v>155.74699999999999</c:v>
                </c:pt>
                <c:pt idx="445">
                  <c:v>155.89700000000008</c:v>
                </c:pt>
                <c:pt idx="446">
                  <c:v>156.059</c:v>
                </c:pt>
                <c:pt idx="447">
                  <c:v>156.21099999999998</c:v>
                </c:pt>
                <c:pt idx="448">
                  <c:v>156.363</c:v>
                </c:pt>
                <c:pt idx="449">
                  <c:v>156.52100000000004</c:v>
                </c:pt>
                <c:pt idx="450">
                  <c:v>156.66899999999998</c:v>
                </c:pt>
                <c:pt idx="451">
                  <c:v>156.82700000000008</c:v>
                </c:pt>
                <c:pt idx="452">
                  <c:v>156.98500000000001</c:v>
                </c:pt>
                <c:pt idx="453">
                  <c:v>157.14599999999999</c:v>
                </c:pt>
                <c:pt idx="454">
                  <c:v>157.29499999999999</c:v>
                </c:pt>
                <c:pt idx="455">
                  <c:v>157.44999999999999</c:v>
                </c:pt>
                <c:pt idx="456">
                  <c:v>157.60399999999998</c:v>
                </c:pt>
                <c:pt idx="457">
                  <c:v>157.75200000000001</c:v>
                </c:pt>
                <c:pt idx="458">
                  <c:v>157.9</c:v>
                </c:pt>
                <c:pt idx="459">
                  <c:v>158.05000000000001</c:v>
                </c:pt>
                <c:pt idx="460">
                  <c:v>158.20299999999997</c:v>
                </c:pt>
                <c:pt idx="461">
                  <c:v>158.363</c:v>
                </c:pt>
                <c:pt idx="462">
                  <c:v>158.512</c:v>
                </c:pt>
                <c:pt idx="463">
                  <c:v>158.66899999999998</c:v>
                </c:pt>
                <c:pt idx="464">
                  <c:v>158.83000000000001</c:v>
                </c:pt>
                <c:pt idx="465">
                  <c:v>158.97899999999998</c:v>
                </c:pt>
                <c:pt idx="466">
                  <c:v>159.142</c:v>
                </c:pt>
                <c:pt idx="467">
                  <c:v>159.29899999999998</c:v>
                </c:pt>
                <c:pt idx="468">
                  <c:v>159.446</c:v>
                </c:pt>
                <c:pt idx="469">
                  <c:v>159.60599999999999</c:v>
                </c:pt>
                <c:pt idx="470">
                  <c:v>159.75300000000001</c:v>
                </c:pt>
                <c:pt idx="471">
                  <c:v>159.911</c:v>
                </c:pt>
                <c:pt idx="472">
                  <c:v>160.06800000000001</c:v>
                </c:pt>
                <c:pt idx="473">
                  <c:v>160.22800000000001</c:v>
                </c:pt>
                <c:pt idx="474">
                  <c:v>160.38000000000008</c:v>
                </c:pt>
                <c:pt idx="475">
                  <c:v>160.536</c:v>
                </c:pt>
                <c:pt idx="476">
                  <c:v>160.69399999999999</c:v>
                </c:pt>
                <c:pt idx="477">
                  <c:v>160.84399999999999</c:v>
                </c:pt>
                <c:pt idx="478">
                  <c:v>161.00200000000001</c:v>
                </c:pt>
                <c:pt idx="479">
                  <c:v>161.16299999999998</c:v>
                </c:pt>
                <c:pt idx="480">
                  <c:v>161.31300000000002</c:v>
                </c:pt>
                <c:pt idx="481">
                  <c:v>161.46900000000002</c:v>
                </c:pt>
                <c:pt idx="482">
                  <c:v>161.62300000000002</c:v>
                </c:pt>
                <c:pt idx="483">
                  <c:v>161.77799999999999</c:v>
                </c:pt>
                <c:pt idx="484">
                  <c:v>161.93600000000001</c:v>
                </c:pt>
                <c:pt idx="485">
                  <c:v>162.095</c:v>
                </c:pt>
                <c:pt idx="486">
                  <c:v>162.251</c:v>
                </c:pt>
                <c:pt idx="487">
                  <c:v>162.40100000000001</c:v>
                </c:pt>
                <c:pt idx="488">
                  <c:v>162.559</c:v>
                </c:pt>
                <c:pt idx="489">
                  <c:v>162.71699999999998</c:v>
                </c:pt>
                <c:pt idx="490">
                  <c:v>162.875</c:v>
                </c:pt>
                <c:pt idx="491">
                  <c:v>163.02800000000008</c:v>
                </c:pt>
                <c:pt idx="492">
                  <c:v>163.191</c:v>
                </c:pt>
                <c:pt idx="493">
                  <c:v>163.34</c:v>
                </c:pt>
                <c:pt idx="494">
                  <c:v>163.49700000000001</c:v>
                </c:pt>
                <c:pt idx="495">
                  <c:v>163.654</c:v>
                </c:pt>
                <c:pt idx="496">
                  <c:v>163.804</c:v>
                </c:pt>
                <c:pt idx="497">
                  <c:v>163.96100000000001</c:v>
                </c:pt>
                <c:pt idx="498">
                  <c:v>164.11199999999999</c:v>
                </c:pt>
                <c:pt idx="499">
                  <c:v>164.26999999999998</c:v>
                </c:pt>
                <c:pt idx="500">
                  <c:v>164.41899999999998</c:v>
                </c:pt>
                <c:pt idx="501">
                  <c:v>164.57599999999999</c:v>
                </c:pt>
                <c:pt idx="502">
                  <c:v>164.72399999999999</c:v>
                </c:pt>
                <c:pt idx="503">
                  <c:v>164.87300000000002</c:v>
                </c:pt>
                <c:pt idx="504">
                  <c:v>165.02100000000004</c:v>
                </c:pt>
                <c:pt idx="505">
                  <c:v>165.19399999999999</c:v>
                </c:pt>
                <c:pt idx="506">
                  <c:v>165.345</c:v>
                </c:pt>
                <c:pt idx="507">
                  <c:v>165.49600000000001</c:v>
                </c:pt>
                <c:pt idx="508">
                  <c:v>165.65600000000001</c:v>
                </c:pt>
                <c:pt idx="509">
                  <c:v>165.809</c:v>
                </c:pt>
                <c:pt idx="510">
                  <c:v>165.96200000000007</c:v>
                </c:pt>
                <c:pt idx="511">
                  <c:v>166.12800000000001</c:v>
                </c:pt>
                <c:pt idx="512">
                  <c:v>166.28200000000001</c:v>
                </c:pt>
                <c:pt idx="513">
                  <c:v>166.43600000000001</c:v>
                </c:pt>
                <c:pt idx="514">
                  <c:v>166.59399999999999</c:v>
                </c:pt>
                <c:pt idx="515">
                  <c:v>166.74299999999999</c:v>
                </c:pt>
                <c:pt idx="516">
                  <c:v>166.89800000000008</c:v>
                </c:pt>
                <c:pt idx="517">
                  <c:v>167.05100000000004</c:v>
                </c:pt>
                <c:pt idx="518">
                  <c:v>167.20599999999999</c:v>
                </c:pt>
                <c:pt idx="519">
                  <c:v>167.36200000000008</c:v>
                </c:pt>
                <c:pt idx="520">
                  <c:v>167.511</c:v>
                </c:pt>
                <c:pt idx="521">
                  <c:v>167.66800000000001</c:v>
                </c:pt>
                <c:pt idx="522">
                  <c:v>167.82200000000009</c:v>
                </c:pt>
                <c:pt idx="523">
                  <c:v>167.97299999999998</c:v>
                </c:pt>
                <c:pt idx="524">
                  <c:v>168.126</c:v>
                </c:pt>
                <c:pt idx="525">
                  <c:v>168.28100000000001</c:v>
                </c:pt>
                <c:pt idx="526">
                  <c:v>168.42800000000008</c:v>
                </c:pt>
                <c:pt idx="527">
                  <c:v>168.577</c:v>
                </c:pt>
                <c:pt idx="528">
                  <c:v>168.73699999999999</c:v>
                </c:pt>
                <c:pt idx="529">
                  <c:v>168.905</c:v>
                </c:pt>
                <c:pt idx="530">
                  <c:v>169.05700000000004</c:v>
                </c:pt>
                <c:pt idx="531">
                  <c:v>169.21299999999999</c:v>
                </c:pt>
                <c:pt idx="532">
                  <c:v>169.36600000000001</c:v>
                </c:pt>
                <c:pt idx="533">
                  <c:v>169.523</c:v>
                </c:pt>
                <c:pt idx="534">
                  <c:v>169.67</c:v>
                </c:pt>
                <c:pt idx="535">
                  <c:v>169.83</c:v>
                </c:pt>
                <c:pt idx="536">
                  <c:v>169.97899999999998</c:v>
                </c:pt>
                <c:pt idx="537">
                  <c:v>170.14</c:v>
                </c:pt>
                <c:pt idx="538">
                  <c:v>170.298</c:v>
                </c:pt>
                <c:pt idx="539">
                  <c:v>170.446</c:v>
                </c:pt>
                <c:pt idx="540">
                  <c:v>170.60399999999998</c:v>
                </c:pt>
                <c:pt idx="541">
                  <c:v>170.76</c:v>
                </c:pt>
                <c:pt idx="542">
                  <c:v>170.91399999999999</c:v>
                </c:pt>
                <c:pt idx="543">
                  <c:v>171.07399999999998</c:v>
                </c:pt>
                <c:pt idx="544">
                  <c:v>171.227</c:v>
                </c:pt>
                <c:pt idx="545">
                  <c:v>171.38300000000001</c:v>
                </c:pt>
                <c:pt idx="546">
                  <c:v>171.54299999999998</c:v>
                </c:pt>
                <c:pt idx="547">
                  <c:v>171.69200000000001</c:v>
                </c:pt>
                <c:pt idx="548">
                  <c:v>171.84700000000001</c:v>
                </c:pt>
                <c:pt idx="549">
                  <c:v>171.999</c:v>
                </c:pt>
                <c:pt idx="550">
                  <c:v>172.148</c:v>
                </c:pt>
                <c:pt idx="551">
                  <c:v>172.31800000000001</c:v>
                </c:pt>
                <c:pt idx="552">
                  <c:v>172.47399999999999</c:v>
                </c:pt>
                <c:pt idx="553">
                  <c:v>172.62300000000002</c:v>
                </c:pt>
                <c:pt idx="554">
                  <c:v>172.78</c:v>
                </c:pt>
                <c:pt idx="555">
                  <c:v>172.93800000000007</c:v>
                </c:pt>
                <c:pt idx="556">
                  <c:v>173.08700000000007</c:v>
                </c:pt>
                <c:pt idx="557">
                  <c:v>173.24899999999997</c:v>
                </c:pt>
                <c:pt idx="558">
                  <c:v>173.404</c:v>
                </c:pt>
                <c:pt idx="559">
                  <c:v>173.55800000000008</c:v>
                </c:pt>
                <c:pt idx="560">
                  <c:v>173.70999999999998</c:v>
                </c:pt>
                <c:pt idx="561">
                  <c:v>173.86600000000001</c:v>
                </c:pt>
                <c:pt idx="562">
                  <c:v>174.01399999999998</c:v>
                </c:pt>
                <c:pt idx="563">
                  <c:v>174.18100000000001</c:v>
                </c:pt>
                <c:pt idx="564">
                  <c:v>174.34300000000002</c:v>
                </c:pt>
                <c:pt idx="565">
                  <c:v>174.49300000000002</c:v>
                </c:pt>
                <c:pt idx="566">
                  <c:v>174.65200000000004</c:v>
                </c:pt>
                <c:pt idx="567">
                  <c:v>174.81</c:v>
                </c:pt>
                <c:pt idx="568">
                  <c:v>174.964</c:v>
                </c:pt>
                <c:pt idx="569">
                  <c:v>175.124</c:v>
                </c:pt>
                <c:pt idx="570">
                  <c:v>175.28</c:v>
                </c:pt>
                <c:pt idx="571">
                  <c:v>175.43600000000001</c:v>
                </c:pt>
                <c:pt idx="572">
                  <c:v>175.59300000000002</c:v>
                </c:pt>
                <c:pt idx="573">
                  <c:v>175.74199999999999</c:v>
                </c:pt>
                <c:pt idx="574">
                  <c:v>175.899</c:v>
                </c:pt>
                <c:pt idx="575">
                  <c:v>176.05700000000004</c:v>
                </c:pt>
                <c:pt idx="576">
                  <c:v>176.20599999999999</c:v>
                </c:pt>
                <c:pt idx="577">
                  <c:v>176.363</c:v>
                </c:pt>
                <c:pt idx="578">
                  <c:v>176.523</c:v>
                </c:pt>
                <c:pt idx="579">
                  <c:v>176.678</c:v>
                </c:pt>
                <c:pt idx="580">
                  <c:v>176.834</c:v>
                </c:pt>
                <c:pt idx="581">
                  <c:v>176.994</c:v>
                </c:pt>
                <c:pt idx="582">
                  <c:v>177.15</c:v>
                </c:pt>
                <c:pt idx="583">
                  <c:v>177.3</c:v>
                </c:pt>
                <c:pt idx="584">
                  <c:v>177.45700000000008</c:v>
                </c:pt>
                <c:pt idx="585">
                  <c:v>177.607</c:v>
                </c:pt>
                <c:pt idx="586">
                  <c:v>177.761</c:v>
                </c:pt>
                <c:pt idx="587">
                  <c:v>177.91899999999998</c:v>
                </c:pt>
                <c:pt idx="588">
                  <c:v>178.07899999999998</c:v>
                </c:pt>
                <c:pt idx="589">
                  <c:v>178.23899999999998</c:v>
                </c:pt>
                <c:pt idx="590">
                  <c:v>178.38700000000009</c:v>
                </c:pt>
                <c:pt idx="591">
                  <c:v>178.54599999999999</c:v>
                </c:pt>
                <c:pt idx="592">
                  <c:v>178.696</c:v>
                </c:pt>
                <c:pt idx="593">
                  <c:v>178.85200000000009</c:v>
                </c:pt>
                <c:pt idx="594">
                  <c:v>179.005</c:v>
                </c:pt>
                <c:pt idx="595">
                  <c:v>179.166</c:v>
                </c:pt>
                <c:pt idx="596">
                  <c:v>179.32300000000001</c:v>
                </c:pt>
                <c:pt idx="597">
                  <c:v>179.48700000000008</c:v>
                </c:pt>
                <c:pt idx="598">
                  <c:v>179.64599999999999</c:v>
                </c:pt>
                <c:pt idx="599">
                  <c:v>179.804</c:v>
                </c:pt>
                <c:pt idx="600">
                  <c:v>179.953</c:v>
                </c:pt>
                <c:pt idx="601">
                  <c:v>180.11399999999998</c:v>
                </c:pt>
                <c:pt idx="602">
                  <c:v>180.27399999999992</c:v>
                </c:pt>
                <c:pt idx="603">
                  <c:v>180.43</c:v>
                </c:pt>
                <c:pt idx="604">
                  <c:v>180.58100000000007</c:v>
                </c:pt>
                <c:pt idx="605">
                  <c:v>180.73899999999998</c:v>
                </c:pt>
                <c:pt idx="606">
                  <c:v>180.89200000000008</c:v>
                </c:pt>
                <c:pt idx="607">
                  <c:v>181.04599999999999</c:v>
                </c:pt>
                <c:pt idx="608">
                  <c:v>181.19499999999999</c:v>
                </c:pt>
                <c:pt idx="609">
                  <c:v>181.34900000000002</c:v>
                </c:pt>
                <c:pt idx="610">
                  <c:v>181.501</c:v>
                </c:pt>
                <c:pt idx="611">
                  <c:v>181.648</c:v>
                </c:pt>
                <c:pt idx="612">
                  <c:v>181.82100000000008</c:v>
                </c:pt>
                <c:pt idx="613">
                  <c:v>181.97499999999999</c:v>
                </c:pt>
                <c:pt idx="614">
                  <c:v>182.12900000000002</c:v>
                </c:pt>
                <c:pt idx="615">
                  <c:v>182.27699999999999</c:v>
                </c:pt>
                <c:pt idx="616">
                  <c:v>182.42600000000004</c:v>
                </c:pt>
                <c:pt idx="617">
                  <c:v>182.57399999999998</c:v>
                </c:pt>
                <c:pt idx="618">
                  <c:v>182.72200000000001</c:v>
                </c:pt>
                <c:pt idx="619">
                  <c:v>182.88000000000008</c:v>
                </c:pt>
                <c:pt idx="620">
                  <c:v>183.02800000000008</c:v>
                </c:pt>
                <c:pt idx="621">
                  <c:v>183.19</c:v>
                </c:pt>
                <c:pt idx="622">
                  <c:v>183.34300000000002</c:v>
                </c:pt>
                <c:pt idx="623">
                  <c:v>183.49600000000001</c:v>
                </c:pt>
                <c:pt idx="624">
                  <c:v>183.648</c:v>
                </c:pt>
                <c:pt idx="625">
                  <c:v>183.80600000000001</c:v>
                </c:pt>
                <c:pt idx="626">
                  <c:v>183.95600000000007</c:v>
                </c:pt>
                <c:pt idx="627">
                  <c:v>184.11299999999997</c:v>
                </c:pt>
                <c:pt idx="628">
                  <c:v>184.27499999999998</c:v>
                </c:pt>
                <c:pt idx="629">
                  <c:v>184.42500000000001</c:v>
                </c:pt>
                <c:pt idx="630">
                  <c:v>184.58200000000008</c:v>
                </c:pt>
                <c:pt idx="631">
                  <c:v>184.74099999999999</c:v>
                </c:pt>
                <c:pt idx="632">
                  <c:v>184.89100000000008</c:v>
                </c:pt>
                <c:pt idx="633">
                  <c:v>185.05</c:v>
                </c:pt>
                <c:pt idx="634">
                  <c:v>185.21099999999998</c:v>
                </c:pt>
                <c:pt idx="635">
                  <c:v>185.36600000000001</c:v>
                </c:pt>
                <c:pt idx="636">
                  <c:v>185.52100000000004</c:v>
                </c:pt>
                <c:pt idx="637">
                  <c:v>185.67899999999997</c:v>
                </c:pt>
                <c:pt idx="638">
                  <c:v>185.833</c:v>
                </c:pt>
                <c:pt idx="639">
                  <c:v>185.99100000000001</c:v>
                </c:pt>
                <c:pt idx="640">
                  <c:v>186.14899999999997</c:v>
                </c:pt>
                <c:pt idx="641">
                  <c:v>186.30800000000008</c:v>
                </c:pt>
                <c:pt idx="642">
                  <c:v>186.46100000000001</c:v>
                </c:pt>
                <c:pt idx="643">
                  <c:v>186.61399999999998</c:v>
                </c:pt>
                <c:pt idx="644">
                  <c:v>186.76999999999998</c:v>
                </c:pt>
                <c:pt idx="645">
                  <c:v>186.92700000000008</c:v>
                </c:pt>
                <c:pt idx="646">
                  <c:v>187.08100000000007</c:v>
                </c:pt>
                <c:pt idx="647">
                  <c:v>187.23999999999998</c:v>
                </c:pt>
                <c:pt idx="648">
                  <c:v>187.39800000000008</c:v>
                </c:pt>
                <c:pt idx="649">
                  <c:v>187.55800000000008</c:v>
                </c:pt>
                <c:pt idx="650">
                  <c:v>187.70999999999998</c:v>
                </c:pt>
                <c:pt idx="651">
                  <c:v>187.86500000000001</c:v>
                </c:pt>
                <c:pt idx="652">
                  <c:v>188.018</c:v>
                </c:pt>
                <c:pt idx="653">
                  <c:v>188.17599999999999</c:v>
                </c:pt>
                <c:pt idx="654">
                  <c:v>188.33100000000007</c:v>
                </c:pt>
                <c:pt idx="655">
                  <c:v>188.489</c:v>
                </c:pt>
                <c:pt idx="656">
                  <c:v>188.64699999999999</c:v>
                </c:pt>
                <c:pt idx="657">
                  <c:v>188.804</c:v>
                </c:pt>
                <c:pt idx="658">
                  <c:v>188.96</c:v>
                </c:pt>
                <c:pt idx="659">
                  <c:v>189.12</c:v>
                </c:pt>
                <c:pt idx="660">
                  <c:v>189.28</c:v>
                </c:pt>
                <c:pt idx="661">
                  <c:v>189.43900000000002</c:v>
                </c:pt>
                <c:pt idx="662">
                  <c:v>189.59200000000001</c:v>
                </c:pt>
                <c:pt idx="663">
                  <c:v>189.75399999999999</c:v>
                </c:pt>
                <c:pt idx="664">
                  <c:v>189.90900000000002</c:v>
                </c:pt>
                <c:pt idx="665">
                  <c:v>190.06900000000002</c:v>
                </c:pt>
                <c:pt idx="666">
                  <c:v>190.22200000000001</c:v>
                </c:pt>
                <c:pt idx="667">
                  <c:v>190.39000000000001</c:v>
                </c:pt>
                <c:pt idx="668">
                  <c:v>190.55100000000004</c:v>
                </c:pt>
                <c:pt idx="669">
                  <c:v>190.70499999999998</c:v>
                </c:pt>
                <c:pt idx="670">
                  <c:v>190.864</c:v>
                </c:pt>
                <c:pt idx="671">
                  <c:v>191.017</c:v>
                </c:pt>
                <c:pt idx="672">
                  <c:v>191.18</c:v>
                </c:pt>
                <c:pt idx="673">
                  <c:v>191.33500000000001</c:v>
                </c:pt>
                <c:pt idx="674">
                  <c:v>191.494</c:v>
                </c:pt>
                <c:pt idx="675">
                  <c:v>191.64899999999997</c:v>
                </c:pt>
                <c:pt idx="676">
                  <c:v>191.80700000000004</c:v>
                </c:pt>
                <c:pt idx="677">
                  <c:v>191.96300000000002</c:v>
                </c:pt>
                <c:pt idx="678">
                  <c:v>192.126</c:v>
                </c:pt>
                <c:pt idx="679">
                  <c:v>192.28900000000002</c:v>
                </c:pt>
                <c:pt idx="680">
                  <c:v>192.446</c:v>
                </c:pt>
                <c:pt idx="681">
                  <c:v>192.602</c:v>
                </c:pt>
                <c:pt idx="682">
                  <c:v>192.756</c:v>
                </c:pt>
                <c:pt idx="683">
                  <c:v>192.90800000000004</c:v>
                </c:pt>
                <c:pt idx="684">
                  <c:v>193.06900000000002</c:v>
                </c:pt>
                <c:pt idx="685">
                  <c:v>193.22299999999998</c:v>
                </c:pt>
                <c:pt idx="686">
                  <c:v>193.375</c:v>
                </c:pt>
                <c:pt idx="687">
                  <c:v>193.542</c:v>
                </c:pt>
                <c:pt idx="688">
                  <c:v>193.71199999999999</c:v>
                </c:pt>
                <c:pt idx="689">
                  <c:v>193.86500000000001</c:v>
                </c:pt>
                <c:pt idx="690">
                  <c:v>194.01899999999998</c:v>
                </c:pt>
                <c:pt idx="691">
                  <c:v>194.17699999999999</c:v>
                </c:pt>
                <c:pt idx="692">
                  <c:v>194.33100000000007</c:v>
                </c:pt>
                <c:pt idx="693">
                  <c:v>194.483</c:v>
                </c:pt>
                <c:pt idx="694">
                  <c:v>194.636</c:v>
                </c:pt>
                <c:pt idx="695">
                  <c:v>194.786</c:v>
                </c:pt>
                <c:pt idx="696">
                  <c:v>194.93800000000007</c:v>
                </c:pt>
                <c:pt idx="697">
                  <c:v>195.09100000000001</c:v>
                </c:pt>
                <c:pt idx="698">
                  <c:v>195.24199999999999</c:v>
                </c:pt>
                <c:pt idx="699">
                  <c:v>195.39400000000001</c:v>
                </c:pt>
                <c:pt idx="700">
                  <c:v>195.54599999999999</c:v>
                </c:pt>
                <c:pt idx="701">
                  <c:v>195.70299999999997</c:v>
                </c:pt>
                <c:pt idx="702">
                  <c:v>195.86500000000001</c:v>
                </c:pt>
                <c:pt idx="703">
                  <c:v>196.02200000000008</c:v>
                </c:pt>
                <c:pt idx="704">
                  <c:v>196.18700000000001</c:v>
                </c:pt>
                <c:pt idx="705">
                  <c:v>196.35100000000008</c:v>
                </c:pt>
                <c:pt idx="706">
                  <c:v>196.50700000000001</c:v>
                </c:pt>
                <c:pt idx="707">
                  <c:v>196.66299999999998</c:v>
                </c:pt>
                <c:pt idx="708">
                  <c:v>196.82500000000007</c:v>
                </c:pt>
                <c:pt idx="709">
                  <c:v>196.98400000000001</c:v>
                </c:pt>
                <c:pt idx="710">
                  <c:v>197.14699999999999</c:v>
                </c:pt>
                <c:pt idx="711">
                  <c:v>197.3</c:v>
                </c:pt>
                <c:pt idx="712">
                  <c:v>197.45800000000008</c:v>
                </c:pt>
                <c:pt idx="713">
                  <c:v>197.62300000000002</c:v>
                </c:pt>
                <c:pt idx="714">
                  <c:v>197.79899999999998</c:v>
                </c:pt>
                <c:pt idx="715">
                  <c:v>197.971</c:v>
                </c:pt>
                <c:pt idx="716">
                  <c:v>198.14599999999999</c:v>
                </c:pt>
                <c:pt idx="717">
                  <c:v>198.31900000000002</c:v>
                </c:pt>
                <c:pt idx="718">
                  <c:v>198.48600000000008</c:v>
                </c:pt>
                <c:pt idx="719">
                  <c:v>198.64699999999999</c:v>
                </c:pt>
                <c:pt idx="720">
                  <c:v>198.80700000000004</c:v>
                </c:pt>
                <c:pt idx="721">
                  <c:v>198.965</c:v>
                </c:pt>
                <c:pt idx="722">
                  <c:v>199.12300000000002</c:v>
                </c:pt>
                <c:pt idx="723">
                  <c:v>199.28100000000001</c:v>
                </c:pt>
                <c:pt idx="724">
                  <c:v>199.441</c:v>
                </c:pt>
                <c:pt idx="725">
                  <c:v>199.59200000000001</c:v>
                </c:pt>
                <c:pt idx="726">
                  <c:v>199.74299999999999</c:v>
                </c:pt>
                <c:pt idx="727">
                  <c:v>199.9</c:v>
                </c:pt>
                <c:pt idx="728">
                  <c:v>200.05800000000008</c:v>
                </c:pt>
                <c:pt idx="729">
                  <c:v>200.23299999999998</c:v>
                </c:pt>
                <c:pt idx="730">
                  <c:v>200.43</c:v>
                </c:pt>
                <c:pt idx="731">
                  <c:v>200.61299999999997</c:v>
                </c:pt>
                <c:pt idx="732">
                  <c:v>200.79</c:v>
                </c:pt>
                <c:pt idx="733">
                  <c:v>200.959</c:v>
                </c:pt>
                <c:pt idx="734">
                  <c:v>201.125</c:v>
                </c:pt>
                <c:pt idx="735">
                  <c:v>201.28399999999999</c:v>
                </c:pt>
                <c:pt idx="736">
                  <c:v>201.43600000000001</c:v>
                </c:pt>
                <c:pt idx="737">
                  <c:v>201.59700000000001</c:v>
                </c:pt>
                <c:pt idx="738">
                  <c:v>201.76</c:v>
                </c:pt>
                <c:pt idx="739">
                  <c:v>201.934</c:v>
                </c:pt>
                <c:pt idx="740">
                  <c:v>202.15</c:v>
                </c:pt>
                <c:pt idx="741">
                  <c:v>202.33700000000007</c:v>
                </c:pt>
                <c:pt idx="742">
                  <c:v>202.52500000000001</c:v>
                </c:pt>
                <c:pt idx="743">
                  <c:v>202.702</c:v>
                </c:pt>
                <c:pt idx="744">
                  <c:v>202.86500000000001</c:v>
                </c:pt>
                <c:pt idx="745">
                  <c:v>203.02500000000001</c:v>
                </c:pt>
              </c:numCache>
            </c:numRef>
          </c:xVal>
          <c:yVal>
            <c:numRef>
              <c:f>DAQ_File!$D$2:$D$747</c:f>
              <c:numCache>
                <c:formatCode>General</c:formatCode>
                <c:ptCount val="746"/>
                <c:pt idx="0">
                  <c:v>-8.5</c:v>
                </c:pt>
                <c:pt idx="1">
                  <c:v>-6.6182999999999996</c:v>
                </c:pt>
                <c:pt idx="2">
                  <c:v>-4.5258999999999974</c:v>
                </c:pt>
                <c:pt idx="3">
                  <c:v>-2.4317799999999985</c:v>
                </c:pt>
                <c:pt idx="4">
                  <c:v>-0.33596400000000032</c:v>
                </c:pt>
                <c:pt idx="5">
                  <c:v>1.7615499999999993</c:v>
                </c:pt>
                <c:pt idx="6">
                  <c:v>3.8607499999999986</c:v>
                </c:pt>
                <c:pt idx="7">
                  <c:v>5.9616100000000003</c:v>
                </c:pt>
                <c:pt idx="8">
                  <c:v>8.0427900000000001</c:v>
                </c:pt>
                <c:pt idx="9">
                  <c:v>10.123299999999999</c:v>
                </c:pt>
                <c:pt idx="10">
                  <c:v>12.205400000000004</c:v>
                </c:pt>
                <c:pt idx="11">
                  <c:v>14.289200000000001</c:v>
                </c:pt>
                <c:pt idx="12">
                  <c:v>16.374800000000011</c:v>
                </c:pt>
                <c:pt idx="13">
                  <c:v>18.461999999999989</c:v>
                </c:pt>
                <c:pt idx="14">
                  <c:v>20.550999999999988</c:v>
                </c:pt>
                <c:pt idx="15">
                  <c:v>22.6417</c:v>
                </c:pt>
                <c:pt idx="16">
                  <c:v>24.734100000000005</c:v>
                </c:pt>
                <c:pt idx="17">
                  <c:v>26.828199999999985</c:v>
                </c:pt>
                <c:pt idx="18">
                  <c:v>28.923999999999989</c:v>
                </c:pt>
                <c:pt idx="19">
                  <c:v>31.021599999999989</c:v>
                </c:pt>
                <c:pt idx="20">
                  <c:v>33.120700000000021</c:v>
                </c:pt>
                <c:pt idx="21">
                  <c:v>35.221600000000002</c:v>
                </c:pt>
                <c:pt idx="22">
                  <c:v>37.324100000000001</c:v>
                </c:pt>
                <c:pt idx="23">
                  <c:v>39.428200000000011</c:v>
                </c:pt>
                <c:pt idx="24">
                  <c:v>41.534000000000006</c:v>
                </c:pt>
                <c:pt idx="25">
                  <c:v>43.641300000000001</c:v>
                </c:pt>
                <c:pt idx="26">
                  <c:v>45.750100000000003</c:v>
                </c:pt>
                <c:pt idx="27">
                  <c:v>47.860400000000006</c:v>
                </c:pt>
                <c:pt idx="28">
                  <c:v>49.972300000000011</c:v>
                </c:pt>
                <c:pt idx="29">
                  <c:v>52.085500000000003</c:v>
                </c:pt>
                <c:pt idx="30">
                  <c:v>54.200200000000002</c:v>
                </c:pt>
                <c:pt idx="31">
                  <c:v>56.316199999999995</c:v>
                </c:pt>
                <c:pt idx="32">
                  <c:v>58.433600000000006</c:v>
                </c:pt>
                <c:pt idx="33">
                  <c:v>60.552200000000006</c:v>
                </c:pt>
                <c:pt idx="34">
                  <c:v>62.672000000000011</c:v>
                </c:pt>
                <c:pt idx="35">
                  <c:v>64.793099999999995</c:v>
                </c:pt>
                <c:pt idx="36">
                  <c:v>66.915300000000002</c:v>
                </c:pt>
                <c:pt idx="37">
                  <c:v>69.038600000000002</c:v>
                </c:pt>
                <c:pt idx="38">
                  <c:v>71.162899999999979</c:v>
                </c:pt>
                <c:pt idx="39">
                  <c:v>73.288299999999992</c:v>
                </c:pt>
                <c:pt idx="40">
                  <c:v>75.414600000000036</c:v>
                </c:pt>
                <c:pt idx="41">
                  <c:v>77.541799999999995</c:v>
                </c:pt>
                <c:pt idx="42">
                  <c:v>79.669899999999998</c:v>
                </c:pt>
                <c:pt idx="43">
                  <c:v>81.7988</c:v>
                </c:pt>
                <c:pt idx="44">
                  <c:v>83.9285</c:v>
                </c:pt>
                <c:pt idx="45">
                  <c:v>86.05889999999998</c:v>
                </c:pt>
                <c:pt idx="46">
                  <c:v>88.18989999999998</c:v>
                </c:pt>
                <c:pt idx="47">
                  <c:v>90.321600000000004</c:v>
                </c:pt>
                <c:pt idx="48">
                  <c:v>92.453900000000004</c:v>
                </c:pt>
                <c:pt idx="49">
                  <c:v>94.586799999999982</c:v>
                </c:pt>
                <c:pt idx="50">
                  <c:v>96.720100000000002</c:v>
                </c:pt>
                <c:pt idx="51">
                  <c:v>98.853899999999982</c:v>
                </c:pt>
                <c:pt idx="52">
                  <c:v>100.988</c:v>
                </c:pt>
                <c:pt idx="53">
                  <c:v>103.12299999999998</c:v>
                </c:pt>
                <c:pt idx="54">
                  <c:v>105.258</c:v>
                </c:pt>
                <c:pt idx="55">
                  <c:v>107.393</c:v>
                </c:pt>
                <c:pt idx="56">
                  <c:v>109.529</c:v>
                </c:pt>
                <c:pt idx="57">
                  <c:v>111.664</c:v>
                </c:pt>
                <c:pt idx="58">
                  <c:v>113.8</c:v>
                </c:pt>
                <c:pt idx="59">
                  <c:v>115.93600000000002</c:v>
                </c:pt>
                <c:pt idx="60">
                  <c:v>118.07299999999998</c:v>
                </c:pt>
                <c:pt idx="61">
                  <c:v>120.209</c:v>
                </c:pt>
                <c:pt idx="62">
                  <c:v>122.345</c:v>
                </c:pt>
                <c:pt idx="63">
                  <c:v>124.482</c:v>
                </c:pt>
                <c:pt idx="64">
                  <c:v>126.61799999999999</c:v>
                </c:pt>
                <c:pt idx="65">
                  <c:v>128.755</c:v>
                </c:pt>
                <c:pt idx="66">
                  <c:v>130.89100000000008</c:v>
                </c:pt>
                <c:pt idx="67">
                  <c:v>133.02800000000008</c:v>
                </c:pt>
                <c:pt idx="68">
                  <c:v>135.16399999999999</c:v>
                </c:pt>
                <c:pt idx="69">
                  <c:v>137.30000000000001</c:v>
                </c:pt>
                <c:pt idx="70">
                  <c:v>139.43700000000001</c:v>
                </c:pt>
                <c:pt idx="71">
                  <c:v>141.57299999999998</c:v>
                </c:pt>
                <c:pt idx="72">
                  <c:v>143.708</c:v>
                </c:pt>
                <c:pt idx="73">
                  <c:v>145.833</c:v>
                </c:pt>
                <c:pt idx="74">
                  <c:v>147.929</c:v>
                </c:pt>
                <c:pt idx="75">
                  <c:v>149.995</c:v>
                </c:pt>
                <c:pt idx="76">
                  <c:v>152.03300000000002</c:v>
                </c:pt>
                <c:pt idx="77">
                  <c:v>154.04299999999998</c:v>
                </c:pt>
                <c:pt idx="78">
                  <c:v>156.023</c:v>
                </c:pt>
                <c:pt idx="79">
                  <c:v>157.97499999999999</c:v>
                </c:pt>
                <c:pt idx="80">
                  <c:v>159.899</c:v>
                </c:pt>
                <c:pt idx="81">
                  <c:v>161.79399999999998</c:v>
                </c:pt>
                <c:pt idx="82">
                  <c:v>163.66</c:v>
                </c:pt>
                <c:pt idx="83">
                  <c:v>165.49800000000008</c:v>
                </c:pt>
                <c:pt idx="84">
                  <c:v>167.30800000000008</c:v>
                </c:pt>
                <c:pt idx="85">
                  <c:v>169.089</c:v>
                </c:pt>
                <c:pt idx="86">
                  <c:v>170.84200000000001</c:v>
                </c:pt>
                <c:pt idx="87">
                  <c:v>172.56700000000001</c:v>
                </c:pt>
                <c:pt idx="88">
                  <c:v>174.26299999999998</c:v>
                </c:pt>
                <c:pt idx="89">
                  <c:v>175.93100000000001</c:v>
                </c:pt>
                <c:pt idx="90">
                  <c:v>177.57</c:v>
                </c:pt>
                <c:pt idx="91">
                  <c:v>179.18200000000004</c:v>
                </c:pt>
                <c:pt idx="92">
                  <c:v>180.76499999999999</c:v>
                </c:pt>
                <c:pt idx="93">
                  <c:v>182.32000000000008</c:v>
                </c:pt>
                <c:pt idx="94">
                  <c:v>183.84800000000001</c:v>
                </c:pt>
                <c:pt idx="95">
                  <c:v>185.34700000000001</c:v>
                </c:pt>
                <c:pt idx="96">
                  <c:v>186.81800000000001</c:v>
                </c:pt>
                <c:pt idx="97">
                  <c:v>188.261</c:v>
                </c:pt>
                <c:pt idx="98">
                  <c:v>189.67599999999999</c:v>
                </c:pt>
                <c:pt idx="99">
                  <c:v>191.06300000000002</c:v>
                </c:pt>
                <c:pt idx="100">
                  <c:v>192.423</c:v>
                </c:pt>
                <c:pt idx="101">
                  <c:v>193.75399999999999</c:v>
                </c:pt>
                <c:pt idx="102">
                  <c:v>195.05800000000008</c:v>
                </c:pt>
                <c:pt idx="103">
                  <c:v>196.32300000000001</c:v>
                </c:pt>
                <c:pt idx="104">
                  <c:v>197.58700000000007</c:v>
                </c:pt>
                <c:pt idx="105">
                  <c:v>198.85000000000008</c:v>
                </c:pt>
                <c:pt idx="106">
                  <c:v>200.11299999999997</c:v>
                </c:pt>
                <c:pt idx="107">
                  <c:v>201.374</c:v>
                </c:pt>
                <c:pt idx="108">
                  <c:v>202.63399999999999</c:v>
                </c:pt>
                <c:pt idx="109">
                  <c:v>203.89400000000001</c:v>
                </c:pt>
                <c:pt idx="110">
                  <c:v>205.15200000000004</c:v>
                </c:pt>
                <c:pt idx="111">
                  <c:v>206.41</c:v>
                </c:pt>
                <c:pt idx="112">
                  <c:v>207.667</c:v>
                </c:pt>
                <c:pt idx="113">
                  <c:v>208.923</c:v>
                </c:pt>
                <c:pt idx="114">
                  <c:v>210.178</c:v>
                </c:pt>
                <c:pt idx="115">
                  <c:v>211.43700000000001</c:v>
                </c:pt>
                <c:pt idx="116">
                  <c:v>212.70599999999999</c:v>
                </c:pt>
                <c:pt idx="117">
                  <c:v>213.94800000000001</c:v>
                </c:pt>
                <c:pt idx="118">
                  <c:v>215.161</c:v>
                </c:pt>
                <c:pt idx="119">
                  <c:v>216.346</c:v>
                </c:pt>
                <c:pt idx="120">
                  <c:v>217.50200000000001</c:v>
                </c:pt>
                <c:pt idx="121">
                  <c:v>218.63</c:v>
                </c:pt>
                <c:pt idx="122">
                  <c:v>219.73</c:v>
                </c:pt>
                <c:pt idx="123">
                  <c:v>220.80200000000008</c:v>
                </c:pt>
                <c:pt idx="124">
                  <c:v>221.846</c:v>
                </c:pt>
                <c:pt idx="125">
                  <c:v>222.86100000000008</c:v>
                </c:pt>
                <c:pt idx="126">
                  <c:v>223.84800000000001</c:v>
                </c:pt>
                <c:pt idx="127">
                  <c:v>224.80600000000001</c:v>
                </c:pt>
                <c:pt idx="128">
                  <c:v>225.73599999999999</c:v>
                </c:pt>
                <c:pt idx="129">
                  <c:v>226.63399999999999</c:v>
                </c:pt>
                <c:pt idx="130">
                  <c:v>227.46200000000007</c:v>
                </c:pt>
                <c:pt idx="131">
                  <c:v>228.28900000000002</c:v>
                </c:pt>
                <c:pt idx="132">
                  <c:v>229.11499999999998</c:v>
                </c:pt>
                <c:pt idx="133">
                  <c:v>229.94</c:v>
                </c:pt>
                <c:pt idx="134">
                  <c:v>230.76499999999999</c:v>
                </c:pt>
                <c:pt idx="135">
                  <c:v>231.589</c:v>
                </c:pt>
                <c:pt idx="136">
                  <c:v>232.41200000000001</c:v>
                </c:pt>
                <c:pt idx="137">
                  <c:v>233.25700000000001</c:v>
                </c:pt>
                <c:pt idx="138">
                  <c:v>234.11399999999998</c:v>
                </c:pt>
                <c:pt idx="139">
                  <c:v>234.94299999999998</c:v>
                </c:pt>
                <c:pt idx="140">
                  <c:v>235.74299999999999</c:v>
                </c:pt>
                <c:pt idx="141">
                  <c:v>236.50800000000001</c:v>
                </c:pt>
                <c:pt idx="142">
                  <c:v>237.19800000000001</c:v>
                </c:pt>
                <c:pt idx="143">
                  <c:v>237.88800000000009</c:v>
                </c:pt>
                <c:pt idx="144">
                  <c:v>238.578</c:v>
                </c:pt>
                <c:pt idx="145">
                  <c:v>239.267</c:v>
                </c:pt>
                <c:pt idx="146">
                  <c:v>239.95500000000001</c:v>
                </c:pt>
                <c:pt idx="147">
                  <c:v>240.64299999999997</c:v>
                </c:pt>
                <c:pt idx="148">
                  <c:v>241.36500000000001</c:v>
                </c:pt>
                <c:pt idx="149">
                  <c:v>242.08700000000007</c:v>
                </c:pt>
                <c:pt idx="150">
                  <c:v>242.78100000000001</c:v>
                </c:pt>
                <c:pt idx="151">
                  <c:v>243.44499999999999</c:v>
                </c:pt>
                <c:pt idx="152">
                  <c:v>244.08</c:v>
                </c:pt>
                <c:pt idx="153">
                  <c:v>244.68600000000001</c:v>
                </c:pt>
                <c:pt idx="154">
                  <c:v>245.26299999999998</c:v>
                </c:pt>
                <c:pt idx="155">
                  <c:v>245.81100000000001</c:v>
                </c:pt>
                <c:pt idx="156">
                  <c:v>246.33</c:v>
                </c:pt>
                <c:pt idx="157">
                  <c:v>246.82000000000008</c:v>
                </c:pt>
                <c:pt idx="158">
                  <c:v>247.24199999999999</c:v>
                </c:pt>
                <c:pt idx="159">
                  <c:v>247.61899999999997</c:v>
                </c:pt>
                <c:pt idx="160">
                  <c:v>247.99600000000001</c:v>
                </c:pt>
                <c:pt idx="161">
                  <c:v>248.38900000000001</c:v>
                </c:pt>
                <c:pt idx="162">
                  <c:v>248.82500000000007</c:v>
                </c:pt>
                <c:pt idx="163">
                  <c:v>249.23299999999998</c:v>
                </c:pt>
                <c:pt idx="164">
                  <c:v>249.61099999999999</c:v>
                </c:pt>
                <c:pt idx="165">
                  <c:v>249.96</c:v>
                </c:pt>
                <c:pt idx="166">
                  <c:v>250.27899999999997</c:v>
                </c:pt>
                <c:pt idx="167">
                  <c:v>250.56900000000002</c:v>
                </c:pt>
                <c:pt idx="168">
                  <c:v>250.82900000000001</c:v>
                </c:pt>
                <c:pt idx="169">
                  <c:v>251.06</c:v>
                </c:pt>
                <c:pt idx="170">
                  <c:v>251.261</c:v>
                </c:pt>
                <c:pt idx="171">
                  <c:v>251.43200000000004</c:v>
                </c:pt>
                <c:pt idx="172">
                  <c:v>251.57399999999998</c:v>
                </c:pt>
                <c:pt idx="173">
                  <c:v>251.68700000000001</c:v>
                </c:pt>
                <c:pt idx="174">
                  <c:v>251.58600000000001</c:v>
                </c:pt>
                <c:pt idx="175">
                  <c:v>251.447</c:v>
                </c:pt>
                <c:pt idx="176">
                  <c:v>251.27899999999997</c:v>
                </c:pt>
                <c:pt idx="177">
                  <c:v>251.08100000000007</c:v>
                </c:pt>
                <c:pt idx="178">
                  <c:v>250.85300000000001</c:v>
                </c:pt>
                <c:pt idx="179">
                  <c:v>250.595</c:v>
                </c:pt>
                <c:pt idx="180">
                  <c:v>250.309</c:v>
                </c:pt>
                <c:pt idx="181">
                  <c:v>249.99200000000008</c:v>
                </c:pt>
                <c:pt idx="182">
                  <c:v>249.64699999999999</c:v>
                </c:pt>
                <c:pt idx="183">
                  <c:v>249.27199999999999</c:v>
                </c:pt>
                <c:pt idx="184">
                  <c:v>248.86700000000008</c:v>
                </c:pt>
                <c:pt idx="185">
                  <c:v>248.43300000000002</c:v>
                </c:pt>
                <c:pt idx="186">
                  <c:v>247.97</c:v>
                </c:pt>
                <c:pt idx="187">
                  <c:v>247.47800000000001</c:v>
                </c:pt>
                <c:pt idx="188">
                  <c:v>246.95600000000007</c:v>
                </c:pt>
                <c:pt idx="189">
                  <c:v>246.40600000000001</c:v>
                </c:pt>
                <c:pt idx="190">
                  <c:v>245.82600000000008</c:v>
                </c:pt>
                <c:pt idx="191">
                  <c:v>245.21699999999998</c:v>
                </c:pt>
                <c:pt idx="192">
                  <c:v>244.578</c:v>
                </c:pt>
                <c:pt idx="193">
                  <c:v>243.911</c:v>
                </c:pt>
                <c:pt idx="194">
                  <c:v>243.21499999999995</c:v>
                </c:pt>
                <c:pt idx="195">
                  <c:v>242.489</c:v>
                </c:pt>
                <c:pt idx="196">
                  <c:v>241.73499999999999</c:v>
                </c:pt>
                <c:pt idx="197">
                  <c:v>240.95200000000008</c:v>
                </c:pt>
                <c:pt idx="198">
                  <c:v>240.13899999999998</c:v>
                </c:pt>
                <c:pt idx="199">
                  <c:v>239.298</c:v>
                </c:pt>
                <c:pt idx="200">
                  <c:v>238.42700000000008</c:v>
                </c:pt>
                <c:pt idx="201">
                  <c:v>237.52800000000008</c:v>
                </c:pt>
                <c:pt idx="202">
                  <c:v>236.63200000000001</c:v>
                </c:pt>
                <c:pt idx="203">
                  <c:v>235.75900000000001</c:v>
                </c:pt>
                <c:pt idx="204">
                  <c:v>234.88600000000008</c:v>
                </c:pt>
                <c:pt idx="205">
                  <c:v>234.012</c:v>
                </c:pt>
                <c:pt idx="206">
                  <c:v>233.13800000000001</c:v>
                </c:pt>
                <c:pt idx="207">
                  <c:v>232.26299999999998</c:v>
                </c:pt>
                <c:pt idx="208">
                  <c:v>231.38800000000009</c:v>
                </c:pt>
                <c:pt idx="209">
                  <c:v>230.512</c:v>
                </c:pt>
                <c:pt idx="210">
                  <c:v>229.63499999999999</c:v>
                </c:pt>
                <c:pt idx="211">
                  <c:v>228.75800000000001</c:v>
                </c:pt>
                <c:pt idx="212">
                  <c:v>227.88000000000008</c:v>
                </c:pt>
                <c:pt idx="213">
                  <c:v>226.98500000000001</c:v>
                </c:pt>
                <c:pt idx="214">
                  <c:v>226.02700000000004</c:v>
                </c:pt>
                <c:pt idx="215">
                  <c:v>225.04</c:v>
                </c:pt>
                <c:pt idx="216">
                  <c:v>224.02500000000001</c:v>
                </c:pt>
                <c:pt idx="217">
                  <c:v>222.98200000000008</c:v>
                </c:pt>
                <c:pt idx="218">
                  <c:v>221.91</c:v>
                </c:pt>
                <c:pt idx="219">
                  <c:v>220.809</c:v>
                </c:pt>
                <c:pt idx="220">
                  <c:v>219.68</c:v>
                </c:pt>
                <c:pt idx="221">
                  <c:v>218.52200000000008</c:v>
                </c:pt>
                <c:pt idx="222">
                  <c:v>217.37700000000001</c:v>
                </c:pt>
                <c:pt idx="223">
                  <c:v>216.23999999999998</c:v>
                </c:pt>
                <c:pt idx="224">
                  <c:v>215.102</c:v>
                </c:pt>
                <c:pt idx="225">
                  <c:v>213.96300000000002</c:v>
                </c:pt>
                <c:pt idx="226">
                  <c:v>212.80600000000001</c:v>
                </c:pt>
                <c:pt idx="227">
                  <c:v>211.6</c:v>
                </c:pt>
                <c:pt idx="228">
                  <c:v>210.36700000000008</c:v>
                </c:pt>
                <c:pt idx="229">
                  <c:v>209.10499999999999</c:v>
                </c:pt>
                <c:pt idx="230">
                  <c:v>207.81399999999999</c:v>
                </c:pt>
                <c:pt idx="231">
                  <c:v>206.495</c:v>
                </c:pt>
                <c:pt idx="232">
                  <c:v>205.148</c:v>
                </c:pt>
                <c:pt idx="233">
                  <c:v>203.77299999999997</c:v>
                </c:pt>
                <c:pt idx="234">
                  <c:v>202.369</c:v>
                </c:pt>
                <c:pt idx="235">
                  <c:v>200.953</c:v>
                </c:pt>
                <c:pt idx="236">
                  <c:v>199.54599999999999</c:v>
                </c:pt>
                <c:pt idx="237">
                  <c:v>198.13899999999998</c:v>
                </c:pt>
                <c:pt idx="238">
                  <c:v>196.73</c:v>
                </c:pt>
                <c:pt idx="239">
                  <c:v>195.32100000000008</c:v>
                </c:pt>
                <c:pt idx="240">
                  <c:v>193.91200000000001</c:v>
                </c:pt>
                <c:pt idx="241">
                  <c:v>192.49600000000001</c:v>
                </c:pt>
                <c:pt idx="242">
                  <c:v>191.04299999999998</c:v>
                </c:pt>
                <c:pt idx="243">
                  <c:v>189.56100000000001</c:v>
                </c:pt>
                <c:pt idx="244">
                  <c:v>188.05100000000004</c:v>
                </c:pt>
                <c:pt idx="245">
                  <c:v>186.51399999999998</c:v>
                </c:pt>
                <c:pt idx="246">
                  <c:v>184.947</c:v>
                </c:pt>
                <c:pt idx="247">
                  <c:v>183.36500000000001</c:v>
                </c:pt>
                <c:pt idx="248">
                  <c:v>181.785</c:v>
                </c:pt>
                <c:pt idx="249">
                  <c:v>180.20399999999998</c:v>
                </c:pt>
                <c:pt idx="250">
                  <c:v>178.62300000000002</c:v>
                </c:pt>
                <c:pt idx="251">
                  <c:v>177.042</c:v>
                </c:pt>
                <c:pt idx="252">
                  <c:v>175.459</c:v>
                </c:pt>
                <c:pt idx="253">
                  <c:v>173.874</c:v>
                </c:pt>
                <c:pt idx="254">
                  <c:v>172.262</c:v>
                </c:pt>
                <c:pt idx="255">
                  <c:v>170.62200000000001</c:v>
                </c:pt>
                <c:pt idx="256">
                  <c:v>168.95400000000001</c:v>
                </c:pt>
                <c:pt idx="257">
                  <c:v>167.26499999999999</c:v>
                </c:pt>
                <c:pt idx="258">
                  <c:v>165.57599999999999</c:v>
                </c:pt>
                <c:pt idx="259">
                  <c:v>163.88600000000008</c:v>
                </c:pt>
                <c:pt idx="260">
                  <c:v>162.196</c:v>
                </c:pt>
                <c:pt idx="261">
                  <c:v>160.505</c:v>
                </c:pt>
                <c:pt idx="262">
                  <c:v>158.81300000000002</c:v>
                </c:pt>
                <c:pt idx="263">
                  <c:v>157.12100000000001</c:v>
                </c:pt>
                <c:pt idx="264">
                  <c:v>155.429</c:v>
                </c:pt>
                <c:pt idx="265">
                  <c:v>153.73599999999999</c:v>
                </c:pt>
                <c:pt idx="266">
                  <c:v>152.04299999999998</c:v>
                </c:pt>
                <c:pt idx="267">
                  <c:v>150.34900000000002</c:v>
                </c:pt>
                <c:pt idx="268">
                  <c:v>148.655</c:v>
                </c:pt>
                <c:pt idx="269">
                  <c:v>146.96100000000001</c:v>
                </c:pt>
                <c:pt idx="270">
                  <c:v>145.267</c:v>
                </c:pt>
                <c:pt idx="271">
                  <c:v>143.55800000000008</c:v>
                </c:pt>
                <c:pt idx="272">
                  <c:v>141.82100000000008</c:v>
                </c:pt>
                <c:pt idx="273">
                  <c:v>140.05600000000001</c:v>
                </c:pt>
                <c:pt idx="274">
                  <c:v>138.262</c:v>
                </c:pt>
                <c:pt idx="275">
                  <c:v>136.44</c:v>
                </c:pt>
                <c:pt idx="276">
                  <c:v>134.59</c:v>
                </c:pt>
                <c:pt idx="277">
                  <c:v>132.71099999999998</c:v>
                </c:pt>
                <c:pt idx="278">
                  <c:v>130.803</c:v>
                </c:pt>
                <c:pt idx="279">
                  <c:v>128.86700000000008</c:v>
                </c:pt>
                <c:pt idx="280">
                  <c:v>126.90300000000002</c:v>
                </c:pt>
                <c:pt idx="281">
                  <c:v>124.91000000000004</c:v>
                </c:pt>
                <c:pt idx="282">
                  <c:v>122.88800000000001</c:v>
                </c:pt>
                <c:pt idx="283">
                  <c:v>120.837</c:v>
                </c:pt>
                <c:pt idx="284">
                  <c:v>118.758</c:v>
                </c:pt>
                <c:pt idx="285">
                  <c:v>116.64999999999999</c:v>
                </c:pt>
                <c:pt idx="286">
                  <c:v>114.51300000000002</c:v>
                </c:pt>
                <c:pt idx="287">
                  <c:v>112.34699999999999</c:v>
                </c:pt>
                <c:pt idx="288">
                  <c:v>110.15300000000001</c:v>
                </c:pt>
                <c:pt idx="289">
                  <c:v>107.93</c:v>
                </c:pt>
                <c:pt idx="290">
                  <c:v>105.67700000000001</c:v>
                </c:pt>
                <c:pt idx="291">
                  <c:v>103.396</c:v>
                </c:pt>
                <c:pt idx="292">
                  <c:v>101.086</c:v>
                </c:pt>
                <c:pt idx="293">
                  <c:v>98.742199999999997</c:v>
                </c:pt>
                <c:pt idx="294">
                  <c:v>96.383099999999999</c:v>
                </c:pt>
                <c:pt idx="295">
                  <c:v>94.024299999999997</c:v>
                </c:pt>
                <c:pt idx="296">
                  <c:v>91.665699999999987</c:v>
                </c:pt>
                <c:pt idx="297">
                  <c:v>89.307400000000001</c:v>
                </c:pt>
                <c:pt idx="298">
                  <c:v>86.949300000000022</c:v>
                </c:pt>
                <c:pt idx="299">
                  <c:v>84.597399999999993</c:v>
                </c:pt>
                <c:pt idx="300">
                  <c:v>82.229500000000002</c:v>
                </c:pt>
                <c:pt idx="301">
                  <c:v>79.832499999999982</c:v>
                </c:pt>
                <c:pt idx="302">
                  <c:v>77.406400000000005</c:v>
                </c:pt>
                <c:pt idx="303">
                  <c:v>74.950999999999993</c:v>
                </c:pt>
                <c:pt idx="304">
                  <c:v>72.466600000000042</c:v>
                </c:pt>
                <c:pt idx="305">
                  <c:v>69.9529</c:v>
                </c:pt>
                <c:pt idx="306">
                  <c:v>67.4054</c:v>
                </c:pt>
                <c:pt idx="307">
                  <c:v>64.856899999999982</c:v>
                </c:pt>
                <c:pt idx="308">
                  <c:v>62.311399999999999</c:v>
                </c:pt>
                <c:pt idx="309">
                  <c:v>59.736600000000003</c:v>
                </c:pt>
                <c:pt idx="310">
                  <c:v>57.132600000000011</c:v>
                </c:pt>
                <c:pt idx="311">
                  <c:v>54.4938</c:v>
                </c:pt>
                <c:pt idx="312">
                  <c:v>51.842600000000004</c:v>
                </c:pt>
                <c:pt idx="313">
                  <c:v>49.197600000000001</c:v>
                </c:pt>
                <c:pt idx="314">
                  <c:v>46.533100000000012</c:v>
                </c:pt>
                <c:pt idx="315">
                  <c:v>43.839200000000005</c:v>
                </c:pt>
                <c:pt idx="316">
                  <c:v>41.115600000000001</c:v>
                </c:pt>
                <c:pt idx="317">
                  <c:v>38.360600000000005</c:v>
                </c:pt>
                <c:pt idx="318">
                  <c:v>35.606000000000002</c:v>
                </c:pt>
                <c:pt idx="319">
                  <c:v>32.851899999999979</c:v>
                </c:pt>
                <c:pt idx="320">
                  <c:v>30.098400000000002</c:v>
                </c:pt>
                <c:pt idx="321">
                  <c:v>27.345399999999984</c:v>
                </c:pt>
                <c:pt idx="322">
                  <c:v>24.593</c:v>
                </c:pt>
                <c:pt idx="323">
                  <c:v>21.841100000000001</c:v>
                </c:pt>
                <c:pt idx="324">
                  <c:v>19.0899</c:v>
                </c:pt>
                <c:pt idx="325">
                  <c:v>16.339300000000001</c:v>
                </c:pt>
                <c:pt idx="326">
                  <c:v>13.5906</c:v>
                </c:pt>
                <c:pt idx="327">
                  <c:v>10.841000000000001</c:v>
                </c:pt>
                <c:pt idx="328">
                  <c:v>8.0618500000000015</c:v>
                </c:pt>
                <c:pt idx="329">
                  <c:v>5.2504099999999996</c:v>
                </c:pt>
                <c:pt idx="330">
                  <c:v>2.4378099999999985</c:v>
                </c:pt>
                <c:pt idx="331">
                  <c:v>-0.37410000000000021</c:v>
                </c:pt>
                <c:pt idx="332">
                  <c:v>-3.1852999999999998</c:v>
                </c:pt>
                <c:pt idx="333">
                  <c:v>-5.9957900000000004</c:v>
                </c:pt>
                <c:pt idx="334">
                  <c:v>-8.8055300000000063</c:v>
                </c:pt>
                <c:pt idx="335">
                  <c:v>-11.6145</c:v>
                </c:pt>
                <c:pt idx="336">
                  <c:v>-14.422700000000004</c:v>
                </c:pt>
                <c:pt idx="337">
                  <c:v>-17.228000000000002</c:v>
                </c:pt>
                <c:pt idx="338">
                  <c:v>-20.042099999999984</c:v>
                </c:pt>
                <c:pt idx="339">
                  <c:v>-22.886099999999985</c:v>
                </c:pt>
                <c:pt idx="340">
                  <c:v>-25.757000000000001</c:v>
                </c:pt>
                <c:pt idx="341">
                  <c:v>-28.626999999999999</c:v>
                </c:pt>
                <c:pt idx="342">
                  <c:v>-31.496300000000002</c:v>
                </c:pt>
                <c:pt idx="343">
                  <c:v>-34.364799999999995</c:v>
                </c:pt>
                <c:pt idx="344">
                  <c:v>-37.232400000000013</c:v>
                </c:pt>
                <c:pt idx="345">
                  <c:v>-40.099200000000003</c:v>
                </c:pt>
                <c:pt idx="346">
                  <c:v>-42.965200000000003</c:v>
                </c:pt>
                <c:pt idx="347">
                  <c:v>-45.830300000000001</c:v>
                </c:pt>
                <c:pt idx="348">
                  <c:v>-48.694500000000012</c:v>
                </c:pt>
                <c:pt idx="349">
                  <c:v>-51.557899999999997</c:v>
                </c:pt>
                <c:pt idx="350">
                  <c:v>-54.420300000000012</c:v>
                </c:pt>
                <c:pt idx="351">
                  <c:v>-57.2819</c:v>
                </c:pt>
                <c:pt idx="352">
                  <c:v>-60.142500000000013</c:v>
                </c:pt>
                <c:pt idx="353">
                  <c:v>-63.002300000000012</c:v>
                </c:pt>
                <c:pt idx="354">
                  <c:v>-65.861099999999993</c:v>
                </c:pt>
                <c:pt idx="355">
                  <c:v>-68.719099999999997</c:v>
                </c:pt>
                <c:pt idx="356">
                  <c:v>-71.576099999999983</c:v>
                </c:pt>
                <c:pt idx="357">
                  <c:v>-74.432199999999995</c:v>
                </c:pt>
                <c:pt idx="358">
                  <c:v>-77.287300000000002</c:v>
                </c:pt>
                <c:pt idx="359">
                  <c:v>-80.141599999999997</c:v>
                </c:pt>
                <c:pt idx="360">
                  <c:v>-82.994900000000044</c:v>
                </c:pt>
                <c:pt idx="361">
                  <c:v>-85.847300000000004</c:v>
                </c:pt>
                <c:pt idx="362">
                  <c:v>-88.698799999999963</c:v>
                </c:pt>
                <c:pt idx="363">
                  <c:v>-91.549400000000006</c:v>
                </c:pt>
                <c:pt idx="364">
                  <c:v>-94.399100000000004</c:v>
                </c:pt>
                <c:pt idx="365">
                  <c:v>-97.247900000000044</c:v>
                </c:pt>
                <c:pt idx="366">
                  <c:v>-100.096</c:v>
                </c:pt>
                <c:pt idx="367">
                  <c:v>-102.94300000000004</c:v>
                </c:pt>
                <c:pt idx="368">
                  <c:v>-105.789</c:v>
                </c:pt>
                <c:pt idx="369">
                  <c:v>-108.634</c:v>
                </c:pt>
                <c:pt idx="370">
                  <c:v>-111.47799999999999</c:v>
                </c:pt>
                <c:pt idx="371">
                  <c:v>-114.32299999999998</c:v>
                </c:pt>
                <c:pt idx="372">
                  <c:v>-117.14700000000002</c:v>
                </c:pt>
                <c:pt idx="373">
                  <c:v>-119.94000000000004</c:v>
                </c:pt>
                <c:pt idx="374">
                  <c:v>-122.70399999999999</c:v>
                </c:pt>
                <c:pt idx="375">
                  <c:v>-125.438</c:v>
                </c:pt>
                <c:pt idx="376">
                  <c:v>-128.14399999999998</c:v>
                </c:pt>
                <c:pt idx="377">
                  <c:v>-130.84800000000001</c:v>
                </c:pt>
                <c:pt idx="378">
                  <c:v>-133.55100000000004</c:v>
                </c:pt>
                <c:pt idx="379">
                  <c:v>-136.25300000000001</c:v>
                </c:pt>
                <c:pt idx="380">
                  <c:v>-138.95400000000001</c:v>
                </c:pt>
                <c:pt idx="381">
                  <c:v>-141.654</c:v>
                </c:pt>
                <c:pt idx="382">
                  <c:v>-144.35400000000001</c:v>
                </c:pt>
                <c:pt idx="383">
                  <c:v>-147.05200000000008</c:v>
                </c:pt>
                <c:pt idx="384">
                  <c:v>-149.75</c:v>
                </c:pt>
                <c:pt idx="385">
                  <c:v>-152.447</c:v>
                </c:pt>
                <c:pt idx="386">
                  <c:v>-155.148</c:v>
                </c:pt>
                <c:pt idx="387">
                  <c:v>-157.834</c:v>
                </c:pt>
                <c:pt idx="388">
                  <c:v>-160.48600000000008</c:v>
                </c:pt>
                <c:pt idx="389">
                  <c:v>-163.131</c:v>
                </c:pt>
                <c:pt idx="390">
                  <c:v>-165.77599999999998</c:v>
                </c:pt>
                <c:pt idx="391">
                  <c:v>-168.41899999999998</c:v>
                </c:pt>
                <c:pt idx="392">
                  <c:v>-171.06200000000001</c:v>
                </c:pt>
                <c:pt idx="393">
                  <c:v>-173.70899999999997</c:v>
                </c:pt>
                <c:pt idx="394">
                  <c:v>-176.32400000000001</c:v>
                </c:pt>
                <c:pt idx="395">
                  <c:v>-178.91499999999999</c:v>
                </c:pt>
                <c:pt idx="396">
                  <c:v>-181.505</c:v>
                </c:pt>
                <c:pt idx="397">
                  <c:v>-184.101</c:v>
                </c:pt>
                <c:pt idx="398">
                  <c:v>-186.678</c:v>
                </c:pt>
                <c:pt idx="399">
                  <c:v>-189.22399999999999</c:v>
                </c:pt>
                <c:pt idx="400">
                  <c:v>-191.73699999999999</c:v>
                </c:pt>
                <c:pt idx="401">
                  <c:v>-194.227</c:v>
                </c:pt>
                <c:pt idx="402">
                  <c:v>-196.71699999999998</c:v>
                </c:pt>
                <c:pt idx="403">
                  <c:v>-199.20699999999999</c:v>
                </c:pt>
                <c:pt idx="404">
                  <c:v>-201.696</c:v>
                </c:pt>
                <c:pt idx="405">
                  <c:v>-204.184</c:v>
                </c:pt>
                <c:pt idx="406">
                  <c:v>-206.672</c:v>
                </c:pt>
                <c:pt idx="407">
                  <c:v>-209.16</c:v>
                </c:pt>
                <c:pt idx="408">
                  <c:v>-211.64699999999999</c:v>
                </c:pt>
                <c:pt idx="409">
                  <c:v>-214.13800000000001</c:v>
                </c:pt>
                <c:pt idx="410">
                  <c:v>-216.601</c:v>
                </c:pt>
                <c:pt idx="411">
                  <c:v>-219.02800000000008</c:v>
                </c:pt>
                <c:pt idx="412">
                  <c:v>-221.44899999999998</c:v>
                </c:pt>
                <c:pt idx="413">
                  <c:v>-223.87</c:v>
                </c:pt>
                <c:pt idx="414">
                  <c:v>-226.29</c:v>
                </c:pt>
                <c:pt idx="415">
                  <c:v>-228.70999999999998</c:v>
                </c:pt>
                <c:pt idx="416">
                  <c:v>-231.13</c:v>
                </c:pt>
                <c:pt idx="417">
                  <c:v>-233.55</c:v>
                </c:pt>
                <c:pt idx="418">
                  <c:v>-235.97200000000001</c:v>
                </c:pt>
                <c:pt idx="419">
                  <c:v>-238.36700000000008</c:v>
                </c:pt>
                <c:pt idx="420">
                  <c:v>-240.73</c:v>
                </c:pt>
                <c:pt idx="421">
                  <c:v>-243.06399999999999</c:v>
                </c:pt>
                <c:pt idx="422">
                  <c:v>-245.36700000000008</c:v>
                </c:pt>
                <c:pt idx="423">
                  <c:v>-247.63899999999998</c:v>
                </c:pt>
                <c:pt idx="424">
                  <c:v>-249.88100000000009</c:v>
                </c:pt>
                <c:pt idx="425">
                  <c:v>-252.09300000000002</c:v>
                </c:pt>
                <c:pt idx="426">
                  <c:v>-254.27399999999992</c:v>
                </c:pt>
                <c:pt idx="427">
                  <c:v>-256.42499999999984</c:v>
                </c:pt>
                <c:pt idx="428">
                  <c:v>-258.54500000000002</c:v>
                </c:pt>
                <c:pt idx="429">
                  <c:v>-260.63499999999999</c:v>
                </c:pt>
                <c:pt idx="430">
                  <c:v>-262.69400000000002</c:v>
                </c:pt>
                <c:pt idx="431">
                  <c:v>-264.72199999999964</c:v>
                </c:pt>
                <c:pt idx="432">
                  <c:v>-266.71699999999964</c:v>
                </c:pt>
                <c:pt idx="433">
                  <c:v>-268.70800000000003</c:v>
                </c:pt>
                <c:pt idx="434">
                  <c:v>-270.69900000000001</c:v>
                </c:pt>
                <c:pt idx="435">
                  <c:v>-272.661</c:v>
                </c:pt>
                <c:pt idx="436">
                  <c:v>-274.59299999999985</c:v>
                </c:pt>
                <c:pt idx="437">
                  <c:v>-276.49299999999977</c:v>
                </c:pt>
                <c:pt idx="438">
                  <c:v>-278.363</c:v>
                </c:pt>
                <c:pt idx="439">
                  <c:v>-280.202</c:v>
                </c:pt>
                <c:pt idx="440">
                  <c:v>-282.01</c:v>
                </c:pt>
                <c:pt idx="441">
                  <c:v>-283.78699999999964</c:v>
                </c:pt>
                <c:pt idx="442">
                  <c:v>-285.53299999999984</c:v>
                </c:pt>
                <c:pt idx="443">
                  <c:v>-287.274</c:v>
                </c:pt>
                <c:pt idx="444">
                  <c:v>-289.01599999999985</c:v>
                </c:pt>
                <c:pt idx="445">
                  <c:v>-290.75799999999981</c:v>
                </c:pt>
                <c:pt idx="446">
                  <c:v>-292.5</c:v>
                </c:pt>
                <c:pt idx="447">
                  <c:v>-294.24200000000002</c:v>
                </c:pt>
                <c:pt idx="448">
                  <c:v>-295.98399999999964</c:v>
                </c:pt>
                <c:pt idx="449">
                  <c:v>-297.72699999999963</c:v>
                </c:pt>
                <c:pt idx="450">
                  <c:v>-299.47099999999983</c:v>
                </c:pt>
                <c:pt idx="451">
                  <c:v>-301.20999999999981</c:v>
                </c:pt>
                <c:pt idx="452">
                  <c:v>-302.92099999999976</c:v>
                </c:pt>
                <c:pt idx="453">
                  <c:v>-304.6019999999998</c:v>
                </c:pt>
                <c:pt idx="454">
                  <c:v>-306.25099999999981</c:v>
                </c:pt>
                <c:pt idx="455">
                  <c:v>-307.8690000000002</c:v>
                </c:pt>
                <c:pt idx="456">
                  <c:v>-309.45599999999985</c:v>
                </c:pt>
                <c:pt idx="457">
                  <c:v>-311.012</c:v>
                </c:pt>
                <c:pt idx="458">
                  <c:v>-312.53699999999964</c:v>
                </c:pt>
                <c:pt idx="459">
                  <c:v>-314.0299999999998</c:v>
                </c:pt>
                <c:pt idx="460">
                  <c:v>-315.49400000000003</c:v>
                </c:pt>
                <c:pt idx="461">
                  <c:v>-316.952</c:v>
                </c:pt>
                <c:pt idx="462">
                  <c:v>-318.41099999999983</c:v>
                </c:pt>
                <c:pt idx="463">
                  <c:v>-319.84699999999981</c:v>
                </c:pt>
                <c:pt idx="464">
                  <c:v>-321.25099999999981</c:v>
                </c:pt>
                <c:pt idx="465">
                  <c:v>-322.62400000000002</c:v>
                </c:pt>
                <c:pt idx="466">
                  <c:v>-323.9649999999998</c:v>
                </c:pt>
                <c:pt idx="467">
                  <c:v>-325.27499999999981</c:v>
                </c:pt>
                <c:pt idx="468">
                  <c:v>-326.5539999999998</c:v>
                </c:pt>
                <c:pt idx="469">
                  <c:v>-327.80099999999999</c:v>
                </c:pt>
                <c:pt idx="470">
                  <c:v>-329.01599999999985</c:v>
                </c:pt>
                <c:pt idx="471">
                  <c:v>-330.2029999999998</c:v>
                </c:pt>
                <c:pt idx="472">
                  <c:v>-331.39799999999985</c:v>
                </c:pt>
                <c:pt idx="473">
                  <c:v>-332.59399999999977</c:v>
                </c:pt>
                <c:pt idx="474">
                  <c:v>-333.79099999999977</c:v>
                </c:pt>
                <c:pt idx="475">
                  <c:v>-334.97799999999984</c:v>
                </c:pt>
                <c:pt idx="476">
                  <c:v>-336.12400000000002</c:v>
                </c:pt>
                <c:pt idx="477">
                  <c:v>-337.23799999999983</c:v>
                </c:pt>
                <c:pt idx="478">
                  <c:v>-338.32</c:v>
                </c:pt>
                <c:pt idx="479">
                  <c:v>-339.37099999999981</c:v>
                </c:pt>
                <c:pt idx="480">
                  <c:v>-340.39099999999985</c:v>
                </c:pt>
                <c:pt idx="481">
                  <c:v>-341.37900000000002</c:v>
                </c:pt>
                <c:pt idx="482">
                  <c:v>-342.33499999999981</c:v>
                </c:pt>
                <c:pt idx="483">
                  <c:v>-343.26</c:v>
                </c:pt>
                <c:pt idx="484">
                  <c:v>-344.15400000000017</c:v>
                </c:pt>
                <c:pt idx="485">
                  <c:v>-345.053</c:v>
                </c:pt>
                <c:pt idx="486">
                  <c:v>-345.96799999999985</c:v>
                </c:pt>
                <c:pt idx="487">
                  <c:v>-346.88299999999981</c:v>
                </c:pt>
                <c:pt idx="488">
                  <c:v>-347.79899999999964</c:v>
                </c:pt>
                <c:pt idx="489">
                  <c:v>-348.6669999999998</c:v>
                </c:pt>
                <c:pt idx="490">
                  <c:v>-349.49499999999983</c:v>
                </c:pt>
                <c:pt idx="491">
                  <c:v>-350.29199999999963</c:v>
                </c:pt>
                <c:pt idx="492">
                  <c:v>-351.05799999999999</c:v>
                </c:pt>
                <c:pt idx="493">
                  <c:v>-351.79199999999963</c:v>
                </c:pt>
                <c:pt idx="494">
                  <c:v>-352.49499999999983</c:v>
                </c:pt>
                <c:pt idx="495">
                  <c:v>-353.1669999999998</c:v>
                </c:pt>
                <c:pt idx="496">
                  <c:v>-353.80700000000002</c:v>
                </c:pt>
                <c:pt idx="497">
                  <c:v>-354.41599999999977</c:v>
                </c:pt>
                <c:pt idx="498">
                  <c:v>-354.99400000000003</c:v>
                </c:pt>
                <c:pt idx="499">
                  <c:v>-355.541</c:v>
                </c:pt>
                <c:pt idx="500">
                  <c:v>-356.05599999999993</c:v>
                </c:pt>
                <c:pt idx="501">
                  <c:v>-356.541</c:v>
                </c:pt>
                <c:pt idx="502">
                  <c:v>-356.99400000000003</c:v>
                </c:pt>
                <c:pt idx="503">
                  <c:v>-357.41599999999977</c:v>
                </c:pt>
                <c:pt idx="504">
                  <c:v>-357.80799999999999</c:v>
                </c:pt>
                <c:pt idx="505">
                  <c:v>-358.16800000000001</c:v>
                </c:pt>
                <c:pt idx="506">
                  <c:v>-358.49799999999976</c:v>
                </c:pt>
                <c:pt idx="507">
                  <c:v>-358.79599999999976</c:v>
                </c:pt>
                <c:pt idx="508">
                  <c:v>-359.06400000000002</c:v>
                </c:pt>
                <c:pt idx="509">
                  <c:v>-359.30099999999999</c:v>
                </c:pt>
                <c:pt idx="510">
                  <c:v>-359.50799999999981</c:v>
                </c:pt>
                <c:pt idx="511">
                  <c:v>-359.68400000000008</c:v>
                </c:pt>
                <c:pt idx="512">
                  <c:v>-359.83</c:v>
                </c:pt>
                <c:pt idx="513">
                  <c:v>-359.94499999999999</c:v>
                </c:pt>
                <c:pt idx="514">
                  <c:v>-360.029</c:v>
                </c:pt>
                <c:pt idx="515">
                  <c:v>-360.084</c:v>
                </c:pt>
                <c:pt idx="516">
                  <c:v>-360.108</c:v>
                </c:pt>
                <c:pt idx="517">
                  <c:v>-360.10300000000001</c:v>
                </c:pt>
                <c:pt idx="518">
                  <c:v>-360.06700000000001</c:v>
                </c:pt>
                <c:pt idx="519">
                  <c:v>-360.00099999999981</c:v>
                </c:pt>
                <c:pt idx="520">
                  <c:v>-359.9049999999998</c:v>
                </c:pt>
                <c:pt idx="521">
                  <c:v>-359.89099999999985</c:v>
                </c:pt>
                <c:pt idx="522">
                  <c:v>-359.99099999999976</c:v>
                </c:pt>
                <c:pt idx="523">
                  <c:v>-360.06099999999981</c:v>
                </c:pt>
                <c:pt idx="524">
                  <c:v>-360.101</c:v>
                </c:pt>
                <c:pt idx="525">
                  <c:v>-360.11</c:v>
                </c:pt>
                <c:pt idx="526">
                  <c:v>-360.09</c:v>
                </c:pt>
                <c:pt idx="527">
                  <c:v>-360.04</c:v>
                </c:pt>
                <c:pt idx="528">
                  <c:v>-359.959</c:v>
                </c:pt>
                <c:pt idx="529">
                  <c:v>-359.84800000000001</c:v>
                </c:pt>
                <c:pt idx="530">
                  <c:v>-359.70699999999977</c:v>
                </c:pt>
                <c:pt idx="531">
                  <c:v>-359.53500000000003</c:v>
                </c:pt>
                <c:pt idx="532">
                  <c:v>-359.33199999999977</c:v>
                </c:pt>
                <c:pt idx="533">
                  <c:v>-359.09899999999976</c:v>
                </c:pt>
                <c:pt idx="534">
                  <c:v>-358.83499999999981</c:v>
                </c:pt>
                <c:pt idx="535">
                  <c:v>-358.541</c:v>
                </c:pt>
                <c:pt idx="536">
                  <c:v>-358.2149999999998</c:v>
                </c:pt>
                <c:pt idx="537">
                  <c:v>-357.85899999999981</c:v>
                </c:pt>
                <c:pt idx="538">
                  <c:v>-357.47199999999964</c:v>
                </c:pt>
                <c:pt idx="539">
                  <c:v>-357.0539999999998</c:v>
                </c:pt>
                <c:pt idx="540">
                  <c:v>-356.60500000000002</c:v>
                </c:pt>
                <c:pt idx="541">
                  <c:v>-356.12400000000002</c:v>
                </c:pt>
                <c:pt idx="542">
                  <c:v>-355.613</c:v>
                </c:pt>
                <c:pt idx="543">
                  <c:v>-355.07100000000003</c:v>
                </c:pt>
                <c:pt idx="544">
                  <c:v>-354.49699999999973</c:v>
                </c:pt>
                <c:pt idx="545">
                  <c:v>-353.892</c:v>
                </c:pt>
                <c:pt idx="546">
                  <c:v>-353.2559999999998</c:v>
                </c:pt>
                <c:pt idx="547">
                  <c:v>-352.58799999999985</c:v>
                </c:pt>
                <c:pt idx="548">
                  <c:v>-351.89</c:v>
                </c:pt>
                <c:pt idx="549">
                  <c:v>-351.16</c:v>
                </c:pt>
                <c:pt idx="550">
                  <c:v>-350.39799999999985</c:v>
                </c:pt>
                <c:pt idx="551">
                  <c:v>-349.60599999999999</c:v>
                </c:pt>
                <c:pt idx="552">
                  <c:v>-348.78199999999964</c:v>
                </c:pt>
                <c:pt idx="553">
                  <c:v>-347.92599999999976</c:v>
                </c:pt>
                <c:pt idx="554">
                  <c:v>-347.03899999999976</c:v>
                </c:pt>
                <c:pt idx="555">
                  <c:v>-346.12099999999981</c:v>
                </c:pt>
                <c:pt idx="556">
                  <c:v>-345.17200000000008</c:v>
                </c:pt>
                <c:pt idx="557">
                  <c:v>-344.15300000000002</c:v>
                </c:pt>
                <c:pt idx="558">
                  <c:v>-343.03299999999984</c:v>
                </c:pt>
                <c:pt idx="559">
                  <c:v>-341.91399999999976</c:v>
                </c:pt>
                <c:pt idx="560">
                  <c:v>-340.79499999999985</c:v>
                </c:pt>
                <c:pt idx="561">
                  <c:v>-339.678</c:v>
                </c:pt>
                <c:pt idx="562">
                  <c:v>-338.56200000000001</c:v>
                </c:pt>
                <c:pt idx="563">
                  <c:v>-337.55599999999993</c:v>
                </c:pt>
                <c:pt idx="564">
                  <c:v>-336.52</c:v>
                </c:pt>
                <c:pt idx="565">
                  <c:v>-335.4529999999998</c:v>
                </c:pt>
                <c:pt idx="566">
                  <c:v>-334.35500000000002</c:v>
                </c:pt>
                <c:pt idx="567">
                  <c:v>-333.22599999999983</c:v>
                </c:pt>
                <c:pt idx="568">
                  <c:v>-332.0659999999998</c:v>
                </c:pt>
                <c:pt idx="569">
                  <c:v>-330.87400000000002</c:v>
                </c:pt>
                <c:pt idx="570">
                  <c:v>-329.65199999999999</c:v>
                </c:pt>
                <c:pt idx="571">
                  <c:v>-328.399</c:v>
                </c:pt>
                <c:pt idx="572">
                  <c:v>-327.11399999999981</c:v>
                </c:pt>
                <c:pt idx="573">
                  <c:v>-325.79899999999964</c:v>
                </c:pt>
                <c:pt idx="574">
                  <c:v>-324.452</c:v>
                </c:pt>
                <c:pt idx="575">
                  <c:v>-323.07400000000001</c:v>
                </c:pt>
                <c:pt idx="576">
                  <c:v>-321.666</c:v>
                </c:pt>
                <c:pt idx="577">
                  <c:v>-320.22599999999983</c:v>
                </c:pt>
                <c:pt idx="578">
                  <c:v>-318.7559999999998</c:v>
                </c:pt>
                <c:pt idx="579">
                  <c:v>-317.25400000000002</c:v>
                </c:pt>
                <c:pt idx="580">
                  <c:v>-315.72199999999964</c:v>
                </c:pt>
                <c:pt idx="581">
                  <c:v>-314.15800000000002</c:v>
                </c:pt>
                <c:pt idx="582">
                  <c:v>-312.56400000000002</c:v>
                </c:pt>
                <c:pt idx="583">
                  <c:v>-310.93899999999974</c:v>
                </c:pt>
                <c:pt idx="584">
                  <c:v>-309.28299999999984</c:v>
                </c:pt>
                <c:pt idx="585">
                  <c:v>-307.59599999999983</c:v>
                </c:pt>
                <c:pt idx="586">
                  <c:v>-305.87799999999999</c:v>
                </c:pt>
                <c:pt idx="587">
                  <c:v>-304.13</c:v>
                </c:pt>
                <c:pt idx="588">
                  <c:v>-302.35000000000002</c:v>
                </c:pt>
                <c:pt idx="589">
                  <c:v>-300.53899999999976</c:v>
                </c:pt>
                <c:pt idx="590">
                  <c:v>-298.714</c:v>
                </c:pt>
                <c:pt idx="591">
                  <c:v>-296.88900000000001</c:v>
                </c:pt>
                <c:pt idx="592">
                  <c:v>-295.06400000000002</c:v>
                </c:pt>
                <c:pt idx="593">
                  <c:v>-293.23799999999983</c:v>
                </c:pt>
                <c:pt idx="594">
                  <c:v>-291.38900000000001</c:v>
                </c:pt>
                <c:pt idx="595">
                  <c:v>-289.50900000000001</c:v>
                </c:pt>
                <c:pt idx="596">
                  <c:v>-287.61099999999999</c:v>
                </c:pt>
                <c:pt idx="597">
                  <c:v>-285.714</c:v>
                </c:pt>
                <c:pt idx="598">
                  <c:v>-283.81700000000001</c:v>
                </c:pt>
                <c:pt idx="599">
                  <c:v>-281.91999999999985</c:v>
                </c:pt>
                <c:pt idx="600">
                  <c:v>-280.024</c:v>
                </c:pt>
                <c:pt idx="601">
                  <c:v>-278.12799999999999</c:v>
                </c:pt>
                <c:pt idx="602">
                  <c:v>-276.23200000000003</c:v>
                </c:pt>
                <c:pt idx="603">
                  <c:v>-274.33699999999976</c:v>
                </c:pt>
                <c:pt idx="604">
                  <c:v>-272.44200000000001</c:v>
                </c:pt>
                <c:pt idx="605">
                  <c:v>-270.54700000000008</c:v>
                </c:pt>
                <c:pt idx="606">
                  <c:v>-268.65300000000002</c:v>
                </c:pt>
                <c:pt idx="607">
                  <c:v>-266.75799999999981</c:v>
                </c:pt>
                <c:pt idx="608">
                  <c:v>-264.86399999999981</c:v>
                </c:pt>
                <c:pt idx="609">
                  <c:v>-262.97099999999983</c:v>
                </c:pt>
                <c:pt idx="610">
                  <c:v>-261.0539999999998</c:v>
                </c:pt>
                <c:pt idx="611">
                  <c:v>-259.10700000000008</c:v>
                </c:pt>
                <c:pt idx="612">
                  <c:v>-257.13200000000001</c:v>
                </c:pt>
                <c:pt idx="613">
                  <c:v>-255.155</c:v>
                </c:pt>
                <c:pt idx="614">
                  <c:v>-253.178</c:v>
                </c:pt>
                <c:pt idx="615">
                  <c:v>-251.202</c:v>
                </c:pt>
                <c:pt idx="616">
                  <c:v>-249.22499999999999</c:v>
                </c:pt>
                <c:pt idx="617">
                  <c:v>-247.24899999999997</c:v>
                </c:pt>
                <c:pt idx="618">
                  <c:v>-245.27299999999997</c:v>
                </c:pt>
                <c:pt idx="619">
                  <c:v>-243.29599999999999</c:v>
                </c:pt>
                <c:pt idx="620">
                  <c:v>-241.32000000000008</c:v>
                </c:pt>
                <c:pt idx="621">
                  <c:v>-239.32500000000007</c:v>
                </c:pt>
                <c:pt idx="622">
                  <c:v>-237.297</c:v>
                </c:pt>
                <c:pt idx="623">
                  <c:v>-235.24599999999998</c:v>
                </c:pt>
                <c:pt idx="624">
                  <c:v>-233.2</c:v>
                </c:pt>
                <c:pt idx="625">
                  <c:v>-231.15300000000002</c:v>
                </c:pt>
                <c:pt idx="626">
                  <c:v>-229.10599999999999</c:v>
                </c:pt>
                <c:pt idx="627">
                  <c:v>-227.059</c:v>
                </c:pt>
                <c:pt idx="628">
                  <c:v>-225.005</c:v>
                </c:pt>
                <c:pt idx="629">
                  <c:v>-222.91499999999999</c:v>
                </c:pt>
                <c:pt idx="630">
                  <c:v>-220.79399999999998</c:v>
                </c:pt>
                <c:pt idx="631">
                  <c:v>-218.65900000000002</c:v>
                </c:pt>
                <c:pt idx="632">
                  <c:v>-216.53</c:v>
                </c:pt>
                <c:pt idx="633">
                  <c:v>-214.4</c:v>
                </c:pt>
                <c:pt idx="634">
                  <c:v>-212.26899999999998</c:v>
                </c:pt>
                <c:pt idx="635">
                  <c:v>-210.13899999999998</c:v>
                </c:pt>
                <c:pt idx="636">
                  <c:v>-207.99300000000002</c:v>
                </c:pt>
                <c:pt idx="637">
                  <c:v>-205.81100000000001</c:v>
                </c:pt>
                <c:pt idx="638">
                  <c:v>-203.60399999999998</c:v>
                </c:pt>
                <c:pt idx="639">
                  <c:v>-201.40300000000002</c:v>
                </c:pt>
                <c:pt idx="640">
                  <c:v>-199.202</c:v>
                </c:pt>
                <c:pt idx="641">
                  <c:v>-197.001</c:v>
                </c:pt>
                <c:pt idx="642">
                  <c:v>-194.798</c:v>
                </c:pt>
                <c:pt idx="643">
                  <c:v>-192.596</c:v>
                </c:pt>
                <c:pt idx="644">
                  <c:v>-190.39200000000008</c:v>
                </c:pt>
                <c:pt idx="645">
                  <c:v>-188.18800000000007</c:v>
                </c:pt>
                <c:pt idx="646">
                  <c:v>-185.983</c:v>
                </c:pt>
                <c:pt idx="647">
                  <c:v>-183.77699999999999</c:v>
                </c:pt>
                <c:pt idx="648">
                  <c:v>-181.57</c:v>
                </c:pt>
                <c:pt idx="649">
                  <c:v>-179.363</c:v>
                </c:pt>
                <c:pt idx="650">
                  <c:v>-177.154</c:v>
                </c:pt>
                <c:pt idx="651">
                  <c:v>-174.94499999999999</c:v>
                </c:pt>
                <c:pt idx="652">
                  <c:v>-172.70899999999997</c:v>
                </c:pt>
                <c:pt idx="653">
                  <c:v>-170.43900000000002</c:v>
                </c:pt>
                <c:pt idx="654">
                  <c:v>-168.13899999999998</c:v>
                </c:pt>
                <c:pt idx="655">
                  <c:v>-165.83</c:v>
                </c:pt>
                <c:pt idx="656">
                  <c:v>-163.52500000000001</c:v>
                </c:pt>
                <c:pt idx="657">
                  <c:v>-161.21799999999999</c:v>
                </c:pt>
                <c:pt idx="658">
                  <c:v>-158.911</c:v>
                </c:pt>
                <c:pt idx="659">
                  <c:v>-156.602</c:v>
                </c:pt>
                <c:pt idx="660">
                  <c:v>-154.292</c:v>
                </c:pt>
                <c:pt idx="661">
                  <c:v>-151.98100000000008</c:v>
                </c:pt>
                <c:pt idx="662">
                  <c:v>-149.66899999999998</c:v>
                </c:pt>
                <c:pt idx="663">
                  <c:v>-147.35600000000008</c:v>
                </c:pt>
                <c:pt idx="664">
                  <c:v>-145.042</c:v>
                </c:pt>
                <c:pt idx="665">
                  <c:v>-142.726</c:v>
                </c:pt>
                <c:pt idx="666">
                  <c:v>-140.40900000000002</c:v>
                </c:pt>
                <c:pt idx="667">
                  <c:v>-138.09100000000001</c:v>
                </c:pt>
                <c:pt idx="668">
                  <c:v>-135.77199999999999</c:v>
                </c:pt>
                <c:pt idx="669">
                  <c:v>-133.45100000000008</c:v>
                </c:pt>
                <c:pt idx="670">
                  <c:v>-131.12900000000002</c:v>
                </c:pt>
                <c:pt idx="671">
                  <c:v>-128.80600000000001</c:v>
                </c:pt>
                <c:pt idx="672">
                  <c:v>-126.48099999999999</c:v>
                </c:pt>
                <c:pt idx="673">
                  <c:v>-124.15499999999999</c:v>
                </c:pt>
                <c:pt idx="674">
                  <c:v>-121.82</c:v>
                </c:pt>
                <c:pt idx="675">
                  <c:v>-119.482</c:v>
                </c:pt>
                <c:pt idx="676">
                  <c:v>-117.143</c:v>
                </c:pt>
                <c:pt idx="677">
                  <c:v>-114.795</c:v>
                </c:pt>
                <c:pt idx="678">
                  <c:v>-112.41700000000004</c:v>
                </c:pt>
                <c:pt idx="679">
                  <c:v>-110.01</c:v>
                </c:pt>
                <c:pt idx="680">
                  <c:v>-107.57299999999998</c:v>
                </c:pt>
                <c:pt idx="681">
                  <c:v>-105.10599999999998</c:v>
                </c:pt>
                <c:pt idx="682">
                  <c:v>-102.60899999999998</c:v>
                </c:pt>
                <c:pt idx="683">
                  <c:v>-100.083</c:v>
                </c:pt>
                <c:pt idx="684">
                  <c:v>-97.526399999999981</c:v>
                </c:pt>
                <c:pt idx="685">
                  <c:v>-94.940500000000043</c:v>
                </c:pt>
                <c:pt idx="686">
                  <c:v>-92.3249</c:v>
                </c:pt>
                <c:pt idx="687">
                  <c:v>-89.679499999999962</c:v>
                </c:pt>
                <c:pt idx="688">
                  <c:v>-87.004400000000004</c:v>
                </c:pt>
                <c:pt idx="689">
                  <c:v>-84.299600000000027</c:v>
                </c:pt>
                <c:pt idx="690">
                  <c:v>-81.565100000000001</c:v>
                </c:pt>
                <c:pt idx="691">
                  <c:v>-78.800799999999981</c:v>
                </c:pt>
                <c:pt idx="692">
                  <c:v>-76.006799999999998</c:v>
                </c:pt>
                <c:pt idx="693">
                  <c:v>-73.183099999999982</c:v>
                </c:pt>
                <c:pt idx="694">
                  <c:v>-70.329699999999988</c:v>
                </c:pt>
                <c:pt idx="695">
                  <c:v>-67.446500000000043</c:v>
                </c:pt>
                <c:pt idx="696">
                  <c:v>-64.533600000000007</c:v>
                </c:pt>
                <c:pt idx="697">
                  <c:v>-61.591000000000001</c:v>
                </c:pt>
                <c:pt idx="698">
                  <c:v>-58.618700000000011</c:v>
                </c:pt>
                <c:pt idx="699">
                  <c:v>-55.616600000000005</c:v>
                </c:pt>
                <c:pt idx="700">
                  <c:v>-52.584799999999994</c:v>
                </c:pt>
                <c:pt idx="701">
                  <c:v>-49.523300000000013</c:v>
                </c:pt>
                <c:pt idx="702">
                  <c:v>-46.432100000000013</c:v>
                </c:pt>
                <c:pt idx="703">
                  <c:v>-43.311099999999996</c:v>
                </c:pt>
                <c:pt idx="704">
                  <c:v>-40.160500000000013</c:v>
                </c:pt>
                <c:pt idx="705">
                  <c:v>-36.9801</c:v>
                </c:pt>
                <c:pt idx="706">
                  <c:v>-33.770000000000003</c:v>
                </c:pt>
                <c:pt idx="707">
                  <c:v>-30.530100000000001</c:v>
                </c:pt>
                <c:pt idx="708">
                  <c:v>-27.260599999999982</c:v>
                </c:pt>
                <c:pt idx="709">
                  <c:v>-23.961299999999984</c:v>
                </c:pt>
                <c:pt idx="710">
                  <c:v>-20.632300000000001</c:v>
                </c:pt>
                <c:pt idx="711">
                  <c:v>-17.273599999999981</c:v>
                </c:pt>
                <c:pt idx="712">
                  <c:v>-13.885200000000006</c:v>
                </c:pt>
                <c:pt idx="713">
                  <c:v>-10.467000000000002</c:v>
                </c:pt>
                <c:pt idx="714">
                  <c:v>-7.0191400000000002</c:v>
                </c:pt>
                <c:pt idx="715">
                  <c:v>-3.54155</c:v>
                </c:pt>
                <c:pt idx="716">
                  <c:v>-3.4241500000000001E-2</c:v>
                </c:pt>
                <c:pt idx="717">
                  <c:v>3.5027900000000001</c:v>
                </c:pt>
                <c:pt idx="718">
                  <c:v>7.0695299999999985</c:v>
                </c:pt>
                <c:pt idx="719">
                  <c:v>10.666</c:v>
                </c:pt>
                <c:pt idx="720">
                  <c:v>14.292200000000001</c:v>
                </c:pt>
                <c:pt idx="721">
                  <c:v>17.948099999999982</c:v>
                </c:pt>
                <c:pt idx="722">
                  <c:v>21.633700000000001</c:v>
                </c:pt>
                <c:pt idx="723">
                  <c:v>25.349</c:v>
                </c:pt>
                <c:pt idx="724">
                  <c:v>29.094100000000001</c:v>
                </c:pt>
                <c:pt idx="725">
                  <c:v>32.868900000000011</c:v>
                </c:pt>
                <c:pt idx="726">
                  <c:v>36.673400000000001</c:v>
                </c:pt>
                <c:pt idx="727">
                  <c:v>40.507600000000004</c:v>
                </c:pt>
                <c:pt idx="728">
                  <c:v>44.371499999999997</c:v>
                </c:pt>
                <c:pt idx="729">
                  <c:v>48.265100000000025</c:v>
                </c:pt>
                <c:pt idx="730">
                  <c:v>52.188500000000012</c:v>
                </c:pt>
                <c:pt idx="731">
                  <c:v>56.141600000000004</c:v>
                </c:pt>
                <c:pt idx="732">
                  <c:v>60.124400000000001</c:v>
                </c:pt>
                <c:pt idx="733">
                  <c:v>64.136899999999983</c:v>
                </c:pt>
                <c:pt idx="734">
                  <c:v>68.179099999999963</c:v>
                </c:pt>
                <c:pt idx="735">
                  <c:v>72.251000000000005</c:v>
                </c:pt>
                <c:pt idx="736">
                  <c:v>76.352699999999999</c:v>
                </c:pt>
                <c:pt idx="737">
                  <c:v>80.484100000000026</c:v>
                </c:pt>
                <c:pt idx="738">
                  <c:v>84.645200000000003</c:v>
                </c:pt>
                <c:pt idx="739">
                  <c:v>88.835999999999999</c:v>
                </c:pt>
                <c:pt idx="740">
                  <c:v>93.0565</c:v>
                </c:pt>
                <c:pt idx="741">
                  <c:v>97.306699999999992</c:v>
                </c:pt>
                <c:pt idx="742">
                  <c:v>101.587</c:v>
                </c:pt>
                <c:pt idx="743">
                  <c:v>105.896</c:v>
                </c:pt>
                <c:pt idx="744">
                  <c:v>110.236</c:v>
                </c:pt>
                <c:pt idx="745">
                  <c:v>114.60499999999999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EA6-4101-AAF0-0F54966B8D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048912"/>
        <c:axId val="184047736"/>
      </c:scatterChart>
      <c:valAx>
        <c:axId val="1840489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Time (s)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4047736"/>
        <c:crosses val="autoZero"/>
        <c:crossBetween val="midCat"/>
      </c:valAx>
      <c:valAx>
        <c:axId val="1840477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/>
                  <a:t>X-Position (m)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40489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CA"/>
              <a:t>Z- Position of Arrow Vs Time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Z- Vs Time</c:v>
          </c:tx>
          <c:marker>
            <c:symbol val="none"/>
          </c:marker>
          <c:xVal>
            <c:numRef>
              <c:f>DAQ_File!$A$2:$A$747</c:f>
              <c:numCache>
                <c:formatCode>General</c:formatCode>
                <c:ptCount val="746"/>
                <c:pt idx="0">
                  <c:v>83.10199999999999</c:v>
                </c:pt>
                <c:pt idx="1">
                  <c:v>85.7881</c:v>
                </c:pt>
                <c:pt idx="2">
                  <c:v>85.976900000000001</c:v>
                </c:pt>
                <c:pt idx="3">
                  <c:v>86.180699999999987</c:v>
                </c:pt>
                <c:pt idx="4">
                  <c:v>86.344300000000004</c:v>
                </c:pt>
                <c:pt idx="5">
                  <c:v>86.499100000000027</c:v>
                </c:pt>
                <c:pt idx="6">
                  <c:v>86.669999999999987</c:v>
                </c:pt>
                <c:pt idx="7">
                  <c:v>86.841899999999995</c:v>
                </c:pt>
                <c:pt idx="8">
                  <c:v>86.997500000000045</c:v>
                </c:pt>
                <c:pt idx="9">
                  <c:v>87.153199999999998</c:v>
                </c:pt>
                <c:pt idx="10">
                  <c:v>87.335599999999999</c:v>
                </c:pt>
                <c:pt idx="11">
                  <c:v>87.495199999999997</c:v>
                </c:pt>
                <c:pt idx="12">
                  <c:v>87.653599999999983</c:v>
                </c:pt>
                <c:pt idx="13">
                  <c:v>87.807199999999995</c:v>
                </c:pt>
                <c:pt idx="14">
                  <c:v>87.963200000000043</c:v>
                </c:pt>
                <c:pt idx="15">
                  <c:v>88.124200000000002</c:v>
                </c:pt>
                <c:pt idx="16">
                  <c:v>88.279399999999981</c:v>
                </c:pt>
                <c:pt idx="17">
                  <c:v>88.432300000000012</c:v>
                </c:pt>
                <c:pt idx="18">
                  <c:v>88.586600000000004</c:v>
                </c:pt>
                <c:pt idx="19">
                  <c:v>88.745400000000004</c:v>
                </c:pt>
                <c:pt idx="20">
                  <c:v>88.903000000000006</c:v>
                </c:pt>
                <c:pt idx="21">
                  <c:v>89.056200000000004</c:v>
                </c:pt>
                <c:pt idx="22">
                  <c:v>89.214700000000022</c:v>
                </c:pt>
                <c:pt idx="23">
                  <c:v>89.374299999999991</c:v>
                </c:pt>
                <c:pt idx="24">
                  <c:v>89.524900000000002</c:v>
                </c:pt>
                <c:pt idx="25">
                  <c:v>89.682399999999959</c:v>
                </c:pt>
                <c:pt idx="26">
                  <c:v>89.840599999999995</c:v>
                </c:pt>
                <c:pt idx="27">
                  <c:v>89.996799999999993</c:v>
                </c:pt>
                <c:pt idx="28">
                  <c:v>90.15179999999998</c:v>
                </c:pt>
                <c:pt idx="29">
                  <c:v>90.308299999999988</c:v>
                </c:pt>
                <c:pt idx="30">
                  <c:v>90.459400000000002</c:v>
                </c:pt>
                <c:pt idx="31">
                  <c:v>90.6096</c:v>
                </c:pt>
                <c:pt idx="32">
                  <c:v>90.760599999999997</c:v>
                </c:pt>
                <c:pt idx="33">
                  <c:v>90.912000000000006</c:v>
                </c:pt>
                <c:pt idx="34">
                  <c:v>91.061300000000003</c:v>
                </c:pt>
                <c:pt idx="35">
                  <c:v>91.213300000000004</c:v>
                </c:pt>
                <c:pt idx="36">
                  <c:v>91.364700000000013</c:v>
                </c:pt>
                <c:pt idx="37">
                  <c:v>91.514799999999994</c:v>
                </c:pt>
                <c:pt idx="38">
                  <c:v>91.663200000000003</c:v>
                </c:pt>
                <c:pt idx="39">
                  <c:v>91.813699999999997</c:v>
                </c:pt>
                <c:pt idx="40">
                  <c:v>91.967700000000022</c:v>
                </c:pt>
                <c:pt idx="41">
                  <c:v>92.123999999999981</c:v>
                </c:pt>
                <c:pt idx="42">
                  <c:v>92.295599999999993</c:v>
                </c:pt>
                <c:pt idx="43">
                  <c:v>92.474500000000006</c:v>
                </c:pt>
                <c:pt idx="44">
                  <c:v>92.661699999999996</c:v>
                </c:pt>
                <c:pt idx="45">
                  <c:v>92.834800000000001</c:v>
                </c:pt>
                <c:pt idx="46">
                  <c:v>93.000299999999996</c:v>
                </c:pt>
                <c:pt idx="47">
                  <c:v>93.167999999999992</c:v>
                </c:pt>
                <c:pt idx="48">
                  <c:v>93.364999999999995</c:v>
                </c:pt>
                <c:pt idx="49">
                  <c:v>93.574799999999982</c:v>
                </c:pt>
                <c:pt idx="50">
                  <c:v>93.75839999999998</c:v>
                </c:pt>
                <c:pt idx="51">
                  <c:v>93.922200000000004</c:v>
                </c:pt>
                <c:pt idx="52">
                  <c:v>94.099400000000003</c:v>
                </c:pt>
                <c:pt idx="53">
                  <c:v>94.287999999999997</c:v>
                </c:pt>
                <c:pt idx="54">
                  <c:v>94.568100000000001</c:v>
                </c:pt>
                <c:pt idx="55">
                  <c:v>94.829699999999988</c:v>
                </c:pt>
                <c:pt idx="56">
                  <c:v>95.000600000000006</c:v>
                </c:pt>
                <c:pt idx="57">
                  <c:v>95.177399999999963</c:v>
                </c:pt>
                <c:pt idx="58">
                  <c:v>95.384799999999998</c:v>
                </c:pt>
                <c:pt idx="59">
                  <c:v>95.5535</c:v>
                </c:pt>
                <c:pt idx="60">
                  <c:v>95.726799999999983</c:v>
                </c:pt>
                <c:pt idx="61">
                  <c:v>95.889399999999981</c:v>
                </c:pt>
                <c:pt idx="62">
                  <c:v>96.059600000000003</c:v>
                </c:pt>
                <c:pt idx="63">
                  <c:v>96.22229999999999</c:v>
                </c:pt>
                <c:pt idx="64">
                  <c:v>96.378199999999978</c:v>
                </c:pt>
                <c:pt idx="65">
                  <c:v>96.536600000000007</c:v>
                </c:pt>
                <c:pt idx="66">
                  <c:v>96.694999999999993</c:v>
                </c:pt>
                <c:pt idx="67">
                  <c:v>96.853200000000001</c:v>
                </c:pt>
                <c:pt idx="68">
                  <c:v>97.004900000000006</c:v>
                </c:pt>
                <c:pt idx="69">
                  <c:v>97.165599999999998</c:v>
                </c:pt>
                <c:pt idx="70">
                  <c:v>97.323699999999988</c:v>
                </c:pt>
                <c:pt idx="71">
                  <c:v>97.483700000000013</c:v>
                </c:pt>
                <c:pt idx="72">
                  <c:v>97.635799999999989</c:v>
                </c:pt>
                <c:pt idx="73">
                  <c:v>97.789699999999996</c:v>
                </c:pt>
                <c:pt idx="74">
                  <c:v>97.938300000000012</c:v>
                </c:pt>
                <c:pt idx="75">
                  <c:v>98.097800000000007</c:v>
                </c:pt>
                <c:pt idx="76">
                  <c:v>98.247300000000024</c:v>
                </c:pt>
                <c:pt idx="77">
                  <c:v>98.403400000000005</c:v>
                </c:pt>
                <c:pt idx="78">
                  <c:v>98.554999999999993</c:v>
                </c:pt>
                <c:pt idx="79">
                  <c:v>98.715900000000005</c:v>
                </c:pt>
                <c:pt idx="80">
                  <c:v>98.873899999999978</c:v>
                </c:pt>
                <c:pt idx="81">
                  <c:v>99.025099999999981</c:v>
                </c:pt>
                <c:pt idx="82">
                  <c:v>99.183099999999982</c:v>
                </c:pt>
                <c:pt idx="83">
                  <c:v>99.342100000000002</c:v>
                </c:pt>
                <c:pt idx="84">
                  <c:v>99.500100000000003</c:v>
                </c:pt>
                <c:pt idx="85">
                  <c:v>99.653599999999983</c:v>
                </c:pt>
                <c:pt idx="86">
                  <c:v>99.813000000000002</c:v>
                </c:pt>
                <c:pt idx="87">
                  <c:v>99.972999999999999</c:v>
                </c:pt>
                <c:pt idx="88">
                  <c:v>100.133</c:v>
                </c:pt>
                <c:pt idx="89">
                  <c:v>100.28400000000002</c:v>
                </c:pt>
                <c:pt idx="90">
                  <c:v>100.43400000000004</c:v>
                </c:pt>
                <c:pt idx="91">
                  <c:v>100.593</c:v>
                </c:pt>
                <c:pt idx="92">
                  <c:v>100.751</c:v>
                </c:pt>
                <c:pt idx="93">
                  <c:v>100.90300000000002</c:v>
                </c:pt>
                <c:pt idx="94">
                  <c:v>101.06100000000002</c:v>
                </c:pt>
                <c:pt idx="95">
                  <c:v>101.21400000000004</c:v>
                </c:pt>
                <c:pt idx="96">
                  <c:v>101.366</c:v>
                </c:pt>
                <c:pt idx="97">
                  <c:v>101.53400000000002</c:v>
                </c:pt>
                <c:pt idx="98">
                  <c:v>101.69</c:v>
                </c:pt>
                <c:pt idx="99">
                  <c:v>101.84099999999999</c:v>
                </c:pt>
                <c:pt idx="100">
                  <c:v>101.99000000000002</c:v>
                </c:pt>
                <c:pt idx="101">
                  <c:v>102.143</c:v>
                </c:pt>
                <c:pt idx="102">
                  <c:v>102.304</c:v>
                </c:pt>
                <c:pt idx="103">
                  <c:v>102.456</c:v>
                </c:pt>
                <c:pt idx="104">
                  <c:v>102.61499999999999</c:v>
                </c:pt>
                <c:pt idx="105">
                  <c:v>102.773</c:v>
                </c:pt>
                <c:pt idx="106">
                  <c:v>102.928</c:v>
                </c:pt>
                <c:pt idx="107">
                  <c:v>103.08799999999999</c:v>
                </c:pt>
                <c:pt idx="108">
                  <c:v>103.24600000000002</c:v>
                </c:pt>
                <c:pt idx="109">
                  <c:v>103.40100000000002</c:v>
                </c:pt>
                <c:pt idx="110">
                  <c:v>103.556</c:v>
                </c:pt>
                <c:pt idx="111">
                  <c:v>103.71000000000002</c:v>
                </c:pt>
                <c:pt idx="112">
                  <c:v>103.86999999999999</c:v>
                </c:pt>
                <c:pt idx="113">
                  <c:v>104.029</c:v>
                </c:pt>
                <c:pt idx="114">
                  <c:v>104.18499999999999</c:v>
                </c:pt>
                <c:pt idx="115">
                  <c:v>104.34399999999999</c:v>
                </c:pt>
                <c:pt idx="116">
                  <c:v>104.49400000000004</c:v>
                </c:pt>
                <c:pt idx="117">
                  <c:v>104.65600000000001</c:v>
                </c:pt>
                <c:pt idx="118">
                  <c:v>104.81399999999999</c:v>
                </c:pt>
                <c:pt idx="119">
                  <c:v>104.965</c:v>
                </c:pt>
                <c:pt idx="120">
                  <c:v>105.12499999999999</c:v>
                </c:pt>
                <c:pt idx="121">
                  <c:v>105.282</c:v>
                </c:pt>
                <c:pt idx="122">
                  <c:v>105.43600000000002</c:v>
                </c:pt>
                <c:pt idx="123">
                  <c:v>105.595</c:v>
                </c:pt>
                <c:pt idx="124">
                  <c:v>105.754</c:v>
                </c:pt>
                <c:pt idx="125">
                  <c:v>105.91000000000004</c:v>
                </c:pt>
                <c:pt idx="126">
                  <c:v>106.066</c:v>
                </c:pt>
                <c:pt idx="127">
                  <c:v>106.224</c:v>
                </c:pt>
                <c:pt idx="128">
                  <c:v>106.38</c:v>
                </c:pt>
                <c:pt idx="129">
                  <c:v>106.54300000000002</c:v>
                </c:pt>
                <c:pt idx="130">
                  <c:v>106.69199999999999</c:v>
                </c:pt>
                <c:pt idx="131">
                  <c:v>106.845</c:v>
                </c:pt>
                <c:pt idx="132">
                  <c:v>106.99600000000002</c:v>
                </c:pt>
                <c:pt idx="133">
                  <c:v>107.14700000000002</c:v>
                </c:pt>
                <c:pt idx="134">
                  <c:v>107.298</c:v>
                </c:pt>
                <c:pt idx="135">
                  <c:v>107.44800000000002</c:v>
                </c:pt>
                <c:pt idx="136">
                  <c:v>107.59699999999999</c:v>
                </c:pt>
                <c:pt idx="137">
                  <c:v>107.751</c:v>
                </c:pt>
                <c:pt idx="138">
                  <c:v>107.91700000000004</c:v>
                </c:pt>
                <c:pt idx="139">
                  <c:v>108.10599999999998</c:v>
                </c:pt>
                <c:pt idx="140">
                  <c:v>108.292</c:v>
                </c:pt>
                <c:pt idx="141">
                  <c:v>108.47499999999999</c:v>
                </c:pt>
                <c:pt idx="142">
                  <c:v>108.627</c:v>
                </c:pt>
                <c:pt idx="143">
                  <c:v>108.78</c:v>
                </c:pt>
                <c:pt idx="144">
                  <c:v>108.94000000000004</c:v>
                </c:pt>
                <c:pt idx="145">
                  <c:v>109.099</c:v>
                </c:pt>
                <c:pt idx="146">
                  <c:v>109.252</c:v>
                </c:pt>
                <c:pt idx="147">
                  <c:v>109.41300000000004</c:v>
                </c:pt>
                <c:pt idx="148">
                  <c:v>109.59</c:v>
                </c:pt>
                <c:pt idx="149">
                  <c:v>109.785</c:v>
                </c:pt>
                <c:pt idx="150">
                  <c:v>109.96400000000004</c:v>
                </c:pt>
                <c:pt idx="151">
                  <c:v>110.14400000000002</c:v>
                </c:pt>
                <c:pt idx="152">
                  <c:v>110.29700000000004</c:v>
                </c:pt>
                <c:pt idx="153">
                  <c:v>110.458</c:v>
                </c:pt>
                <c:pt idx="154">
                  <c:v>110.62199999999999</c:v>
                </c:pt>
                <c:pt idx="155">
                  <c:v>110.795</c:v>
                </c:pt>
                <c:pt idx="156">
                  <c:v>110.968</c:v>
                </c:pt>
                <c:pt idx="157">
                  <c:v>111.157</c:v>
                </c:pt>
                <c:pt idx="158">
                  <c:v>111.33</c:v>
                </c:pt>
                <c:pt idx="159">
                  <c:v>111.488</c:v>
                </c:pt>
                <c:pt idx="160">
                  <c:v>111.64999999999999</c:v>
                </c:pt>
                <c:pt idx="161">
                  <c:v>111.80800000000001</c:v>
                </c:pt>
                <c:pt idx="162">
                  <c:v>111.97</c:v>
                </c:pt>
                <c:pt idx="163">
                  <c:v>112.124</c:v>
                </c:pt>
                <c:pt idx="164">
                  <c:v>112.27800000000001</c:v>
                </c:pt>
                <c:pt idx="165">
                  <c:v>112.43700000000004</c:v>
                </c:pt>
                <c:pt idx="166">
                  <c:v>112.59399999999999</c:v>
                </c:pt>
                <c:pt idx="167">
                  <c:v>112.75</c:v>
                </c:pt>
                <c:pt idx="168">
                  <c:v>112.91000000000004</c:v>
                </c:pt>
                <c:pt idx="169">
                  <c:v>113.06699999999999</c:v>
                </c:pt>
                <c:pt idx="170">
                  <c:v>113.22</c:v>
                </c:pt>
                <c:pt idx="171">
                  <c:v>113.37899999999998</c:v>
                </c:pt>
                <c:pt idx="172">
                  <c:v>113.532</c:v>
                </c:pt>
                <c:pt idx="173">
                  <c:v>113.687</c:v>
                </c:pt>
                <c:pt idx="174">
                  <c:v>113.846</c:v>
                </c:pt>
                <c:pt idx="175">
                  <c:v>113.998</c:v>
                </c:pt>
                <c:pt idx="176">
                  <c:v>114.15499999999999</c:v>
                </c:pt>
                <c:pt idx="177">
                  <c:v>114.31399999999999</c:v>
                </c:pt>
                <c:pt idx="178">
                  <c:v>114.47199999999999</c:v>
                </c:pt>
                <c:pt idx="179">
                  <c:v>114.62499999999999</c:v>
                </c:pt>
                <c:pt idx="180">
                  <c:v>114.78400000000002</c:v>
                </c:pt>
                <c:pt idx="181">
                  <c:v>114.94200000000002</c:v>
                </c:pt>
                <c:pt idx="182">
                  <c:v>115.10599999999998</c:v>
                </c:pt>
                <c:pt idx="183">
                  <c:v>115.26</c:v>
                </c:pt>
                <c:pt idx="184">
                  <c:v>115.41700000000004</c:v>
                </c:pt>
                <c:pt idx="185">
                  <c:v>115.57299999999998</c:v>
                </c:pt>
                <c:pt idx="186">
                  <c:v>115.724</c:v>
                </c:pt>
                <c:pt idx="187">
                  <c:v>115.883</c:v>
                </c:pt>
                <c:pt idx="188">
                  <c:v>116.04300000000002</c:v>
                </c:pt>
                <c:pt idx="189">
                  <c:v>116.19799999999999</c:v>
                </c:pt>
                <c:pt idx="190">
                  <c:v>116.35499999999999</c:v>
                </c:pt>
                <c:pt idx="191">
                  <c:v>116.51400000000002</c:v>
                </c:pt>
                <c:pt idx="192">
                  <c:v>116.66800000000001</c:v>
                </c:pt>
                <c:pt idx="193">
                  <c:v>116.821</c:v>
                </c:pt>
                <c:pt idx="194">
                  <c:v>116.98099999999999</c:v>
                </c:pt>
                <c:pt idx="195">
                  <c:v>117.14</c:v>
                </c:pt>
                <c:pt idx="196">
                  <c:v>117.29400000000004</c:v>
                </c:pt>
                <c:pt idx="197">
                  <c:v>117.45399999999999</c:v>
                </c:pt>
                <c:pt idx="198">
                  <c:v>117.614</c:v>
                </c:pt>
                <c:pt idx="199">
                  <c:v>117.76100000000002</c:v>
                </c:pt>
                <c:pt idx="200">
                  <c:v>117.91500000000002</c:v>
                </c:pt>
                <c:pt idx="201">
                  <c:v>118.07499999999999</c:v>
                </c:pt>
                <c:pt idx="202">
                  <c:v>118.235</c:v>
                </c:pt>
                <c:pt idx="203">
                  <c:v>118.38800000000001</c:v>
                </c:pt>
                <c:pt idx="204">
                  <c:v>118.54600000000002</c:v>
                </c:pt>
                <c:pt idx="205">
                  <c:v>118.69799999999999</c:v>
                </c:pt>
                <c:pt idx="206">
                  <c:v>118.85899999999998</c:v>
                </c:pt>
                <c:pt idx="207">
                  <c:v>119.01400000000002</c:v>
                </c:pt>
                <c:pt idx="208">
                  <c:v>119.17299999999996</c:v>
                </c:pt>
                <c:pt idx="209">
                  <c:v>119.333</c:v>
                </c:pt>
                <c:pt idx="210">
                  <c:v>119.49000000000002</c:v>
                </c:pt>
                <c:pt idx="211">
                  <c:v>119.642</c:v>
                </c:pt>
                <c:pt idx="212">
                  <c:v>119.8</c:v>
                </c:pt>
                <c:pt idx="213">
                  <c:v>119.96299999999999</c:v>
                </c:pt>
                <c:pt idx="214">
                  <c:v>120.124</c:v>
                </c:pt>
                <c:pt idx="215">
                  <c:v>120.277</c:v>
                </c:pt>
                <c:pt idx="216">
                  <c:v>120.42700000000002</c:v>
                </c:pt>
                <c:pt idx="217">
                  <c:v>120.58499999999999</c:v>
                </c:pt>
                <c:pt idx="218">
                  <c:v>120.74299999999999</c:v>
                </c:pt>
                <c:pt idx="219">
                  <c:v>120.896</c:v>
                </c:pt>
                <c:pt idx="220">
                  <c:v>121.05500000000001</c:v>
                </c:pt>
                <c:pt idx="221">
                  <c:v>121.215</c:v>
                </c:pt>
                <c:pt idx="222">
                  <c:v>121.36799999999999</c:v>
                </c:pt>
                <c:pt idx="223">
                  <c:v>121.524</c:v>
                </c:pt>
                <c:pt idx="224">
                  <c:v>121.684</c:v>
                </c:pt>
                <c:pt idx="225">
                  <c:v>121.84399999999999</c:v>
                </c:pt>
                <c:pt idx="226">
                  <c:v>121.998</c:v>
                </c:pt>
                <c:pt idx="227">
                  <c:v>122.15499999999999</c:v>
                </c:pt>
                <c:pt idx="228">
                  <c:v>122.312</c:v>
                </c:pt>
                <c:pt idx="229">
                  <c:v>122.462</c:v>
                </c:pt>
                <c:pt idx="230">
                  <c:v>122.613</c:v>
                </c:pt>
                <c:pt idx="231">
                  <c:v>122.765</c:v>
                </c:pt>
                <c:pt idx="232">
                  <c:v>122.91500000000002</c:v>
                </c:pt>
                <c:pt idx="233">
                  <c:v>123.066</c:v>
                </c:pt>
                <c:pt idx="234">
                  <c:v>123.215</c:v>
                </c:pt>
                <c:pt idx="235">
                  <c:v>123.36499999999999</c:v>
                </c:pt>
                <c:pt idx="236">
                  <c:v>123.515</c:v>
                </c:pt>
                <c:pt idx="237">
                  <c:v>123.669</c:v>
                </c:pt>
                <c:pt idx="238">
                  <c:v>123.83</c:v>
                </c:pt>
                <c:pt idx="239">
                  <c:v>123.99600000000002</c:v>
                </c:pt>
                <c:pt idx="240">
                  <c:v>124.15799999999999</c:v>
                </c:pt>
                <c:pt idx="241">
                  <c:v>124.321</c:v>
                </c:pt>
                <c:pt idx="242">
                  <c:v>124.48099999999999</c:v>
                </c:pt>
                <c:pt idx="243">
                  <c:v>124.637</c:v>
                </c:pt>
                <c:pt idx="244">
                  <c:v>124.79700000000004</c:v>
                </c:pt>
                <c:pt idx="245">
                  <c:v>124.959</c:v>
                </c:pt>
                <c:pt idx="246">
                  <c:v>125.10899999999998</c:v>
                </c:pt>
                <c:pt idx="247">
                  <c:v>125.26900000000002</c:v>
                </c:pt>
                <c:pt idx="248">
                  <c:v>125.423</c:v>
                </c:pt>
                <c:pt idx="249">
                  <c:v>125.577</c:v>
                </c:pt>
                <c:pt idx="250">
                  <c:v>125.733</c:v>
                </c:pt>
                <c:pt idx="251">
                  <c:v>125.88500000000001</c:v>
                </c:pt>
                <c:pt idx="252">
                  <c:v>126.042</c:v>
                </c:pt>
                <c:pt idx="253">
                  <c:v>126.20399999999999</c:v>
                </c:pt>
                <c:pt idx="254">
                  <c:v>126.35899999999998</c:v>
                </c:pt>
                <c:pt idx="255">
                  <c:v>126.515</c:v>
                </c:pt>
                <c:pt idx="256">
                  <c:v>126.669</c:v>
                </c:pt>
                <c:pt idx="257">
                  <c:v>126.82599999999998</c:v>
                </c:pt>
                <c:pt idx="258">
                  <c:v>126.983</c:v>
                </c:pt>
                <c:pt idx="259">
                  <c:v>127.13500000000001</c:v>
                </c:pt>
                <c:pt idx="260">
                  <c:v>127.289</c:v>
                </c:pt>
                <c:pt idx="261">
                  <c:v>127.44500000000002</c:v>
                </c:pt>
                <c:pt idx="262">
                  <c:v>127.601</c:v>
                </c:pt>
                <c:pt idx="263">
                  <c:v>127.74900000000002</c:v>
                </c:pt>
                <c:pt idx="264">
                  <c:v>127.91200000000002</c:v>
                </c:pt>
                <c:pt idx="265">
                  <c:v>128.06100000000001</c:v>
                </c:pt>
                <c:pt idx="266">
                  <c:v>128.21799999999999</c:v>
                </c:pt>
                <c:pt idx="267">
                  <c:v>128.37200000000001</c:v>
                </c:pt>
                <c:pt idx="268">
                  <c:v>128.52700000000004</c:v>
                </c:pt>
                <c:pt idx="269">
                  <c:v>128.67599999999999</c:v>
                </c:pt>
                <c:pt idx="270">
                  <c:v>128.834</c:v>
                </c:pt>
                <c:pt idx="271">
                  <c:v>128.994</c:v>
                </c:pt>
                <c:pt idx="272">
                  <c:v>129.14599999999999</c:v>
                </c:pt>
                <c:pt idx="273">
                  <c:v>129.30500000000001</c:v>
                </c:pt>
                <c:pt idx="274">
                  <c:v>129.46200000000007</c:v>
                </c:pt>
                <c:pt idx="275">
                  <c:v>129.61699999999999</c:v>
                </c:pt>
                <c:pt idx="276">
                  <c:v>129.77699999999999</c:v>
                </c:pt>
                <c:pt idx="277">
                  <c:v>129.93100000000001</c:v>
                </c:pt>
                <c:pt idx="278">
                  <c:v>130.09</c:v>
                </c:pt>
                <c:pt idx="279">
                  <c:v>130.24899999999997</c:v>
                </c:pt>
                <c:pt idx="280">
                  <c:v>130.40800000000004</c:v>
                </c:pt>
                <c:pt idx="281">
                  <c:v>130.56300000000002</c:v>
                </c:pt>
                <c:pt idx="282">
                  <c:v>130.721</c:v>
                </c:pt>
                <c:pt idx="283">
                  <c:v>130.869</c:v>
                </c:pt>
                <c:pt idx="284">
                  <c:v>131.02700000000004</c:v>
                </c:pt>
                <c:pt idx="285">
                  <c:v>131.184</c:v>
                </c:pt>
                <c:pt idx="286">
                  <c:v>131.33500000000001</c:v>
                </c:pt>
                <c:pt idx="287">
                  <c:v>131.494</c:v>
                </c:pt>
                <c:pt idx="288">
                  <c:v>131.65200000000004</c:v>
                </c:pt>
                <c:pt idx="289">
                  <c:v>131.81</c:v>
                </c:pt>
                <c:pt idx="290">
                  <c:v>131.96600000000001</c:v>
                </c:pt>
                <c:pt idx="291">
                  <c:v>132.12300000000002</c:v>
                </c:pt>
                <c:pt idx="292">
                  <c:v>132.285</c:v>
                </c:pt>
                <c:pt idx="293">
                  <c:v>132.43300000000002</c:v>
                </c:pt>
                <c:pt idx="294">
                  <c:v>132.59300000000002</c:v>
                </c:pt>
                <c:pt idx="295">
                  <c:v>132.74799999999999</c:v>
                </c:pt>
                <c:pt idx="296">
                  <c:v>132.90100000000001</c:v>
                </c:pt>
                <c:pt idx="297">
                  <c:v>133.059</c:v>
                </c:pt>
                <c:pt idx="298">
                  <c:v>133.21799999999999</c:v>
                </c:pt>
                <c:pt idx="299">
                  <c:v>133.36800000000008</c:v>
                </c:pt>
                <c:pt idx="300">
                  <c:v>133.524</c:v>
                </c:pt>
                <c:pt idx="301">
                  <c:v>133.67699999999999</c:v>
                </c:pt>
                <c:pt idx="302">
                  <c:v>133.83100000000007</c:v>
                </c:pt>
                <c:pt idx="303">
                  <c:v>133.98800000000008</c:v>
                </c:pt>
                <c:pt idx="304">
                  <c:v>134.136</c:v>
                </c:pt>
                <c:pt idx="305">
                  <c:v>134.29399999999998</c:v>
                </c:pt>
                <c:pt idx="306">
                  <c:v>134.44299999999998</c:v>
                </c:pt>
                <c:pt idx="307">
                  <c:v>134.601</c:v>
                </c:pt>
                <c:pt idx="308">
                  <c:v>134.74899999999997</c:v>
                </c:pt>
                <c:pt idx="309">
                  <c:v>134.904</c:v>
                </c:pt>
                <c:pt idx="310">
                  <c:v>135.06200000000001</c:v>
                </c:pt>
                <c:pt idx="311">
                  <c:v>135.21899999999999</c:v>
                </c:pt>
                <c:pt idx="312">
                  <c:v>135.374</c:v>
                </c:pt>
                <c:pt idx="313">
                  <c:v>135.52600000000001</c:v>
                </c:pt>
                <c:pt idx="314">
                  <c:v>135.68300000000002</c:v>
                </c:pt>
                <c:pt idx="315">
                  <c:v>135.839</c:v>
                </c:pt>
                <c:pt idx="316">
                  <c:v>135.99300000000002</c:v>
                </c:pt>
                <c:pt idx="317">
                  <c:v>136.14499999999998</c:v>
                </c:pt>
                <c:pt idx="318">
                  <c:v>136.30000000000001</c:v>
                </c:pt>
                <c:pt idx="319">
                  <c:v>136.45400000000001</c:v>
                </c:pt>
                <c:pt idx="320">
                  <c:v>136.61099999999999</c:v>
                </c:pt>
                <c:pt idx="321">
                  <c:v>136.76</c:v>
                </c:pt>
                <c:pt idx="322">
                  <c:v>136.911</c:v>
                </c:pt>
                <c:pt idx="323">
                  <c:v>137.06800000000001</c:v>
                </c:pt>
                <c:pt idx="324">
                  <c:v>137.227</c:v>
                </c:pt>
                <c:pt idx="325">
                  <c:v>137.37700000000001</c:v>
                </c:pt>
                <c:pt idx="326">
                  <c:v>137.542</c:v>
                </c:pt>
                <c:pt idx="327">
                  <c:v>137.696</c:v>
                </c:pt>
                <c:pt idx="328">
                  <c:v>137.84900000000002</c:v>
                </c:pt>
                <c:pt idx="329">
                  <c:v>138.005</c:v>
                </c:pt>
                <c:pt idx="330">
                  <c:v>138.16499999999999</c:v>
                </c:pt>
                <c:pt idx="331">
                  <c:v>138.31399999999999</c:v>
                </c:pt>
                <c:pt idx="332">
                  <c:v>138.465</c:v>
                </c:pt>
                <c:pt idx="333">
                  <c:v>138.62</c:v>
                </c:pt>
                <c:pt idx="334">
                  <c:v>138.77499999999998</c:v>
                </c:pt>
                <c:pt idx="335">
                  <c:v>138.92400000000001</c:v>
                </c:pt>
                <c:pt idx="336">
                  <c:v>139.08000000000001</c:v>
                </c:pt>
                <c:pt idx="337">
                  <c:v>139.22899999999998</c:v>
                </c:pt>
                <c:pt idx="338">
                  <c:v>139.38100000000009</c:v>
                </c:pt>
                <c:pt idx="339">
                  <c:v>139.55200000000008</c:v>
                </c:pt>
                <c:pt idx="340">
                  <c:v>139.70499999999998</c:v>
                </c:pt>
                <c:pt idx="341">
                  <c:v>139.863</c:v>
                </c:pt>
                <c:pt idx="342">
                  <c:v>140.01399999999998</c:v>
                </c:pt>
                <c:pt idx="343">
                  <c:v>140.17499999999998</c:v>
                </c:pt>
                <c:pt idx="344">
                  <c:v>140.32700000000008</c:v>
                </c:pt>
                <c:pt idx="345">
                  <c:v>140.483</c:v>
                </c:pt>
                <c:pt idx="346">
                  <c:v>140.63999999999999</c:v>
                </c:pt>
                <c:pt idx="347">
                  <c:v>140.79399999999998</c:v>
                </c:pt>
                <c:pt idx="348">
                  <c:v>140.94999999999999</c:v>
                </c:pt>
                <c:pt idx="349">
                  <c:v>141.10999999999999</c:v>
                </c:pt>
                <c:pt idx="350">
                  <c:v>141.268</c:v>
                </c:pt>
                <c:pt idx="351">
                  <c:v>141.42400000000001</c:v>
                </c:pt>
                <c:pt idx="352">
                  <c:v>141.578</c:v>
                </c:pt>
                <c:pt idx="353">
                  <c:v>141.73499999999999</c:v>
                </c:pt>
                <c:pt idx="354">
                  <c:v>141.89500000000001</c:v>
                </c:pt>
                <c:pt idx="355">
                  <c:v>142.04499999999999</c:v>
                </c:pt>
                <c:pt idx="356">
                  <c:v>142.20599999999999</c:v>
                </c:pt>
                <c:pt idx="357">
                  <c:v>142.36600000000001</c:v>
                </c:pt>
                <c:pt idx="358">
                  <c:v>142.51899999999998</c:v>
                </c:pt>
                <c:pt idx="359">
                  <c:v>142.66899999999998</c:v>
                </c:pt>
                <c:pt idx="360">
                  <c:v>142.81800000000001</c:v>
                </c:pt>
                <c:pt idx="361">
                  <c:v>142.97299999999998</c:v>
                </c:pt>
                <c:pt idx="362">
                  <c:v>143.124</c:v>
                </c:pt>
                <c:pt idx="363">
                  <c:v>143.26999999999998</c:v>
                </c:pt>
                <c:pt idx="364">
                  <c:v>143.42400000000001</c:v>
                </c:pt>
                <c:pt idx="365">
                  <c:v>143.57299999999998</c:v>
                </c:pt>
                <c:pt idx="366">
                  <c:v>143.72</c:v>
                </c:pt>
                <c:pt idx="367">
                  <c:v>143.86800000000008</c:v>
                </c:pt>
                <c:pt idx="368">
                  <c:v>144.017</c:v>
                </c:pt>
                <c:pt idx="369">
                  <c:v>144.16800000000001</c:v>
                </c:pt>
                <c:pt idx="370">
                  <c:v>144.316</c:v>
                </c:pt>
                <c:pt idx="371">
                  <c:v>144.46600000000001</c:v>
                </c:pt>
                <c:pt idx="372">
                  <c:v>144.61199999999999</c:v>
                </c:pt>
                <c:pt idx="373">
                  <c:v>144.76</c:v>
                </c:pt>
                <c:pt idx="374">
                  <c:v>144.90700000000001</c:v>
                </c:pt>
                <c:pt idx="375">
                  <c:v>145.05500000000001</c:v>
                </c:pt>
                <c:pt idx="376">
                  <c:v>145.20299999999997</c:v>
                </c:pt>
                <c:pt idx="377">
                  <c:v>145.35000000000008</c:v>
                </c:pt>
                <c:pt idx="378">
                  <c:v>145.49800000000008</c:v>
                </c:pt>
                <c:pt idx="379">
                  <c:v>145.64599999999999</c:v>
                </c:pt>
                <c:pt idx="380">
                  <c:v>145.79399999999998</c:v>
                </c:pt>
                <c:pt idx="381">
                  <c:v>145.941</c:v>
                </c:pt>
                <c:pt idx="382">
                  <c:v>146.09100000000001</c:v>
                </c:pt>
                <c:pt idx="383">
                  <c:v>146.23899999999998</c:v>
                </c:pt>
                <c:pt idx="384">
                  <c:v>146.38600000000008</c:v>
                </c:pt>
                <c:pt idx="385">
                  <c:v>146.53200000000001</c:v>
                </c:pt>
                <c:pt idx="386">
                  <c:v>146.67899999999997</c:v>
                </c:pt>
                <c:pt idx="387">
                  <c:v>146.82800000000009</c:v>
                </c:pt>
                <c:pt idx="388">
                  <c:v>146.98500000000001</c:v>
                </c:pt>
                <c:pt idx="389">
                  <c:v>147.14699999999999</c:v>
                </c:pt>
                <c:pt idx="390">
                  <c:v>147.31100000000001</c:v>
                </c:pt>
                <c:pt idx="391">
                  <c:v>147.47499999999999</c:v>
                </c:pt>
                <c:pt idx="392">
                  <c:v>147.63899999999998</c:v>
                </c:pt>
                <c:pt idx="393">
                  <c:v>147.80200000000008</c:v>
                </c:pt>
                <c:pt idx="394">
                  <c:v>147.97</c:v>
                </c:pt>
                <c:pt idx="395">
                  <c:v>148.13299999999998</c:v>
                </c:pt>
                <c:pt idx="396">
                  <c:v>148.28100000000001</c:v>
                </c:pt>
                <c:pt idx="397">
                  <c:v>148.43900000000002</c:v>
                </c:pt>
                <c:pt idx="398">
                  <c:v>148.59300000000002</c:v>
                </c:pt>
                <c:pt idx="399">
                  <c:v>148.73999999999998</c:v>
                </c:pt>
                <c:pt idx="400">
                  <c:v>148.88700000000009</c:v>
                </c:pt>
                <c:pt idx="401">
                  <c:v>149.036</c:v>
                </c:pt>
                <c:pt idx="402">
                  <c:v>149.18800000000007</c:v>
                </c:pt>
                <c:pt idx="403">
                  <c:v>149.345</c:v>
                </c:pt>
                <c:pt idx="404">
                  <c:v>149.50200000000001</c:v>
                </c:pt>
                <c:pt idx="405">
                  <c:v>149.65900000000002</c:v>
                </c:pt>
                <c:pt idx="406">
                  <c:v>149.81300000000002</c:v>
                </c:pt>
                <c:pt idx="407">
                  <c:v>149.97299999999998</c:v>
                </c:pt>
                <c:pt idx="408">
                  <c:v>150.136</c:v>
                </c:pt>
                <c:pt idx="409">
                  <c:v>150.28200000000001</c:v>
                </c:pt>
                <c:pt idx="410">
                  <c:v>150.43900000000002</c:v>
                </c:pt>
                <c:pt idx="411">
                  <c:v>150.59</c:v>
                </c:pt>
                <c:pt idx="412">
                  <c:v>150.74499999999998</c:v>
                </c:pt>
                <c:pt idx="413">
                  <c:v>150.90200000000004</c:v>
                </c:pt>
                <c:pt idx="414">
                  <c:v>151.059</c:v>
                </c:pt>
                <c:pt idx="415">
                  <c:v>151.21399999999991</c:v>
                </c:pt>
                <c:pt idx="416">
                  <c:v>151.363</c:v>
                </c:pt>
                <c:pt idx="417">
                  <c:v>151.518</c:v>
                </c:pt>
                <c:pt idx="418">
                  <c:v>151.67399999999998</c:v>
                </c:pt>
                <c:pt idx="419">
                  <c:v>151.82200000000009</c:v>
                </c:pt>
                <c:pt idx="420">
                  <c:v>151.97999999999999</c:v>
                </c:pt>
                <c:pt idx="421">
                  <c:v>152.13999999999999</c:v>
                </c:pt>
                <c:pt idx="422">
                  <c:v>152.286</c:v>
                </c:pt>
                <c:pt idx="423">
                  <c:v>152.44399999999999</c:v>
                </c:pt>
                <c:pt idx="424">
                  <c:v>152.6</c:v>
                </c:pt>
                <c:pt idx="425">
                  <c:v>152.74799999999999</c:v>
                </c:pt>
                <c:pt idx="426">
                  <c:v>152.90600000000001</c:v>
                </c:pt>
                <c:pt idx="427">
                  <c:v>153.06399999999999</c:v>
                </c:pt>
                <c:pt idx="428">
                  <c:v>153.21899999999999</c:v>
                </c:pt>
                <c:pt idx="429">
                  <c:v>153.37200000000001</c:v>
                </c:pt>
                <c:pt idx="430">
                  <c:v>153.52800000000008</c:v>
                </c:pt>
                <c:pt idx="431">
                  <c:v>153.67599999999999</c:v>
                </c:pt>
                <c:pt idx="432">
                  <c:v>153.82800000000009</c:v>
                </c:pt>
                <c:pt idx="433">
                  <c:v>153.99800000000008</c:v>
                </c:pt>
                <c:pt idx="434">
                  <c:v>154.161</c:v>
                </c:pt>
                <c:pt idx="435">
                  <c:v>154.316</c:v>
                </c:pt>
                <c:pt idx="436">
                  <c:v>154.47</c:v>
                </c:pt>
                <c:pt idx="437">
                  <c:v>154.62800000000001</c:v>
                </c:pt>
                <c:pt idx="438">
                  <c:v>154.78700000000001</c:v>
                </c:pt>
                <c:pt idx="439">
                  <c:v>154.947</c:v>
                </c:pt>
                <c:pt idx="440">
                  <c:v>155.1</c:v>
                </c:pt>
                <c:pt idx="441">
                  <c:v>155.261</c:v>
                </c:pt>
                <c:pt idx="442">
                  <c:v>155.416</c:v>
                </c:pt>
                <c:pt idx="443">
                  <c:v>155.58100000000007</c:v>
                </c:pt>
                <c:pt idx="444">
                  <c:v>155.74699999999999</c:v>
                </c:pt>
                <c:pt idx="445">
                  <c:v>155.89700000000008</c:v>
                </c:pt>
                <c:pt idx="446">
                  <c:v>156.059</c:v>
                </c:pt>
                <c:pt idx="447">
                  <c:v>156.21099999999998</c:v>
                </c:pt>
                <c:pt idx="448">
                  <c:v>156.363</c:v>
                </c:pt>
                <c:pt idx="449">
                  <c:v>156.52100000000004</c:v>
                </c:pt>
                <c:pt idx="450">
                  <c:v>156.66899999999998</c:v>
                </c:pt>
                <c:pt idx="451">
                  <c:v>156.82700000000008</c:v>
                </c:pt>
                <c:pt idx="452">
                  <c:v>156.98500000000001</c:v>
                </c:pt>
                <c:pt idx="453">
                  <c:v>157.14599999999999</c:v>
                </c:pt>
                <c:pt idx="454">
                  <c:v>157.29499999999999</c:v>
                </c:pt>
                <c:pt idx="455">
                  <c:v>157.44999999999999</c:v>
                </c:pt>
                <c:pt idx="456">
                  <c:v>157.60399999999998</c:v>
                </c:pt>
                <c:pt idx="457">
                  <c:v>157.75200000000001</c:v>
                </c:pt>
                <c:pt idx="458">
                  <c:v>157.9</c:v>
                </c:pt>
                <c:pt idx="459">
                  <c:v>158.05000000000001</c:v>
                </c:pt>
                <c:pt idx="460">
                  <c:v>158.20299999999997</c:v>
                </c:pt>
                <c:pt idx="461">
                  <c:v>158.363</c:v>
                </c:pt>
                <c:pt idx="462">
                  <c:v>158.512</c:v>
                </c:pt>
                <c:pt idx="463">
                  <c:v>158.66899999999998</c:v>
                </c:pt>
                <c:pt idx="464">
                  <c:v>158.83000000000001</c:v>
                </c:pt>
                <c:pt idx="465">
                  <c:v>158.97899999999998</c:v>
                </c:pt>
                <c:pt idx="466">
                  <c:v>159.142</c:v>
                </c:pt>
                <c:pt idx="467">
                  <c:v>159.29899999999998</c:v>
                </c:pt>
                <c:pt idx="468">
                  <c:v>159.446</c:v>
                </c:pt>
                <c:pt idx="469">
                  <c:v>159.60599999999999</c:v>
                </c:pt>
                <c:pt idx="470">
                  <c:v>159.75300000000001</c:v>
                </c:pt>
                <c:pt idx="471">
                  <c:v>159.911</c:v>
                </c:pt>
                <c:pt idx="472">
                  <c:v>160.06800000000001</c:v>
                </c:pt>
                <c:pt idx="473">
                  <c:v>160.22800000000001</c:v>
                </c:pt>
                <c:pt idx="474">
                  <c:v>160.38000000000008</c:v>
                </c:pt>
                <c:pt idx="475">
                  <c:v>160.536</c:v>
                </c:pt>
                <c:pt idx="476">
                  <c:v>160.69399999999999</c:v>
                </c:pt>
                <c:pt idx="477">
                  <c:v>160.84399999999999</c:v>
                </c:pt>
                <c:pt idx="478">
                  <c:v>161.00200000000001</c:v>
                </c:pt>
                <c:pt idx="479">
                  <c:v>161.16299999999998</c:v>
                </c:pt>
                <c:pt idx="480">
                  <c:v>161.31300000000002</c:v>
                </c:pt>
                <c:pt idx="481">
                  <c:v>161.46900000000002</c:v>
                </c:pt>
                <c:pt idx="482">
                  <c:v>161.62300000000002</c:v>
                </c:pt>
                <c:pt idx="483">
                  <c:v>161.77799999999999</c:v>
                </c:pt>
                <c:pt idx="484">
                  <c:v>161.93600000000001</c:v>
                </c:pt>
                <c:pt idx="485">
                  <c:v>162.095</c:v>
                </c:pt>
                <c:pt idx="486">
                  <c:v>162.251</c:v>
                </c:pt>
                <c:pt idx="487">
                  <c:v>162.40100000000001</c:v>
                </c:pt>
                <c:pt idx="488">
                  <c:v>162.559</c:v>
                </c:pt>
                <c:pt idx="489">
                  <c:v>162.71699999999998</c:v>
                </c:pt>
                <c:pt idx="490">
                  <c:v>162.875</c:v>
                </c:pt>
                <c:pt idx="491">
                  <c:v>163.02800000000008</c:v>
                </c:pt>
                <c:pt idx="492">
                  <c:v>163.191</c:v>
                </c:pt>
                <c:pt idx="493">
                  <c:v>163.34</c:v>
                </c:pt>
                <c:pt idx="494">
                  <c:v>163.49700000000001</c:v>
                </c:pt>
                <c:pt idx="495">
                  <c:v>163.654</c:v>
                </c:pt>
                <c:pt idx="496">
                  <c:v>163.804</c:v>
                </c:pt>
                <c:pt idx="497">
                  <c:v>163.96100000000001</c:v>
                </c:pt>
                <c:pt idx="498">
                  <c:v>164.11199999999999</c:v>
                </c:pt>
                <c:pt idx="499">
                  <c:v>164.26999999999998</c:v>
                </c:pt>
                <c:pt idx="500">
                  <c:v>164.41899999999998</c:v>
                </c:pt>
                <c:pt idx="501">
                  <c:v>164.57599999999999</c:v>
                </c:pt>
                <c:pt idx="502">
                  <c:v>164.72399999999999</c:v>
                </c:pt>
                <c:pt idx="503">
                  <c:v>164.87300000000002</c:v>
                </c:pt>
                <c:pt idx="504">
                  <c:v>165.02100000000004</c:v>
                </c:pt>
                <c:pt idx="505">
                  <c:v>165.19399999999999</c:v>
                </c:pt>
                <c:pt idx="506">
                  <c:v>165.345</c:v>
                </c:pt>
                <c:pt idx="507">
                  <c:v>165.49600000000001</c:v>
                </c:pt>
                <c:pt idx="508">
                  <c:v>165.65600000000001</c:v>
                </c:pt>
                <c:pt idx="509">
                  <c:v>165.809</c:v>
                </c:pt>
                <c:pt idx="510">
                  <c:v>165.96200000000007</c:v>
                </c:pt>
                <c:pt idx="511">
                  <c:v>166.12800000000001</c:v>
                </c:pt>
                <c:pt idx="512">
                  <c:v>166.28200000000001</c:v>
                </c:pt>
                <c:pt idx="513">
                  <c:v>166.43600000000001</c:v>
                </c:pt>
                <c:pt idx="514">
                  <c:v>166.59399999999999</c:v>
                </c:pt>
                <c:pt idx="515">
                  <c:v>166.74299999999999</c:v>
                </c:pt>
                <c:pt idx="516">
                  <c:v>166.89800000000008</c:v>
                </c:pt>
                <c:pt idx="517">
                  <c:v>167.05100000000004</c:v>
                </c:pt>
                <c:pt idx="518">
                  <c:v>167.20599999999999</c:v>
                </c:pt>
                <c:pt idx="519">
                  <c:v>167.36200000000008</c:v>
                </c:pt>
                <c:pt idx="520">
                  <c:v>167.511</c:v>
                </c:pt>
                <c:pt idx="521">
                  <c:v>167.66800000000001</c:v>
                </c:pt>
                <c:pt idx="522">
                  <c:v>167.82200000000009</c:v>
                </c:pt>
                <c:pt idx="523">
                  <c:v>167.97299999999998</c:v>
                </c:pt>
                <c:pt idx="524">
                  <c:v>168.126</c:v>
                </c:pt>
                <c:pt idx="525">
                  <c:v>168.28100000000001</c:v>
                </c:pt>
                <c:pt idx="526">
                  <c:v>168.42800000000008</c:v>
                </c:pt>
                <c:pt idx="527">
                  <c:v>168.577</c:v>
                </c:pt>
                <c:pt idx="528">
                  <c:v>168.73699999999999</c:v>
                </c:pt>
                <c:pt idx="529">
                  <c:v>168.905</c:v>
                </c:pt>
                <c:pt idx="530">
                  <c:v>169.05700000000004</c:v>
                </c:pt>
                <c:pt idx="531">
                  <c:v>169.21299999999999</c:v>
                </c:pt>
                <c:pt idx="532">
                  <c:v>169.36600000000001</c:v>
                </c:pt>
                <c:pt idx="533">
                  <c:v>169.523</c:v>
                </c:pt>
                <c:pt idx="534">
                  <c:v>169.67</c:v>
                </c:pt>
                <c:pt idx="535">
                  <c:v>169.83</c:v>
                </c:pt>
                <c:pt idx="536">
                  <c:v>169.97899999999998</c:v>
                </c:pt>
                <c:pt idx="537">
                  <c:v>170.14</c:v>
                </c:pt>
                <c:pt idx="538">
                  <c:v>170.298</c:v>
                </c:pt>
                <c:pt idx="539">
                  <c:v>170.446</c:v>
                </c:pt>
                <c:pt idx="540">
                  <c:v>170.60399999999998</c:v>
                </c:pt>
                <c:pt idx="541">
                  <c:v>170.76</c:v>
                </c:pt>
                <c:pt idx="542">
                  <c:v>170.91399999999999</c:v>
                </c:pt>
                <c:pt idx="543">
                  <c:v>171.07399999999998</c:v>
                </c:pt>
                <c:pt idx="544">
                  <c:v>171.227</c:v>
                </c:pt>
                <c:pt idx="545">
                  <c:v>171.38300000000001</c:v>
                </c:pt>
                <c:pt idx="546">
                  <c:v>171.54299999999998</c:v>
                </c:pt>
                <c:pt idx="547">
                  <c:v>171.69200000000001</c:v>
                </c:pt>
                <c:pt idx="548">
                  <c:v>171.84700000000001</c:v>
                </c:pt>
                <c:pt idx="549">
                  <c:v>171.999</c:v>
                </c:pt>
                <c:pt idx="550">
                  <c:v>172.148</c:v>
                </c:pt>
                <c:pt idx="551">
                  <c:v>172.31800000000001</c:v>
                </c:pt>
                <c:pt idx="552">
                  <c:v>172.47399999999999</c:v>
                </c:pt>
                <c:pt idx="553">
                  <c:v>172.62300000000002</c:v>
                </c:pt>
                <c:pt idx="554">
                  <c:v>172.78</c:v>
                </c:pt>
                <c:pt idx="555">
                  <c:v>172.93800000000007</c:v>
                </c:pt>
                <c:pt idx="556">
                  <c:v>173.08700000000007</c:v>
                </c:pt>
                <c:pt idx="557">
                  <c:v>173.24899999999997</c:v>
                </c:pt>
                <c:pt idx="558">
                  <c:v>173.404</c:v>
                </c:pt>
                <c:pt idx="559">
                  <c:v>173.55800000000008</c:v>
                </c:pt>
                <c:pt idx="560">
                  <c:v>173.70999999999998</c:v>
                </c:pt>
                <c:pt idx="561">
                  <c:v>173.86600000000001</c:v>
                </c:pt>
                <c:pt idx="562">
                  <c:v>174.01399999999998</c:v>
                </c:pt>
                <c:pt idx="563">
                  <c:v>174.18100000000001</c:v>
                </c:pt>
                <c:pt idx="564">
                  <c:v>174.34300000000002</c:v>
                </c:pt>
                <c:pt idx="565">
                  <c:v>174.49300000000002</c:v>
                </c:pt>
                <c:pt idx="566">
                  <c:v>174.65200000000004</c:v>
                </c:pt>
                <c:pt idx="567">
                  <c:v>174.81</c:v>
                </c:pt>
                <c:pt idx="568">
                  <c:v>174.964</c:v>
                </c:pt>
                <c:pt idx="569">
                  <c:v>175.124</c:v>
                </c:pt>
                <c:pt idx="570">
                  <c:v>175.28</c:v>
                </c:pt>
                <c:pt idx="571">
                  <c:v>175.43600000000001</c:v>
                </c:pt>
                <c:pt idx="572">
                  <c:v>175.59300000000002</c:v>
                </c:pt>
                <c:pt idx="573">
                  <c:v>175.74199999999999</c:v>
                </c:pt>
                <c:pt idx="574">
                  <c:v>175.899</c:v>
                </c:pt>
                <c:pt idx="575">
                  <c:v>176.05700000000004</c:v>
                </c:pt>
                <c:pt idx="576">
                  <c:v>176.20599999999999</c:v>
                </c:pt>
                <c:pt idx="577">
                  <c:v>176.363</c:v>
                </c:pt>
                <c:pt idx="578">
                  <c:v>176.523</c:v>
                </c:pt>
                <c:pt idx="579">
                  <c:v>176.678</c:v>
                </c:pt>
                <c:pt idx="580">
                  <c:v>176.834</c:v>
                </c:pt>
                <c:pt idx="581">
                  <c:v>176.994</c:v>
                </c:pt>
                <c:pt idx="582">
                  <c:v>177.15</c:v>
                </c:pt>
                <c:pt idx="583">
                  <c:v>177.3</c:v>
                </c:pt>
                <c:pt idx="584">
                  <c:v>177.45700000000008</c:v>
                </c:pt>
                <c:pt idx="585">
                  <c:v>177.607</c:v>
                </c:pt>
                <c:pt idx="586">
                  <c:v>177.761</c:v>
                </c:pt>
                <c:pt idx="587">
                  <c:v>177.91899999999998</c:v>
                </c:pt>
                <c:pt idx="588">
                  <c:v>178.07899999999998</c:v>
                </c:pt>
                <c:pt idx="589">
                  <c:v>178.23899999999998</c:v>
                </c:pt>
                <c:pt idx="590">
                  <c:v>178.38700000000009</c:v>
                </c:pt>
                <c:pt idx="591">
                  <c:v>178.54599999999999</c:v>
                </c:pt>
                <c:pt idx="592">
                  <c:v>178.696</c:v>
                </c:pt>
                <c:pt idx="593">
                  <c:v>178.85200000000009</c:v>
                </c:pt>
                <c:pt idx="594">
                  <c:v>179.005</c:v>
                </c:pt>
                <c:pt idx="595">
                  <c:v>179.166</c:v>
                </c:pt>
                <c:pt idx="596">
                  <c:v>179.32300000000001</c:v>
                </c:pt>
                <c:pt idx="597">
                  <c:v>179.48700000000008</c:v>
                </c:pt>
                <c:pt idx="598">
                  <c:v>179.64599999999999</c:v>
                </c:pt>
                <c:pt idx="599">
                  <c:v>179.804</c:v>
                </c:pt>
                <c:pt idx="600">
                  <c:v>179.953</c:v>
                </c:pt>
                <c:pt idx="601">
                  <c:v>180.11399999999998</c:v>
                </c:pt>
                <c:pt idx="602">
                  <c:v>180.27399999999992</c:v>
                </c:pt>
                <c:pt idx="603">
                  <c:v>180.43</c:v>
                </c:pt>
                <c:pt idx="604">
                  <c:v>180.58100000000007</c:v>
                </c:pt>
                <c:pt idx="605">
                  <c:v>180.73899999999998</c:v>
                </c:pt>
                <c:pt idx="606">
                  <c:v>180.89200000000008</c:v>
                </c:pt>
                <c:pt idx="607">
                  <c:v>181.04599999999999</c:v>
                </c:pt>
                <c:pt idx="608">
                  <c:v>181.19499999999999</c:v>
                </c:pt>
                <c:pt idx="609">
                  <c:v>181.34900000000002</c:v>
                </c:pt>
                <c:pt idx="610">
                  <c:v>181.501</c:v>
                </c:pt>
                <c:pt idx="611">
                  <c:v>181.648</c:v>
                </c:pt>
                <c:pt idx="612">
                  <c:v>181.82100000000008</c:v>
                </c:pt>
                <c:pt idx="613">
                  <c:v>181.97499999999999</c:v>
                </c:pt>
                <c:pt idx="614">
                  <c:v>182.12900000000002</c:v>
                </c:pt>
                <c:pt idx="615">
                  <c:v>182.27699999999999</c:v>
                </c:pt>
                <c:pt idx="616">
                  <c:v>182.42600000000004</c:v>
                </c:pt>
                <c:pt idx="617">
                  <c:v>182.57399999999998</c:v>
                </c:pt>
                <c:pt idx="618">
                  <c:v>182.72200000000001</c:v>
                </c:pt>
                <c:pt idx="619">
                  <c:v>182.88000000000008</c:v>
                </c:pt>
                <c:pt idx="620">
                  <c:v>183.02800000000008</c:v>
                </c:pt>
                <c:pt idx="621">
                  <c:v>183.19</c:v>
                </c:pt>
                <c:pt idx="622">
                  <c:v>183.34300000000002</c:v>
                </c:pt>
                <c:pt idx="623">
                  <c:v>183.49600000000001</c:v>
                </c:pt>
                <c:pt idx="624">
                  <c:v>183.648</c:v>
                </c:pt>
                <c:pt idx="625">
                  <c:v>183.80600000000001</c:v>
                </c:pt>
                <c:pt idx="626">
                  <c:v>183.95600000000007</c:v>
                </c:pt>
                <c:pt idx="627">
                  <c:v>184.11299999999997</c:v>
                </c:pt>
                <c:pt idx="628">
                  <c:v>184.27499999999998</c:v>
                </c:pt>
                <c:pt idx="629">
                  <c:v>184.42500000000001</c:v>
                </c:pt>
                <c:pt idx="630">
                  <c:v>184.58200000000008</c:v>
                </c:pt>
                <c:pt idx="631">
                  <c:v>184.74099999999999</c:v>
                </c:pt>
                <c:pt idx="632">
                  <c:v>184.89100000000008</c:v>
                </c:pt>
                <c:pt idx="633">
                  <c:v>185.05</c:v>
                </c:pt>
                <c:pt idx="634">
                  <c:v>185.21099999999998</c:v>
                </c:pt>
                <c:pt idx="635">
                  <c:v>185.36600000000001</c:v>
                </c:pt>
                <c:pt idx="636">
                  <c:v>185.52100000000004</c:v>
                </c:pt>
                <c:pt idx="637">
                  <c:v>185.67899999999997</c:v>
                </c:pt>
                <c:pt idx="638">
                  <c:v>185.833</c:v>
                </c:pt>
                <c:pt idx="639">
                  <c:v>185.99100000000001</c:v>
                </c:pt>
                <c:pt idx="640">
                  <c:v>186.14899999999997</c:v>
                </c:pt>
                <c:pt idx="641">
                  <c:v>186.30800000000008</c:v>
                </c:pt>
                <c:pt idx="642">
                  <c:v>186.46100000000001</c:v>
                </c:pt>
                <c:pt idx="643">
                  <c:v>186.61399999999998</c:v>
                </c:pt>
                <c:pt idx="644">
                  <c:v>186.76999999999998</c:v>
                </c:pt>
                <c:pt idx="645">
                  <c:v>186.92700000000008</c:v>
                </c:pt>
                <c:pt idx="646">
                  <c:v>187.08100000000007</c:v>
                </c:pt>
                <c:pt idx="647">
                  <c:v>187.23999999999998</c:v>
                </c:pt>
                <c:pt idx="648">
                  <c:v>187.39800000000008</c:v>
                </c:pt>
                <c:pt idx="649">
                  <c:v>187.55800000000008</c:v>
                </c:pt>
                <c:pt idx="650">
                  <c:v>187.70999999999998</c:v>
                </c:pt>
                <c:pt idx="651">
                  <c:v>187.86500000000001</c:v>
                </c:pt>
                <c:pt idx="652">
                  <c:v>188.018</c:v>
                </c:pt>
                <c:pt idx="653">
                  <c:v>188.17599999999999</c:v>
                </c:pt>
                <c:pt idx="654">
                  <c:v>188.33100000000007</c:v>
                </c:pt>
                <c:pt idx="655">
                  <c:v>188.489</c:v>
                </c:pt>
                <c:pt idx="656">
                  <c:v>188.64699999999999</c:v>
                </c:pt>
                <c:pt idx="657">
                  <c:v>188.804</c:v>
                </c:pt>
                <c:pt idx="658">
                  <c:v>188.96</c:v>
                </c:pt>
                <c:pt idx="659">
                  <c:v>189.12</c:v>
                </c:pt>
                <c:pt idx="660">
                  <c:v>189.28</c:v>
                </c:pt>
                <c:pt idx="661">
                  <c:v>189.43900000000002</c:v>
                </c:pt>
                <c:pt idx="662">
                  <c:v>189.59200000000001</c:v>
                </c:pt>
                <c:pt idx="663">
                  <c:v>189.75399999999999</c:v>
                </c:pt>
                <c:pt idx="664">
                  <c:v>189.90900000000002</c:v>
                </c:pt>
                <c:pt idx="665">
                  <c:v>190.06900000000002</c:v>
                </c:pt>
                <c:pt idx="666">
                  <c:v>190.22200000000001</c:v>
                </c:pt>
                <c:pt idx="667">
                  <c:v>190.39000000000001</c:v>
                </c:pt>
                <c:pt idx="668">
                  <c:v>190.55100000000004</c:v>
                </c:pt>
                <c:pt idx="669">
                  <c:v>190.70499999999998</c:v>
                </c:pt>
                <c:pt idx="670">
                  <c:v>190.864</c:v>
                </c:pt>
                <c:pt idx="671">
                  <c:v>191.017</c:v>
                </c:pt>
                <c:pt idx="672">
                  <c:v>191.18</c:v>
                </c:pt>
                <c:pt idx="673">
                  <c:v>191.33500000000001</c:v>
                </c:pt>
                <c:pt idx="674">
                  <c:v>191.494</c:v>
                </c:pt>
                <c:pt idx="675">
                  <c:v>191.64899999999997</c:v>
                </c:pt>
                <c:pt idx="676">
                  <c:v>191.80700000000004</c:v>
                </c:pt>
                <c:pt idx="677">
                  <c:v>191.96300000000002</c:v>
                </c:pt>
                <c:pt idx="678">
                  <c:v>192.126</c:v>
                </c:pt>
                <c:pt idx="679">
                  <c:v>192.28900000000002</c:v>
                </c:pt>
                <c:pt idx="680">
                  <c:v>192.446</c:v>
                </c:pt>
                <c:pt idx="681">
                  <c:v>192.602</c:v>
                </c:pt>
                <c:pt idx="682">
                  <c:v>192.756</c:v>
                </c:pt>
                <c:pt idx="683">
                  <c:v>192.90800000000004</c:v>
                </c:pt>
                <c:pt idx="684">
                  <c:v>193.06900000000002</c:v>
                </c:pt>
                <c:pt idx="685">
                  <c:v>193.22299999999998</c:v>
                </c:pt>
                <c:pt idx="686">
                  <c:v>193.375</c:v>
                </c:pt>
                <c:pt idx="687">
                  <c:v>193.542</c:v>
                </c:pt>
                <c:pt idx="688">
                  <c:v>193.71199999999999</c:v>
                </c:pt>
                <c:pt idx="689">
                  <c:v>193.86500000000001</c:v>
                </c:pt>
                <c:pt idx="690">
                  <c:v>194.01899999999998</c:v>
                </c:pt>
                <c:pt idx="691">
                  <c:v>194.17699999999999</c:v>
                </c:pt>
                <c:pt idx="692">
                  <c:v>194.33100000000007</c:v>
                </c:pt>
                <c:pt idx="693">
                  <c:v>194.483</c:v>
                </c:pt>
                <c:pt idx="694">
                  <c:v>194.636</c:v>
                </c:pt>
                <c:pt idx="695">
                  <c:v>194.786</c:v>
                </c:pt>
                <c:pt idx="696">
                  <c:v>194.93800000000007</c:v>
                </c:pt>
                <c:pt idx="697">
                  <c:v>195.09100000000001</c:v>
                </c:pt>
                <c:pt idx="698">
                  <c:v>195.24199999999999</c:v>
                </c:pt>
                <c:pt idx="699">
                  <c:v>195.39400000000001</c:v>
                </c:pt>
                <c:pt idx="700">
                  <c:v>195.54599999999999</c:v>
                </c:pt>
                <c:pt idx="701">
                  <c:v>195.70299999999997</c:v>
                </c:pt>
                <c:pt idx="702">
                  <c:v>195.86500000000001</c:v>
                </c:pt>
                <c:pt idx="703">
                  <c:v>196.02200000000008</c:v>
                </c:pt>
                <c:pt idx="704">
                  <c:v>196.18700000000001</c:v>
                </c:pt>
                <c:pt idx="705">
                  <c:v>196.35100000000008</c:v>
                </c:pt>
                <c:pt idx="706">
                  <c:v>196.50700000000001</c:v>
                </c:pt>
                <c:pt idx="707">
                  <c:v>196.66299999999998</c:v>
                </c:pt>
                <c:pt idx="708">
                  <c:v>196.82500000000007</c:v>
                </c:pt>
                <c:pt idx="709">
                  <c:v>196.98400000000001</c:v>
                </c:pt>
                <c:pt idx="710">
                  <c:v>197.14699999999999</c:v>
                </c:pt>
                <c:pt idx="711">
                  <c:v>197.3</c:v>
                </c:pt>
                <c:pt idx="712">
                  <c:v>197.45800000000008</c:v>
                </c:pt>
                <c:pt idx="713">
                  <c:v>197.62300000000002</c:v>
                </c:pt>
                <c:pt idx="714">
                  <c:v>197.79899999999998</c:v>
                </c:pt>
                <c:pt idx="715">
                  <c:v>197.971</c:v>
                </c:pt>
                <c:pt idx="716">
                  <c:v>198.14599999999999</c:v>
                </c:pt>
                <c:pt idx="717">
                  <c:v>198.31900000000002</c:v>
                </c:pt>
                <c:pt idx="718">
                  <c:v>198.48600000000008</c:v>
                </c:pt>
                <c:pt idx="719">
                  <c:v>198.64699999999999</c:v>
                </c:pt>
                <c:pt idx="720">
                  <c:v>198.80700000000004</c:v>
                </c:pt>
                <c:pt idx="721">
                  <c:v>198.965</c:v>
                </c:pt>
                <c:pt idx="722">
                  <c:v>199.12300000000002</c:v>
                </c:pt>
                <c:pt idx="723">
                  <c:v>199.28100000000001</c:v>
                </c:pt>
                <c:pt idx="724">
                  <c:v>199.441</c:v>
                </c:pt>
                <c:pt idx="725">
                  <c:v>199.59200000000001</c:v>
                </c:pt>
                <c:pt idx="726">
                  <c:v>199.74299999999999</c:v>
                </c:pt>
                <c:pt idx="727">
                  <c:v>199.9</c:v>
                </c:pt>
                <c:pt idx="728">
                  <c:v>200.05800000000008</c:v>
                </c:pt>
                <c:pt idx="729">
                  <c:v>200.23299999999998</c:v>
                </c:pt>
                <c:pt idx="730">
                  <c:v>200.43</c:v>
                </c:pt>
                <c:pt idx="731">
                  <c:v>200.61299999999997</c:v>
                </c:pt>
                <c:pt idx="732">
                  <c:v>200.79</c:v>
                </c:pt>
                <c:pt idx="733">
                  <c:v>200.959</c:v>
                </c:pt>
                <c:pt idx="734">
                  <c:v>201.125</c:v>
                </c:pt>
                <c:pt idx="735">
                  <c:v>201.28399999999999</c:v>
                </c:pt>
                <c:pt idx="736">
                  <c:v>201.43600000000001</c:v>
                </c:pt>
                <c:pt idx="737">
                  <c:v>201.59700000000001</c:v>
                </c:pt>
                <c:pt idx="738">
                  <c:v>201.76</c:v>
                </c:pt>
                <c:pt idx="739">
                  <c:v>201.934</c:v>
                </c:pt>
                <c:pt idx="740">
                  <c:v>202.15</c:v>
                </c:pt>
                <c:pt idx="741">
                  <c:v>202.33700000000007</c:v>
                </c:pt>
                <c:pt idx="742">
                  <c:v>202.52500000000001</c:v>
                </c:pt>
                <c:pt idx="743">
                  <c:v>202.702</c:v>
                </c:pt>
                <c:pt idx="744">
                  <c:v>202.86500000000001</c:v>
                </c:pt>
                <c:pt idx="745">
                  <c:v>203.02500000000001</c:v>
                </c:pt>
              </c:numCache>
            </c:numRef>
          </c:xVal>
          <c:yVal>
            <c:numRef>
              <c:f>DAQ_File!$C$2:$C$747</c:f>
              <c:numCache>
                <c:formatCode>General</c:formatCode>
                <c:ptCount val="746"/>
                <c:pt idx="0">
                  <c:v>19.3</c:v>
                </c:pt>
                <c:pt idx="1">
                  <c:v>19.179300000000001</c:v>
                </c:pt>
                <c:pt idx="2">
                  <c:v>19.017099999999999</c:v>
                </c:pt>
                <c:pt idx="3">
                  <c:v>18.825299999999984</c:v>
                </c:pt>
                <c:pt idx="4">
                  <c:v>18.603999999999999</c:v>
                </c:pt>
                <c:pt idx="5">
                  <c:v>18.353200000000001</c:v>
                </c:pt>
                <c:pt idx="6">
                  <c:v>18.0731</c:v>
                </c:pt>
                <c:pt idx="7">
                  <c:v>17.763699999999986</c:v>
                </c:pt>
                <c:pt idx="8">
                  <c:v>17.6633</c:v>
                </c:pt>
                <c:pt idx="9">
                  <c:v>17.616399999999999</c:v>
                </c:pt>
                <c:pt idx="10">
                  <c:v>17.599699999999984</c:v>
                </c:pt>
                <c:pt idx="11">
                  <c:v>17.61290000000001</c:v>
                </c:pt>
                <c:pt idx="12">
                  <c:v>17.656199999999988</c:v>
                </c:pt>
                <c:pt idx="13">
                  <c:v>17.729199999999985</c:v>
                </c:pt>
                <c:pt idx="14">
                  <c:v>17.832100000000001</c:v>
                </c:pt>
                <c:pt idx="15">
                  <c:v>17.964699999999983</c:v>
                </c:pt>
                <c:pt idx="16">
                  <c:v>18.126899999999999</c:v>
                </c:pt>
                <c:pt idx="17">
                  <c:v>18.3187</c:v>
                </c:pt>
                <c:pt idx="18">
                  <c:v>18.54</c:v>
                </c:pt>
                <c:pt idx="19">
                  <c:v>18.790800000000001</c:v>
                </c:pt>
                <c:pt idx="20">
                  <c:v>19.070900000000005</c:v>
                </c:pt>
                <c:pt idx="21">
                  <c:v>19.380299999999981</c:v>
                </c:pt>
                <c:pt idx="22">
                  <c:v>19.718900000000001</c:v>
                </c:pt>
                <c:pt idx="23">
                  <c:v>20.086699999999983</c:v>
                </c:pt>
                <c:pt idx="24">
                  <c:v>20.483499999999978</c:v>
                </c:pt>
                <c:pt idx="25">
                  <c:v>20.909400000000002</c:v>
                </c:pt>
                <c:pt idx="26">
                  <c:v>21.3642</c:v>
                </c:pt>
                <c:pt idx="27">
                  <c:v>21.847999999999999</c:v>
                </c:pt>
                <c:pt idx="28">
                  <c:v>22.360600000000002</c:v>
                </c:pt>
                <c:pt idx="29">
                  <c:v>22.901900000000001</c:v>
                </c:pt>
                <c:pt idx="30">
                  <c:v>23.471999999999991</c:v>
                </c:pt>
                <c:pt idx="31">
                  <c:v>24.070799999999981</c:v>
                </c:pt>
                <c:pt idx="32">
                  <c:v>24.6983</c:v>
                </c:pt>
                <c:pt idx="33">
                  <c:v>25.354299999999999</c:v>
                </c:pt>
                <c:pt idx="34">
                  <c:v>26.038900000000005</c:v>
                </c:pt>
                <c:pt idx="35">
                  <c:v>26.751999999999999</c:v>
                </c:pt>
                <c:pt idx="36">
                  <c:v>27.493499999999983</c:v>
                </c:pt>
                <c:pt idx="37">
                  <c:v>28.263499999999983</c:v>
                </c:pt>
                <c:pt idx="38">
                  <c:v>29.061900000000001</c:v>
                </c:pt>
                <c:pt idx="39">
                  <c:v>29.888699999999986</c:v>
                </c:pt>
                <c:pt idx="40">
                  <c:v>30.7439</c:v>
                </c:pt>
                <c:pt idx="41">
                  <c:v>31.627400000000005</c:v>
                </c:pt>
                <c:pt idx="42">
                  <c:v>32.539200000000001</c:v>
                </c:pt>
                <c:pt idx="43">
                  <c:v>33.479300000000002</c:v>
                </c:pt>
                <c:pt idx="44">
                  <c:v>34.447599999999994</c:v>
                </c:pt>
                <c:pt idx="45">
                  <c:v>35.444299999999998</c:v>
                </c:pt>
                <c:pt idx="46">
                  <c:v>36.469200000000001</c:v>
                </c:pt>
                <c:pt idx="47">
                  <c:v>37.522300000000023</c:v>
                </c:pt>
                <c:pt idx="48">
                  <c:v>38.603700000000003</c:v>
                </c:pt>
                <c:pt idx="49">
                  <c:v>39.713300000000011</c:v>
                </c:pt>
                <c:pt idx="50">
                  <c:v>40.851199999999999</c:v>
                </c:pt>
                <c:pt idx="51">
                  <c:v>42.017299999999999</c:v>
                </c:pt>
                <c:pt idx="52">
                  <c:v>43.2117</c:v>
                </c:pt>
                <c:pt idx="53">
                  <c:v>44.4343</c:v>
                </c:pt>
                <c:pt idx="54">
                  <c:v>45.685100000000013</c:v>
                </c:pt>
                <c:pt idx="55">
                  <c:v>46.964200000000005</c:v>
                </c:pt>
                <c:pt idx="56">
                  <c:v>48.271600000000007</c:v>
                </c:pt>
                <c:pt idx="57">
                  <c:v>49.607200000000006</c:v>
                </c:pt>
                <c:pt idx="58">
                  <c:v>50.971199999999996</c:v>
                </c:pt>
                <c:pt idx="59">
                  <c:v>52.363400000000006</c:v>
                </c:pt>
                <c:pt idx="60">
                  <c:v>53.784000000000006</c:v>
                </c:pt>
                <c:pt idx="61">
                  <c:v>55.232900000000022</c:v>
                </c:pt>
                <c:pt idx="62">
                  <c:v>56.710100000000011</c:v>
                </c:pt>
                <c:pt idx="63">
                  <c:v>58.215700000000012</c:v>
                </c:pt>
                <c:pt idx="64">
                  <c:v>59.749600000000001</c:v>
                </c:pt>
                <c:pt idx="65">
                  <c:v>61.311999999999998</c:v>
                </c:pt>
                <c:pt idx="66">
                  <c:v>62.902800000000006</c:v>
                </c:pt>
                <c:pt idx="67">
                  <c:v>64.521999999999991</c:v>
                </c:pt>
                <c:pt idx="68">
                  <c:v>66.169600000000003</c:v>
                </c:pt>
                <c:pt idx="69">
                  <c:v>67.845799999999983</c:v>
                </c:pt>
                <c:pt idx="70">
                  <c:v>69.550399999999982</c:v>
                </c:pt>
                <c:pt idx="71">
                  <c:v>71.283500000000004</c:v>
                </c:pt>
                <c:pt idx="72">
                  <c:v>73.045100000000005</c:v>
                </c:pt>
                <c:pt idx="73">
                  <c:v>74.823699999999988</c:v>
                </c:pt>
                <c:pt idx="74">
                  <c:v>76.601299999999995</c:v>
                </c:pt>
                <c:pt idx="75">
                  <c:v>78.379299999999986</c:v>
                </c:pt>
                <c:pt idx="76">
                  <c:v>80.157899999999998</c:v>
                </c:pt>
                <c:pt idx="77">
                  <c:v>81.936899999999994</c:v>
                </c:pt>
                <c:pt idx="78">
                  <c:v>83.716399999999993</c:v>
                </c:pt>
                <c:pt idx="79">
                  <c:v>85.496499999999997</c:v>
                </c:pt>
                <c:pt idx="80">
                  <c:v>87.277000000000001</c:v>
                </c:pt>
                <c:pt idx="81">
                  <c:v>89.057999999999993</c:v>
                </c:pt>
                <c:pt idx="82">
                  <c:v>90.839500000000001</c:v>
                </c:pt>
                <c:pt idx="83">
                  <c:v>92.621499999999983</c:v>
                </c:pt>
                <c:pt idx="84">
                  <c:v>94.403899999999993</c:v>
                </c:pt>
                <c:pt idx="85">
                  <c:v>96.186699999999988</c:v>
                </c:pt>
                <c:pt idx="86">
                  <c:v>97.97</c:v>
                </c:pt>
                <c:pt idx="87">
                  <c:v>99.753699999999995</c:v>
                </c:pt>
                <c:pt idx="88">
                  <c:v>101.538</c:v>
                </c:pt>
                <c:pt idx="89">
                  <c:v>103.32199999999999</c:v>
                </c:pt>
                <c:pt idx="90">
                  <c:v>105.107</c:v>
                </c:pt>
                <c:pt idx="91">
                  <c:v>106.892</c:v>
                </c:pt>
                <c:pt idx="92">
                  <c:v>108.67799999999998</c:v>
                </c:pt>
                <c:pt idx="93">
                  <c:v>110.46400000000004</c:v>
                </c:pt>
                <c:pt idx="94">
                  <c:v>112.25</c:v>
                </c:pt>
                <c:pt idx="95">
                  <c:v>114.03700000000002</c:v>
                </c:pt>
                <c:pt idx="96">
                  <c:v>115.82299999999998</c:v>
                </c:pt>
                <c:pt idx="97">
                  <c:v>117.61</c:v>
                </c:pt>
                <c:pt idx="98">
                  <c:v>119.39700000000002</c:v>
                </c:pt>
                <c:pt idx="99">
                  <c:v>121.18499999999999</c:v>
                </c:pt>
                <c:pt idx="100">
                  <c:v>122.97199999999999</c:v>
                </c:pt>
                <c:pt idx="101">
                  <c:v>124.759</c:v>
                </c:pt>
                <c:pt idx="102">
                  <c:v>126.54700000000004</c:v>
                </c:pt>
                <c:pt idx="103">
                  <c:v>128.33100000000007</c:v>
                </c:pt>
                <c:pt idx="104">
                  <c:v>130.14399999999998</c:v>
                </c:pt>
                <c:pt idx="105">
                  <c:v>131.98500000000001</c:v>
                </c:pt>
                <c:pt idx="106">
                  <c:v>133.85500000000008</c:v>
                </c:pt>
                <c:pt idx="107">
                  <c:v>135.75399999999999</c:v>
                </c:pt>
                <c:pt idx="108">
                  <c:v>137.68100000000001</c:v>
                </c:pt>
                <c:pt idx="109">
                  <c:v>139.637</c:v>
                </c:pt>
                <c:pt idx="110">
                  <c:v>141.62100000000001</c:v>
                </c:pt>
                <c:pt idx="111">
                  <c:v>143.63399999999999</c:v>
                </c:pt>
                <c:pt idx="112">
                  <c:v>145.67599999999999</c:v>
                </c:pt>
                <c:pt idx="113">
                  <c:v>147.74699999999999</c:v>
                </c:pt>
                <c:pt idx="114">
                  <c:v>149.846</c:v>
                </c:pt>
                <c:pt idx="115">
                  <c:v>151.977</c:v>
                </c:pt>
                <c:pt idx="116">
                  <c:v>154.13499999999999</c:v>
                </c:pt>
                <c:pt idx="117">
                  <c:v>156.29299999999998</c:v>
                </c:pt>
                <c:pt idx="118">
                  <c:v>158.44999999999999</c:v>
                </c:pt>
                <c:pt idx="119">
                  <c:v>160.607</c:v>
                </c:pt>
                <c:pt idx="120">
                  <c:v>162.76299999999998</c:v>
                </c:pt>
                <c:pt idx="121">
                  <c:v>164.91899999999998</c:v>
                </c:pt>
                <c:pt idx="122">
                  <c:v>167.07499999999999</c:v>
                </c:pt>
                <c:pt idx="123">
                  <c:v>169.23</c:v>
                </c:pt>
                <c:pt idx="124">
                  <c:v>171.38400000000001</c:v>
                </c:pt>
                <c:pt idx="125">
                  <c:v>173.53800000000001</c:v>
                </c:pt>
                <c:pt idx="126">
                  <c:v>175.691</c:v>
                </c:pt>
                <c:pt idx="127">
                  <c:v>177.84300000000002</c:v>
                </c:pt>
                <c:pt idx="128">
                  <c:v>179.994</c:v>
                </c:pt>
                <c:pt idx="129">
                  <c:v>182.14299999999997</c:v>
                </c:pt>
                <c:pt idx="130">
                  <c:v>184.28700000000001</c:v>
                </c:pt>
                <c:pt idx="131">
                  <c:v>186.46</c:v>
                </c:pt>
                <c:pt idx="132">
                  <c:v>188.66299999999998</c:v>
                </c:pt>
                <c:pt idx="133">
                  <c:v>190.89400000000001</c:v>
                </c:pt>
                <c:pt idx="134">
                  <c:v>193.155</c:v>
                </c:pt>
                <c:pt idx="135">
                  <c:v>195.44499999999999</c:v>
                </c:pt>
                <c:pt idx="136">
                  <c:v>197.76499999999999</c:v>
                </c:pt>
                <c:pt idx="137">
                  <c:v>200.11899999999997</c:v>
                </c:pt>
                <c:pt idx="138">
                  <c:v>202.49100000000001</c:v>
                </c:pt>
                <c:pt idx="139">
                  <c:v>204.86200000000008</c:v>
                </c:pt>
                <c:pt idx="140">
                  <c:v>207.232</c:v>
                </c:pt>
                <c:pt idx="141">
                  <c:v>209.59900000000002</c:v>
                </c:pt>
                <c:pt idx="142">
                  <c:v>211.96600000000001</c:v>
                </c:pt>
                <c:pt idx="143">
                  <c:v>214.36200000000008</c:v>
                </c:pt>
                <c:pt idx="144">
                  <c:v>216.78800000000001</c:v>
                </c:pt>
                <c:pt idx="145">
                  <c:v>219.24299999999999</c:v>
                </c:pt>
                <c:pt idx="146">
                  <c:v>221.72800000000001</c:v>
                </c:pt>
                <c:pt idx="147">
                  <c:v>224.24199999999999</c:v>
                </c:pt>
                <c:pt idx="148">
                  <c:v>226.79</c:v>
                </c:pt>
                <c:pt idx="149">
                  <c:v>229.34800000000001</c:v>
                </c:pt>
                <c:pt idx="150">
                  <c:v>231.904</c:v>
                </c:pt>
                <c:pt idx="151">
                  <c:v>234.46</c:v>
                </c:pt>
                <c:pt idx="152">
                  <c:v>237.01399999999998</c:v>
                </c:pt>
                <c:pt idx="153">
                  <c:v>239.56800000000001</c:v>
                </c:pt>
                <c:pt idx="154">
                  <c:v>242.12</c:v>
                </c:pt>
                <c:pt idx="155">
                  <c:v>244.672</c:v>
                </c:pt>
                <c:pt idx="156">
                  <c:v>247.22200000000001</c:v>
                </c:pt>
                <c:pt idx="157">
                  <c:v>249.77199999999999</c:v>
                </c:pt>
                <c:pt idx="158">
                  <c:v>252.31800000000001</c:v>
                </c:pt>
                <c:pt idx="159">
                  <c:v>254.88500000000008</c:v>
                </c:pt>
                <c:pt idx="160">
                  <c:v>257.48099999999977</c:v>
                </c:pt>
                <c:pt idx="161">
                  <c:v>260.108</c:v>
                </c:pt>
                <c:pt idx="162">
                  <c:v>262.75299999999999</c:v>
                </c:pt>
                <c:pt idx="163">
                  <c:v>265.39699999999976</c:v>
                </c:pt>
                <c:pt idx="164">
                  <c:v>268.04000000000002</c:v>
                </c:pt>
                <c:pt idx="165">
                  <c:v>270.68200000000002</c:v>
                </c:pt>
                <c:pt idx="166">
                  <c:v>273.32299999999981</c:v>
                </c:pt>
                <c:pt idx="167">
                  <c:v>275.96299999999985</c:v>
                </c:pt>
                <c:pt idx="168">
                  <c:v>278.6019999999998</c:v>
                </c:pt>
                <c:pt idx="169">
                  <c:v>281.24</c:v>
                </c:pt>
                <c:pt idx="170">
                  <c:v>283.87700000000001</c:v>
                </c:pt>
                <c:pt idx="171">
                  <c:v>286.512</c:v>
                </c:pt>
                <c:pt idx="172">
                  <c:v>289.14699999999999</c:v>
                </c:pt>
                <c:pt idx="173">
                  <c:v>291.78099999999984</c:v>
                </c:pt>
                <c:pt idx="174">
                  <c:v>277.41399999999976</c:v>
                </c:pt>
                <c:pt idx="175">
                  <c:v>280.04899999999981</c:v>
                </c:pt>
                <c:pt idx="176">
                  <c:v>282.68400000000008</c:v>
                </c:pt>
                <c:pt idx="177">
                  <c:v>285.32100000000003</c:v>
                </c:pt>
                <c:pt idx="178">
                  <c:v>287.959</c:v>
                </c:pt>
                <c:pt idx="179">
                  <c:v>290.59699999999964</c:v>
                </c:pt>
                <c:pt idx="180">
                  <c:v>293.23699999999974</c:v>
                </c:pt>
                <c:pt idx="181">
                  <c:v>295.87799999999999</c:v>
                </c:pt>
                <c:pt idx="182">
                  <c:v>298.52</c:v>
                </c:pt>
                <c:pt idx="183">
                  <c:v>301.16300000000001</c:v>
                </c:pt>
                <c:pt idx="184">
                  <c:v>303.80700000000002</c:v>
                </c:pt>
                <c:pt idx="185">
                  <c:v>306.452</c:v>
                </c:pt>
                <c:pt idx="186">
                  <c:v>309.09799999999984</c:v>
                </c:pt>
                <c:pt idx="187">
                  <c:v>311.745</c:v>
                </c:pt>
                <c:pt idx="188">
                  <c:v>314.3929999999998</c:v>
                </c:pt>
                <c:pt idx="189">
                  <c:v>317.0419999999998</c:v>
                </c:pt>
                <c:pt idx="190">
                  <c:v>319.69200000000001</c:v>
                </c:pt>
                <c:pt idx="191">
                  <c:v>322.34300000000002</c:v>
                </c:pt>
                <c:pt idx="192">
                  <c:v>324.99400000000003</c:v>
                </c:pt>
                <c:pt idx="193">
                  <c:v>327.64699999999999</c:v>
                </c:pt>
                <c:pt idx="194">
                  <c:v>330.3</c:v>
                </c:pt>
                <c:pt idx="195">
                  <c:v>332.95499999999993</c:v>
                </c:pt>
                <c:pt idx="196">
                  <c:v>335.61</c:v>
                </c:pt>
                <c:pt idx="197">
                  <c:v>338.26599999999985</c:v>
                </c:pt>
                <c:pt idx="198">
                  <c:v>340.92200000000003</c:v>
                </c:pt>
                <c:pt idx="199">
                  <c:v>343.58</c:v>
                </c:pt>
                <c:pt idx="200">
                  <c:v>346.23799999999983</c:v>
                </c:pt>
                <c:pt idx="201">
                  <c:v>348.89699999999976</c:v>
                </c:pt>
                <c:pt idx="202">
                  <c:v>351.54300000000001</c:v>
                </c:pt>
                <c:pt idx="203">
                  <c:v>354.15600000000001</c:v>
                </c:pt>
                <c:pt idx="204">
                  <c:v>356.73799999999983</c:v>
                </c:pt>
                <c:pt idx="205">
                  <c:v>359.29199999999963</c:v>
                </c:pt>
                <c:pt idx="206">
                  <c:v>361.815</c:v>
                </c:pt>
                <c:pt idx="207">
                  <c:v>364.31</c:v>
                </c:pt>
                <c:pt idx="208">
                  <c:v>366.77499999999981</c:v>
                </c:pt>
                <c:pt idx="209">
                  <c:v>369.21099999999984</c:v>
                </c:pt>
                <c:pt idx="210">
                  <c:v>371.61700000000002</c:v>
                </c:pt>
                <c:pt idx="211">
                  <c:v>373.99400000000003</c:v>
                </c:pt>
                <c:pt idx="212">
                  <c:v>376.34199999999993</c:v>
                </c:pt>
                <c:pt idx="213">
                  <c:v>378.6669999999998</c:v>
                </c:pt>
                <c:pt idx="214">
                  <c:v>381</c:v>
                </c:pt>
                <c:pt idx="215">
                  <c:v>383.334</c:v>
                </c:pt>
                <c:pt idx="216">
                  <c:v>385.66800000000001</c:v>
                </c:pt>
                <c:pt idx="217">
                  <c:v>388.00299999999999</c:v>
                </c:pt>
                <c:pt idx="218">
                  <c:v>390.339</c:v>
                </c:pt>
                <c:pt idx="219">
                  <c:v>392.67500000000001</c:v>
                </c:pt>
                <c:pt idx="220">
                  <c:v>395.012</c:v>
                </c:pt>
                <c:pt idx="221">
                  <c:v>397.34899999999999</c:v>
                </c:pt>
                <c:pt idx="222">
                  <c:v>399.66199999999981</c:v>
                </c:pt>
                <c:pt idx="223">
                  <c:v>401.94299999999993</c:v>
                </c:pt>
                <c:pt idx="224">
                  <c:v>404.19400000000002</c:v>
                </c:pt>
                <c:pt idx="225">
                  <c:v>406.41699999999963</c:v>
                </c:pt>
                <c:pt idx="226">
                  <c:v>408.62</c:v>
                </c:pt>
                <c:pt idx="227">
                  <c:v>410.83099999999985</c:v>
                </c:pt>
                <c:pt idx="228">
                  <c:v>413.0419999999998</c:v>
                </c:pt>
                <c:pt idx="229">
                  <c:v>415.25400000000002</c:v>
                </c:pt>
                <c:pt idx="230">
                  <c:v>417.46599999999984</c:v>
                </c:pt>
                <c:pt idx="231">
                  <c:v>419.678</c:v>
                </c:pt>
                <c:pt idx="232">
                  <c:v>421.89</c:v>
                </c:pt>
                <c:pt idx="233">
                  <c:v>424.10300000000001</c:v>
                </c:pt>
                <c:pt idx="234">
                  <c:v>426.3159999999998</c:v>
                </c:pt>
                <c:pt idx="235">
                  <c:v>428.517</c:v>
                </c:pt>
                <c:pt idx="236">
                  <c:v>430.685</c:v>
                </c:pt>
                <c:pt idx="237">
                  <c:v>432.82299999999981</c:v>
                </c:pt>
                <c:pt idx="238">
                  <c:v>434.93400000000003</c:v>
                </c:pt>
                <c:pt idx="239">
                  <c:v>437.01499999999999</c:v>
                </c:pt>
                <c:pt idx="240">
                  <c:v>439.06700000000001</c:v>
                </c:pt>
                <c:pt idx="241">
                  <c:v>441.09500000000003</c:v>
                </c:pt>
                <c:pt idx="242">
                  <c:v>443.12599999999981</c:v>
                </c:pt>
                <c:pt idx="243">
                  <c:v>445.15699999999993</c:v>
                </c:pt>
                <c:pt idx="244">
                  <c:v>447.18799999999999</c:v>
                </c:pt>
                <c:pt idx="245">
                  <c:v>449.21899999999977</c:v>
                </c:pt>
                <c:pt idx="246">
                  <c:v>451.25</c:v>
                </c:pt>
                <c:pt idx="247">
                  <c:v>453.27</c:v>
                </c:pt>
                <c:pt idx="248">
                  <c:v>455.26</c:v>
                </c:pt>
                <c:pt idx="249">
                  <c:v>457.22099999999983</c:v>
                </c:pt>
                <c:pt idx="250">
                  <c:v>459.15400000000017</c:v>
                </c:pt>
                <c:pt idx="251">
                  <c:v>461.05799999999999</c:v>
                </c:pt>
                <c:pt idx="252">
                  <c:v>462.93400000000003</c:v>
                </c:pt>
                <c:pt idx="253">
                  <c:v>464.78299999999984</c:v>
                </c:pt>
                <c:pt idx="254">
                  <c:v>466.62900000000002</c:v>
                </c:pt>
                <c:pt idx="255">
                  <c:v>468.47499999999985</c:v>
                </c:pt>
                <c:pt idx="256">
                  <c:v>470.32</c:v>
                </c:pt>
                <c:pt idx="257">
                  <c:v>472.15800000000002</c:v>
                </c:pt>
                <c:pt idx="258">
                  <c:v>473.96699999999964</c:v>
                </c:pt>
                <c:pt idx="259">
                  <c:v>475.74799999999999</c:v>
                </c:pt>
                <c:pt idx="260">
                  <c:v>477.5</c:v>
                </c:pt>
                <c:pt idx="261">
                  <c:v>479.22499999999985</c:v>
                </c:pt>
                <c:pt idx="262">
                  <c:v>480.92099999999976</c:v>
                </c:pt>
                <c:pt idx="263">
                  <c:v>482.58799999999985</c:v>
                </c:pt>
                <c:pt idx="264">
                  <c:v>484.22799999999984</c:v>
                </c:pt>
                <c:pt idx="265">
                  <c:v>485.84000000000015</c:v>
                </c:pt>
                <c:pt idx="266">
                  <c:v>487.42299999999983</c:v>
                </c:pt>
                <c:pt idx="267">
                  <c:v>488.97799999999984</c:v>
                </c:pt>
                <c:pt idx="268">
                  <c:v>490.5059999999998</c:v>
                </c:pt>
                <c:pt idx="269">
                  <c:v>492.005</c:v>
                </c:pt>
                <c:pt idx="270">
                  <c:v>493.47499999999985</c:v>
                </c:pt>
                <c:pt idx="271">
                  <c:v>494.92999999999984</c:v>
                </c:pt>
                <c:pt idx="272">
                  <c:v>496.38400000000001</c:v>
                </c:pt>
                <c:pt idx="273">
                  <c:v>497.83799999999985</c:v>
                </c:pt>
                <c:pt idx="274">
                  <c:v>499.29099999999977</c:v>
                </c:pt>
                <c:pt idx="275">
                  <c:v>500.74299999999999</c:v>
                </c:pt>
                <c:pt idx="276">
                  <c:v>502.19400000000002</c:v>
                </c:pt>
                <c:pt idx="277">
                  <c:v>503.64499999999998</c:v>
                </c:pt>
                <c:pt idx="278">
                  <c:v>505.09500000000003</c:v>
                </c:pt>
                <c:pt idx="279">
                  <c:v>506.54399999999993</c:v>
                </c:pt>
                <c:pt idx="280">
                  <c:v>507.99199999999973</c:v>
                </c:pt>
                <c:pt idx="281">
                  <c:v>509.44</c:v>
                </c:pt>
                <c:pt idx="282">
                  <c:v>510.887</c:v>
                </c:pt>
                <c:pt idx="283">
                  <c:v>512.33299999999952</c:v>
                </c:pt>
                <c:pt idx="284">
                  <c:v>513.77800000000036</c:v>
                </c:pt>
                <c:pt idx="285">
                  <c:v>515.22299999999996</c:v>
                </c:pt>
                <c:pt idx="286">
                  <c:v>516.66699999999969</c:v>
                </c:pt>
                <c:pt idx="287">
                  <c:v>518.11</c:v>
                </c:pt>
                <c:pt idx="288">
                  <c:v>519.55199999999968</c:v>
                </c:pt>
                <c:pt idx="289">
                  <c:v>520.99400000000003</c:v>
                </c:pt>
                <c:pt idx="290">
                  <c:v>522.43599999999969</c:v>
                </c:pt>
                <c:pt idx="291">
                  <c:v>523.87599999999998</c:v>
                </c:pt>
                <c:pt idx="292">
                  <c:v>525.31599999999969</c:v>
                </c:pt>
                <c:pt idx="293">
                  <c:v>526.76400000000001</c:v>
                </c:pt>
                <c:pt idx="294">
                  <c:v>528.20500000000004</c:v>
                </c:pt>
                <c:pt idx="295">
                  <c:v>529.61800000000005</c:v>
                </c:pt>
                <c:pt idx="296">
                  <c:v>531.00199999999961</c:v>
                </c:pt>
                <c:pt idx="297">
                  <c:v>532.35799999999938</c:v>
                </c:pt>
                <c:pt idx="298">
                  <c:v>533.68499999999995</c:v>
                </c:pt>
                <c:pt idx="299">
                  <c:v>534.96899999999971</c:v>
                </c:pt>
                <c:pt idx="300">
                  <c:v>536.23099999999999</c:v>
                </c:pt>
                <c:pt idx="301">
                  <c:v>537.49300000000005</c:v>
                </c:pt>
                <c:pt idx="302">
                  <c:v>538.75400000000002</c:v>
                </c:pt>
                <c:pt idx="303">
                  <c:v>540.01400000000001</c:v>
                </c:pt>
                <c:pt idx="304">
                  <c:v>541.27400000000034</c:v>
                </c:pt>
                <c:pt idx="305">
                  <c:v>542.53300000000002</c:v>
                </c:pt>
                <c:pt idx="306">
                  <c:v>543.81399999999996</c:v>
                </c:pt>
                <c:pt idx="307">
                  <c:v>545.06899999999996</c:v>
                </c:pt>
                <c:pt idx="308">
                  <c:v>546.2710000000003</c:v>
                </c:pt>
                <c:pt idx="309">
                  <c:v>547.47199999999998</c:v>
                </c:pt>
                <c:pt idx="310">
                  <c:v>548.67300000000034</c:v>
                </c:pt>
                <c:pt idx="311">
                  <c:v>549.89</c:v>
                </c:pt>
                <c:pt idx="312">
                  <c:v>551.10199999999998</c:v>
                </c:pt>
                <c:pt idx="313">
                  <c:v>552.26499999999999</c:v>
                </c:pt>
                <c:pt idx="314">
                  <c:v>553.4069999999997</c:v>
                </c:pt>
                <c:pt idx="315">
                  <c:v>554.54899999999998</c:v>
                </c:pt>
                <c:pt idx="316">
                  <c:v>555.69100000000003</c:v>
                </c:pt>
                <c:pt idx="317">
                  <c:v>556.86099999999965</c:v>
                </c:pt>
                <c:pt idx="318">
                  <c:v>558.00199999999961</c:v>
                </c:pt>
                <c:pt idx="319">
                  <c:v>559.11400000000003</c:v>
                </c:pt>
                <c:pt idx="320">
                  <c:v>560.197</c:v>
                </c:pt>
                <c:pt idx="321">
                  <c:v>561.25099999999998</c:v>
                </c:pt>
                <c:pt idx="322">
                  <c:v>562.27700000000004</c:v>
                </c:pt>
                <c:pt idx="323">
                  <c:v>563.27300000000037</c:v>
                </c:pt>
                <c:pt idx="324">
                  <c:v>564.24</c:v>
                </c:pt>
                <c:pt idx="325">
                  <c:v>565.17900000000031</c:v>
                </c:pt>
                <c:pt idx="326">
                  <c:v>566.08399999999995</c:v>
                </c:pt>
                <c:pt idx="327">
                  <c:v>566.92399999999998</c:v>
                </c:pt>
                <c:pt idx="328">
                  <c:v>567.76300000000003</c:v>
                </c:pt>
                <c:pt idx="329">
                  <c:v>568.64199999999971</c:v>
                </c:pt>
                <c:pt idx="330">
                  <c:v>569.49699999999996</c:v>
                </c:pt>
                <c:pt idx="331">
                  <c:v>570.32299999999952</c:v>
                </c:pt>
                <c:pt idx="332">
                  <c:v>571.12</c:v>
                </c:pt>
                <c:pt idx="333">
                  <c:v>571.88900000000001</c:v>
                </c:pt>
                <c:pt idx="334">
                  <c:v>572.62699999999961</c:v>
                </c:pt>
                <c:pt idx="335">
                  <c:v>573.33699999999965</c:v>
                </c:pt>
                <c:pt idx="336">
                  <c:v>574.01800000000003</c:v>
                </c:pt>
                <c:pt idx="337">
                  <c:v>574.65599999999961</c:v>
                </c:pt>
                <c:pt idx="338">
                  <c:v>575.23099999999999</c:v>
                </c:pt>
                <c:pt idx="339">
                  <c:v>575.8059999999997</c:v>
                </c:pt>
                <c:pt idx="340">
                  <c:v>576.4309999999997</c:v>
                </c:pt>
                <c:pt idx="341">
                  <c:v>577.02800000000002</c:v>
                </c:pt>
                <c:pt idx="342">
                  <c:v>577.59500000000003</c:v>
                </c:pt>
                <c:pt idx="343">
                  <c:v>578.13400000000001</c:v>
                </c:pt>
                <c:pt idx="344">
                  <c:v>578.64199999999971</c:v>
                </c:pt>
                <c:pt idx="345">
                  <c:v>579.12199999999996</c:v>
                </c:pt>
                <c:pt idx="346">
                  <c:v>579.572</c:v>
                </c:pt>
                <c:pt idx="347">
                  <c:v>579.99300000000005</c:v>
                </c:pt>
                <c:pt idx="348">
                  <c:v>580.38400000000001</c:v>
                </c:pt>
                <c:pt idx="349">
                  <c:v>580.74599999999998</c:v>
                </c:pt>
                <c:pt idx="350">
                  <c:v>581.07799999999997</c:v>
                </c:pt>
                <c:pt idx="351">
                  <c:v>581.38099999999997</c:v>
                </c:pt>
                <c:pt idx="352">
                  <c:v>581.654</c:v>
                </c:pt>
                <c:pt idx="353">
                  <c:v>581.89800000000002</c:v>
                </c:pt>
                <c:pt idx="354">
                  <c:v>582.11199999999997</c:v>
                </c:pt>
                <c:pt idx="355">
                  <c:v>582.29700000000003</c:v>
                </c:pt>
                <c:pt idx="356">
                  <c:v>582.45199999999966</c:v>
                </c:pt>
                <c:pt idx="357">
                  <c:v>582.577</c:v>
                </c:pt>
                <c:pt idx="358">
                  <c:v>582.67300000000034</c:v>
                </c:pt>
                <c:pt idx="359">
                  <c:v>582.73900000000003</c:v>
                </c:pt>
                <c:pt idx="360">
                  <c:v>582.77500000000032</c:v>
                </c:pt>
                <c:pt idx="361">
                  <c:v>582.78099999999995</c:v>
                </c:pt>
                <c:pt idx="362">
                  <c:v>582.75800000000004</c:v>
                </c:pt>
                <c:pt idx="363">
                  <c:v>582.70500000000004</c:v>
                </c:pt>
                <c:pt idx="364">
                  <c:v>582.62099999999998</c:v>
                </c:pt>
                <c:pt idx="365">
                  <c:v>582.50800000000004</c:v>
                </c:pt>
                <c:pt idx="366">
                  <c:v>582.36499999999967</c:v>
                </c:pt>
                <c:pt idx="367">
                  <c:v>582.19299999999998</c:v>
                </c:pt>
                <c:pt idx="368">
                  <c:v>581.99</c:v>
                </c:pt>
                <c:pt idx="369">
                  <c:v>581.75699999999961</c:v>
                </c:pt>
                <c:pt idx="370">
                  <c:v>581.49400000000003</c:v>
                </c:pt>
                <c:pt idx="371">
                  <c:v>581.16599999999971</c:v>
                </c:pt>
                <c:pt idx="372">
                  <c:v>580.79900000000032</c:v>
                </c:pt>
                <c:pt idx="373">
                  <c:v>580.43199999999968</c:v>
                </c:pt>
                <c:pt idx="374">
                  <c:v>580.06599999999969</c:v>
                </c:pt>
                <c:pt idx="375">
                  <c:v>579.70000000000005</c:v>
                </c:pt>
                <c:pt idx="376">
                  <c:v>579.39099999999996</c:v>
                </c:pt>
                <c:pt idx="377">
                  <c:v>579.06099999999969</c:v>
                </c:pt>
                <c:pt idx="378">
                  <c:v>578.70000000000005</c:v>
                </c:pt>
                <c:pt idx="379">
                  <c:v>578.30899999999997</c:v>
                </c:pt>
                <c:pt idx="380">
                  <c:v>577.88800000000003</c:v>
                </c:pt>
                <c:pt idx="381">
                  <c:v>577.43699999999967</c:v>
                </c:pt>
                <c:pt idx="382">
                  <c:v>576.9549999999997</c:v>
                </c:pt>
                <c:pt idx="383">
                  <c:v>576.44299999999964</c:v>
                </c:pt>
                <c:pt idx="384">
                  <c:v>575.90099999999961</c:v>
                </c:pt>
                <c:pt idx="385">
                  <c:v>575.32899999999961</c:v>
                </c:pt>
                <c:pt idx="386">
                  <c:v>574.70500000000004</c:v>
                </c:pt>
                <c:pt idx="387">
                  <c:v>574.03499999999997</c:v>
                </c:pt>
                <c:pt idx="388">
                  <c:v>573.4019999999997</c:v>
                </c:pt>
                <c:pt idx="389">
                  <c:v>572.76</c:v>
                </c:pt>
                <c:pt idx="390">
                  <c:v>572.08699999999999</c:v>
                </c:pt>
                <c:pt idx="391">
                  <c:v>571.38400000000001</c:v>
                </c:pt>
                <c:pt idx="392">
                  <c:v>570.65</c:v>
                </c:pt>
                <c:pt idx="393">
                  <c:v>569.84699999999953</c:v>
                </c:pt>
                <c:pt idx="394">
                  <c:v>569.05199999999968</c:v>
                </c:pt>
                <c:pt idx="395">
                  <c:v>568.27900000000034</c:v>
                </c:pt>
                <c:pt idx="396">
                  <c:v>567.476</c:v>
                </c:pt>
                <c:pt idx="397">
                  <c:v>566.61699999999996</c:v>
                </c:pt>
                <c:pt idx="398">
                  <c:v>565.73199999999997</c:v>
                </c:pt>
                <c:pt idx="399">
                  <c:v>564.84899999999971</c:v>
                </c:pt>
                <c:pt idx="400">
                  <c:v>563.98</c:v>
                </c:pt>
                <c:pt idx="401">
                  <c:v>563.12599999999998</c:v>
                </c:pt>
                <c:pt idx="402">
                  <c:v>562.24</c:v>
                </c:pt>
                <c:pt idx="403">
                  <c:v>561.3249999999997</c:v>
                </c:pt>
                <c:pt idx="404">
                  <c:v>560.37800000000004</c:v>
                </c:pt>
                <c:pt idx="405">
                  <c:v>559.40099999999961</c:v>
                </c:pt>
                <c:pt idx="406">
                  <c:v>558.39300000000003</c:v>
                </c:pt>
                <c:pt idx="407">
                  <c:v>557.3539999999997</c:v>
                </c:pt>
                <c:pt idx="408">
                  <c:v>556.28500000000031</c:v>
                </c:pt>
                <c:pt idx="409">
                  <c:v>555.1609999999996</c:v>
                </c:pt>
                <c:pt idx="410">
                  <c:v>554.03399999999999</c:v>
                </c:pt>
                <c:pt idx="411">
                  <c:v>552.92899999999997</c:v>
                </c:pt>
                <c:pt idx="412">
                  <c:v>551.803</c:v>
                </c:pt>
                <c:pt idx="413">
                  <c:v>550.64699999999971</c:v>
                </c:pt>
                <c:pt idx="414">
                  <c:v>549.4599999999997</c:v>
                </c:pt>
                <c:pt idx="415">
                  <c:v>548.24199999999996</c:v>
                </c:pt>
                <c:pt idx="416">
                  <c:v>546.99400000000003</c:v>
                </c:pt>
                <c:pt idx="417">
                  <c:v>545.7140000000004</c:v>
                </c:pt>
                <c:pt idx="418">
                  <c:v>544.38900000000001</c:v>
                </c:pt>
                <c:pt idx="419">
                  <c:v>543.06199999999967</c:v>
                </c:pt>
                <c:pt idx="420">
                  <c:v>541.73500000000001</c:v>
                </c:pt>
                <c:pt idx="421">
                  <c:v>540.40800000000002</c:v>
                </c:pt>
                <c:pt idx="422">
                  <c:v>539.08299999999997</c:v>
                </c:pt>
                <c:pt idx="423">
                  <c:v>537.75800000000004</c:v>
                </c:pt>
                <c:pt idx="424">
                  <c:v>536.43299999999965</c:v>
                </c:pt>
                <c:pt idx="425">
                  <c:v>535.11</c:v>
                </c:pt>
                <c:pt idx="426">
                  <c:v>533.78700000000003</c:v>
                </c:pt>
                <c:pt idx="427">
                  <c:v>532.46400000000006</c:v>
                </c:pt>
                <c:pt idx="428">
                  <c:v>531.14300000000003</c:v>
                </c:pt>
                <c:pt idx="429">
                  <c:v>529.82199999999966</c:v>
                </c:pt>
                <c:pt idx="430">
                  <c:v>528.50099999999998</c:v>
                </c:pt>
                <c:pt idx="431">
                  <c:v>527.18200000000002</c:v>
                </c:pt>
                <c:pt idx="432">
                  <c:v>525.87199999999996</c:v>
                </c:pt>
                <c:pt idx="433">
                  <c:v>524.5359999999996</c:v>
                </c:pt>
                <c:pt idx="434">
                  <c:v>523.16300000000001</c:v>
                </c:pt>
                <c:pt idx="435">
                  <c:v>521.78900000000033</c:v>
                </c:pt>
                <c:pt idx="436">
                  <c:v>520.41599999999971</c:v>
                </c:pt>
                <c:pt idx="437">
                  <c:v>519.04300000000001</c:v>
                </c:pt>
                <c:pt idx="438">
                  <c:v>517.67100000000005</c:v>
                </c:pt>
                <c:pt idx="439">
                  <c:v>516.29999999999995</c:v>
                </c:pt>
                <c:pt idx="440">
                  <c:v>514.92999999999961</c:v>
                </c:pt>
                <c:pt idx="441">
                  <c:v>513.5599999999996</c:v>
                </c:pt>
                <c:pt idx="442">
                  <c:v>512.19299999999998</c:v>
                </c:pt>
                <c:pt idx="443">
                  <c:v>510.8</c:v>
                </c:pt>
                <c:pt idx="444">
                  <c:v>509.37700000000001</c:v>
                </c:pt>
                <c:pt idx="445">
                  <c:v>507.92200000000003</c:v>
                </c:pt>
                <c:pt idx="446">
                  <c:v>506.43499999999983</c:v>
                </c:pt>
                <c:pt idx="447">
                  <c:v>504.91799999999984</c:v>
                </c:pt>
                <c:pt idx="448">
                  <c:v>503.3690000000002</c:v>
                </c:pt>
                <c:pt idx="449">
                  <c:v>501.78899999999976</c:v>
                </c:pt>
                <c:pt idx="450">
                  <c:v>500.178</c:v>
                </c:pt>
                <c:pt idx="451">
                  <c:v>498.541</c:v>
                </c:pt>
                <c:pt idx="452">
                  <c:v>496.9</c:v>
                </c:pt>
                <c:pt idx="453">
                  <c:v>495.26</c:v>
                </c:pt>
                <c:pt idx="454">
                  <c:v>493.62099999999981</c:v>
                </c:pt>
                <c:pt idx="455">
                  <c:v>491.98200000000003</c:v>
                </c:pt>
                <c:pt idx="456">
                  <c:v>490.34300000000002</c:v>
                </c:pt>
                <c:pt idx="457">
                  <c:v>488.70499999999993</c:v>
                </c:pt>
                <c:pt idx="458">
                  <c:v>487.06799999999993</c:v>
                </c:pt>
                <c:pt idx="459">
                  <c:v>485.42999999999984</c:v>
                </c:pt>
                <c:pt idx="460">
                  <c:v>483.79199999999963</c:v>
                </c:pt>
                <c:pt idx="461">
                  <c:v>482.12900000000002</c:v>
                </c:pt>
                <c:pt idx="462">
                  <c:v>480.43499999999983</c:v>
                </c:pt>
                <c:pt idx="463">
                  <c:v>478.73200000000003</c:v>
                </c:pt>
                <c:pt idx="464">
                  <c:v>477.03</c:v>
                </c:pt>
                <c:pt idx="465">
                  <c:v>475.327</c:v>
                </c:pt>
                <c:pt idx="466">
                  <c:v>473.62599999999981</c:v>
                </c:pt>
                <c:pt idx="467">
                  <c:v>471.92399999999964</c:v>
                </c:pt>
                <c:pt idx="468">
                  <c:v>470.22199999999964</c:v>
                </c:pt>
                <c:pt idx="469">
                  <c:v>468.52099999999984</c:v>
                </c:pt>
                <c:pt idx="470">
                  <c:v>466.82</c:v>
                </c:pt>
                <c:pt idx="471">
                  <c:v>465.11599999999999</c:v>
                </c:pt>
                <c:pt idx="472">
                  <c:v>463.37900000000002</c:v>
                </c:pt>
                <c:pt idx="473">
                  <c:v>461.61200000000002</c:v>
                </c:pt>
                <c:pt idx="474">
                  <c:v>459.81299999999999</c:v>
                </c:pt>
                <c:pt idx="475">
                  <c:v>457.99199999999973</c:v>
                </c:pt>
                <c:pt idx="476">
                  <c:v>456.17500000000001</c:v>
                </c:pt>
                <c:pt idx="477">
                  <c:v>454.358</c:v>
                </c:pt>
                <c:pt idx="478">
                  <c:v>452.541</c:v>
                </c:pt>
                <c:pt idx="479">
                  <c:v>450.72299999999984</c:v>
                </c:pt>
                <c:pt idx="480">
                  <c:v>448.9049999999998</c:v>
                </c:pt>
                <c:pt idx="481">
                  <c:v>447.08699999999976</c:v>
                </c:pt>
                <c:pt idx="482">
                  <c:v>445.26900000000001</c:v>
                </c:pt>
                <c:pt idx="483">
                  <c:v>443.45</c:v>
                </c:pt>
                <c:pt idx="484">
                  <c:v>441.63</c:v>
                </c:pt>
                <c:pt idx="485">
                  <c:v>439.78799999999984</c:v>
                </c:pt>
                <c:pt idx="486">
                  <c:v>437.90899999999976</c:v>
                </c:pt>
                <c:pt idx="487">
                  <c:v>435.99899999999974</c:v>
                </c:pt>
                <c:pt idx="488">
                  <c:v>434.05900000000008</c:v>
                </c:pt>
                <c:pt idx="489">
                  <c:v>432.11700000000002</c:v>
                </c:pt>
                <c:pt idx="490">
                  <c:v>430.178</c:v>
                </c:pt>
                <c:pt idx="491">
                  <c:v>428.23799999999983</c:v>
                </c:pt>
                <c:pt idx="492">
                  <c:v>426.29700000000003</c:v>
                </c:pt>
                <c:pt idx="493">
                  <c:v>424.35599999999999</c:v>
                </c:pt>
                <c:pt idx="494">
                  <c:v>422.41399999999976</c:v>
                </c:pt>
                <c:pt idx="495">
                  <c:v>420.47099999999983</c:v>
                </c:pt>
                <c:pt idx="496">
                  <c:v>418.52699999999976</c:v>
                </c:pt>
                <c:pt idx="497">
                  <c:v>416.58199999999977</c:v>
                </c:pt>
                <c:pt idx="498">
                  <c:v>414.63599999999985</c:v>
                </c:pt>
                <c:pt idx="499">
                  <c:v>412.68799999999999</c:v>
                </c:pt>
                <c:pt idx="500">
                  <c:v>410.74</c:v>
                </c:pt>
                <c:pt idx="501">
                  <c:v>408.78999999999985</c:v>
                </c:pt>
                <c:pt idx="502">
                  <c:v>406.839</c:v>
                </c:pt>
                <c:pt idx="503">
                  <c:v>404.887</c:v>
                </c:pt>
                <c:pt idx="504">
                  <c:v>402.93299999999977</c:v>
                </c:pt>
                <c:pt idx="505">
                  <c:v>400.97799999999984</c:v>
                </c:pt>
                <c:pt idx="506">
                  <c:v>399.02199999999976</c:v>
                </c:pt>
                <c:pt idx="507">
                  <c:v>397.06400000000002</c:v>
                </c:pt>
                <c:pt idx="508">
                  <c:v>395.10399999999993</c:v>
                </c:pt>
                <c:pt idx="509">
                  <c:v>393.14299999999997</c:v>
                </c:pt>
                <c:pt idx="510">
                  <c:v>391.1789999999998</c:v>
                </c:pt>
                <c:pt idx="511">
                  <c:v>389.2149999999998</c:v>
                </c:pt>
                <c:pt idx="512">
                  <c:v>387.24799999999999</c:v>
                </c:pt>
                <c:pt idx="513">
                  <c:v>385.28</c:v>
                </c:pt>
                <c:pt idx="514">
                  <c:v>383.31</c:v>
                </c:pt>
                <c:pt idx="515">
                  <c:v>381.33799999999985</c:v>
                </c:pt>
                <c:pt idx="516">
                  <c:v>379.36500000000001</c:v>
                </c:pt>
                <c:pt idx="517">
                  <c:v>377.38900000000001</c:v>
                </c:pt>
                <c:pt idx="518">
                  <c:v>375.41199999999964</c:v>
                </c:pt>
                <c:pt idx="519">
                  <c:v>373.43199999999973</c:v>
                </c:pt>
                <c:pt idx="520">
                  <c:v>371.45099999999985</c:v>
                </c:pt>
                <c:pt idx="521">
                  <c:v>352.46799999999985</c:v>
                </c:pt>
                <c:pt idx="522">
                  <c:v>350.48699999999974</c:v>
                </c:pt>
                <c:pt idx="523">
                  <c:v>348.50700000000001</c:v>
                </c:pt>
                <c:pt idx="524">
                  <c:v>346.529</c:v>
                </c:pt>
                <c:pt idx="525">
                  <c:v>344.5539999999998</c:v>
                </c:pt>
                <c:pt idx="526">
                  <c:v>342.58</c:v>
                </c:pt>
                <c:pt idx="527">
                  <c:v>340.608</c:v>
                </c:pt>
                <c:pt idx="528">
                  <c:v>338.637</c:v>
                </c:pt>
                <c:pt idx="529">
                  <c:v>336.66899999999993</c:v>
                </c:pt>
                <c:pt idx="530">
                  <c:v>334.702</c:v>
                </c:pt>
                <c:pt idx="531">
                  <c:v>332.73699999999974</c:v>
                </c:pt>
                <c:pt idx="532">
                  <c:v>330.774</c:v>
                </c:pt>
                <c:pt idx="533">
                  <c:v>328.81200000000001</c:v>
                </c:pt>
                <c:pt idx="534">
                  <c:v>326.85300000000001</c:v>
                </c:pt>
                <c:pt idx="535">
                  <c:v>324.89400000000001</c:v>
                </c:pt>
                <c:pt idx="536">
                  <c:v>322.93699999999973</c:v>
                </c:pt>
                <c:pt idx="537">
                  <c:v>320.98200000000003</c:v>
                </c:pt>
                <c:pt idx="538">
                  <c:v>319.02799999999985</c:v>
                </c:pt>
                <c:pt idx="539">
                  <c:v>317.07599999999985</c:v>
                </c:pt>
                <c:pt idx="540">
                  <c:v>315.125</c:v>
                </c:pt>
                <c:pt idx="541">
                  <c:v>313.17500000000001</c:v>
                </c:pt>
                <c:pt idx="542">
                  <c:v>311.22599999999983</c:v>
                </c:pt>
                <c:pt idx="543">
                  <c:v>309.279</c:v>
                </c:pt>
                <c:pt idx="544">
                  <c:v>307.33300000000003</c:v>
                </c:pt>
                <c:pt idx="545">
                  <c:v>305.387</c:v>
                </c:pt>
                <c:pt idx="546">
                  <c:v>303.44299999999993</c:v>
                </c:pt>
                <c:pt idx="547">
                  <c:v>301.5</c:v>
                </c:pt>
                <c:pt idx="548">
                  <c:v>299.55799999999999</c:v>
                </c:pt>
                <c:pt idx="549">
                  <c:v>297.61599999999999</c:v>
                </c:pt>
                <c:pt idx="550">
                  <c:v>295.67599999999999</c:v>
                </c:pt>
                <c:pt idx="551">
                  <c:v>293.73599999999976</c:v>
                </c:pt>
                <c:pt idx="552">
                  <c:v>291.79700000000003</c:v>
                </c:pt>
                <c:pt idx="553">
                  <c:v>289.858</c:v>
                </c:pt>
                <c:pt idx="554">
                  <c:v>287.91999999999985</c:v>
                </c:pt>
                <c:pt idx="555">
                  <c:v>285.98299999999983</c:v>
                </c:pt>
                <c:pt idx="556">
                  <c:v>284.04599999999999</c:v>
                </c:pt>
                <c:pt idx="557">
                  <c:v>282.08599999999984</c:v>
                </c:pt>
                <c:pt idx="558">
                  <c:v>280.05500000000001</c:v>
                </c:pt>
                <c:pt idx="559">
                  <c:v>277.99400000000003</c:v>
                </c:pt>
                <c:pt idx="560">
                  <c:v>275.9049999999998</c:v>
                </c:pt>
                <c:pt idx="561">
                  <c:v>273.78699999999964</c:v>
                </c:pt>
                <c:pt idx="562">
                  <c:v>271.63900000000001</c:v>
                </c:pt>
                <c:pt idx="563">
                  <c:v>269.54000000000002</c:v>
                </c:pt>
                <c:pt idx="564">
                  <c:v>267.44200000000001</c:v>
                </c:pt>
                <c:pt idx="565">
                  <c:v>265.34399999999999</c:v>
                </c:pt>
                <c:pt idx="566">
                  <c:v>263.24700000000001</c:v>
                </c:pt>
                <c:pt idx="567">
                  <c:v>261.14999999999998</c:v>
                </c:pt>
                <c:pt idx="568">
                  <c:v>259.053</c:v>
                </c:pt>
                <c:pt idx="569">
                  <c:v>256.95599999999985</c:v>
                </c:pt>
                <c:pt idx="570">
                  <c:v>254.86</c:v>
                </c:pt>
                <c:pt idx="571">
                  <c:v>252.76399999999998</c:v>
                </c:pt>
                <c:pt idx="572">
                  <c:v>250.66800000000001</c:v>
                </c:pt>
                <c:pt idx="573">
                  <c:v>248.572</c:v>
                </c:pt>
                <c:pt idx="574">
                  <c:v>246.476</c:v>
                </c:pt>
                <c:pt idx="575">
                  <c:v>244.38100000000009</c:v>
                </c:pt>
                <c:pt idx="576">
                  <c:v>242.285</c:v>
                </c:pt>
                <c:pt idx="577">
                  <c:v>240.18900000000002</c:v>
                </c:pt>
                <c:pt idx="578">
                  <c:v>238.09399999999999</c:v>
                </c:pt>
                <c:pt idx="579">
                  <c:v>235.99800000000008</c:v>
                </c:pt>
                <c:pt idx="580">
                  <c:v>233.90200000000004</c:v>
                </c:pt>
                <c:pt idx="581">
                  <c:v>231.80700000000004</c:v>
                </c:pt>
                <c:pt idx="582">
                  <c:v>229.71099999999998</c:v>
                </c:pt>
                <c:pt idx="583">
                  <c:v>227.61499999999998</c:v>
                </c:pt>
                <c:pt idx="584">
                  <c:v>225.51899999999998</c:v>
                </c:pt>
                <c:pt idx="585">
                  <c:v>223.42200000000008</c:v>
                </c:pt>
                <c:pt idx="586">
                  <c:v>221.32600000000008</c:v>
                </c:pt>
                <c:pt idx="587">
                  <c:v>219.22899999999998</c:v>
                </c:pt>
                <c:pt idx="588">
                  <c:v>217.13299999999998</c:v>
                </c:pt>
                <c:pt idx="589">
                  <c:v>215.035</c:v>
                </c:pt>
                <c:pt idx="590">
                  <c:v>212.95400000000001</c:v>
                </c:pt>
                <c:pt idx="591">
                  <c:v>210.90300000000002</c:v>
                </c:pt>
                <c:pt idx="592">
                  <c:v>208.88300000000001</c:v>
                </c:pt>
                <c:pt idx="593">
                  <c:v>206.893</c:v>
                </c:pt>
                <c:pt idx="594">
                  <c:v>204.90800000000004</c:v>
                </c:pt>
                <c:pt idx="595">
                  <c:v>202.92400000000001</c:v>
                </c:pt>
                <c:pt idx="596">
                  <c:v>200.95200000000008</c:v>
                </c:pt>
                <c:pt idx="597">
                  <c:v>199.011</c:v>
                </c:pt>
                <c:pt idx="598">
                  <c:v>197.101</c:v>
                </c:pt>
                <c:pt idx="599">
                  <c:v>195.22200000000001</c:v>
                </c:pt>
                <c:pt idx="600">
                  <c:v>193.37300000000002</c:v>
                </c:pt>
                <c:pt idx="601">
                  <c:v>191.55600000000001</c:v>
                </c:pt>
                <c:pt idx="602">
                  <c:v>189.76899999999998</c:v>
                </c:pt>
                <c:pt idx="603">
                  <c:v>188.01299999999998</c:v>
                </c:pt>
                <c:pt idx="604">
                  <c:v>186.28800000000001</c:v>
                </c:pt>
                <c:pt idx="605">
                  <c:v>184.59399999999999</c:v>
                </c:pt>
                <c:pt idx="606">
                  <c:v>182.93</c:v>
                </c:pt>
                <c:pt idx="607">
                  <c:v>181.298</c:v>
                </c:pt>
                <c:pt idx="608">
                  <c:v>179.697</c:v>
                </c:pt>
                <c:pt idx="609">
                  <c:v>178.12700000000001</c:v>
                </c:pt>
                <c:pt idx="610">
                  <c:v>176.56200000000001</c:v>
                </c:pt>
                <c:pt idx="611">
                  <c:v>174.99800000000008</c:v>
                </c:pt>
                <c:pt idx="612">
                  <c:v>173.43600000000001</c:v>
                </c:pt>
                <c:pt idx="613">
                  <c:v>171.905</c:v>
                </c:pt>
                <c:pt idx="614">
                  <c:v>170.405</c:v>
                </c:pt>
                <c:pt idx="615">
                  <c:v>168.93600000000001</c:v>
                </c:pt>
                <c:pt idx="616">
                  <c:v>167.499</c:v>
                </c:pt>
                <c:pt idx="617">
                  <c:v>166.09200000000001</c:v>
                </c:pt>
                <c:pt idx="618">
                  <c:v>164.71699999999998</c:v>
                </c:pt>
                <c:pt idx="619">
                  <c:v>163.37200000000001</c:v>
                </c:pt>
                <c:pt idx="620">
                  <c:v>162.059</c:v>
                </c:pt>
                <c:pt idx="621">
                  <c:v>160.75300000000001</c:v>
                </c:pt>
                <c:pt idx="622">
                  <c:v>159.441</c:v>
                </c:pt>
                <c:pt idx="623">
                  <c:v>158.13999999999999</c:v>
                </c:pt>
                <c:pt idx="624">
                  <c:v>156.88000000000008</c:v>
                </c:pt>
                <c:pt idx="625">
                  <c:v>155.65</c:v>
                </c:pt>
                <c:pt idx="626">
                  <c:v>154.45200000000008</c:v>
                </c:pt>
                <c:pt idx="627">
                  <c:v>153.285</c:v>
                </c:pt>
                <c:pt idx="628">
                  <c:v>152.13800000000001</c:v>
                </c:pt>
                <c:pt idx="629">
                  <c:v>150.97499999999999</c:v>
                </c:pt>
                <c:pt idx="630">
                  <c:v>149.81200000000001</c:v>
                </c:pt>
                <c:pt idx="631">
                  <c:v>148.67399999999998</c:v>
                </c:pt>
                <c:pt idx="632">
                  <c:v>147.578</c:v>
                </c:pt>
                <c:pt idx="633">
                  <c:v>146.51299999999998</c:v>
                </c:pt>
                <c:pt idx="634">
                  <c:v>145.47999999999999</c:v>
                </c:pt>
                <c:pt idx="635">
                  <c:v>144.477</c:v>
                </c:pt>
                <c:pt idx="636">
                  <c:v>143.47999999999999</c:v>
                </c:pt>
                <c:pt idx="637">
                  <c:v>142.464</c:v>
                </c:pt>
                <c:pt idx="638">
                  <c:v>141.46</c:v>
                </c:pt>
                <c:pt idx="639">
                  <c:v>140.51</c:v>
                </c:pt>
                <c:pt idx="640">
                  <c:v>139.59200000000001</c:v>
                </c:pt>
                <c:pt idx="641">
                  <c:v>138.70399999999998</c:v>
                </c:pt>
                <c:pt idx="642">
                  <c:v>137.84800000000001</c:v>
                </c:pt>
                <c:pt idx="643">
                  <c:v>137.02200000000008</c:v>
                </c:pt>
                <c:pt idx="644">
                  <c:v>136.227</c:v>
                </c:pt>
                <c:pt idx="645">
                  <c:v>135.464</c:v>
                </c:pt>
                <c:pt idx="646">
                  <c:v>134.73099999999999</c:v>
                </c:pt>
                <c:pt idx="647">
                  <c:v>134.029</c:v>
                </c:pt>
                <c:pt idx="648">
                  <c:v>133.35800000000009</c:v>
                </c:pt>
                <c:pt idx="649">
                  <c:v>132.71799999999999</c:v>
                </c:pt>
                <c:pt idx="650">
                  <c:v>132.10899999999998</c:v>
                </c:pt>
                <c:pt idx="651">
                  <c:v>131.53</c:v>
                </c:pt>
                <c:pt idx="652">
                  <c:v>130.916</c:v>
                </c:pt>
                <c:pt idx="653">
                  <c:v>130.28800000000001</c:v>
                </c:pt>
                <c:pt idx="654">
                  <c:v>129.65900000000002</c:v>
                </c:pt>
                <c:pt idx="655">
                  <c:v>129.08600000000001</c:v>
                </c:pt>
                <c:pt idx="656">
                  <c:v>128.56300000000002</c:v>
                </c:pt>
                <c:pt idx="657">
                  <c:v>128.071</c:v>
                </c:pt>
                <c:pt idx="658">
                  <c:v>127.60899999999998</c:v>
                </c:pt>
                <c:pt idx="659">
                  <c:v>127.17700000000001</c:v>
                </c:pt>
                <c:pt idx="660">
                  <c:v>126.777</c:v>
                </c:pt>
                <c:pt idx="661">
                  <c:v>126.40600000000002</c:v>
                </c:pt>
                <c:pt idx="662">
                  <c:v>126.066</c:v>
                </c:pt>
                <c:pt idx="663">
                  <c:v>125.75700000000002</c:v>
                </c:pt>
                <c:pt idx="664">
                  <c:v>125.47799999999999</c:v>
                </c:pt>
                <c:pt idx="665">
                  <c:v>125.229</c:v>
                </c:pt>
                <c:pt idx="666">
                  <c:v>125.01100000000002</c:v>
                </c:pt>
                <c:pt idx="667">
                  <c:v>124.82199999999999</c:v>
                </c:pt>
                <c:pt idx="668">
                  <c:v>124.664</c:v>
                </c:pt>
                <c:pt idx="669">
                  <c:v>124.536</c:v>
                </c:pt>
                <c:pt idx="670">
                  <c:v>124.43899999999999</c:v>
                </c:pt>
                <c:pt idx="671">
                  <c:v>124.371</c:v>
                </c:pt>
                <c:pt idx="672">
                  <c:v>124.333</c:v>
                </c:pt>
                <c:pt idx="673">
                  <c:v>124.32499999999999</c:v>
                </c:pt>
                <c:pt idx="674">
                  <c:v>124.14400000000002</c:v>
                </c:pt>
                <c:pt idx="675">
                  <c:v>123.9</c:v>
                </c:pt>
                <c:pt idx="676">
                  <c:v>123.636</c:v>
                </c:pt>
                <c:pt idx="677">
                  <c:v>123.46599999999999</c:v>
                </c:pt>
                <c:pt idx="678">
                  <c:v>123.29600000000002</c:v>
                </c:pt>
                <c:pt idx="679">
                  <c:v>123.12499999999999</c:v>
                </c:pt>
                <c:pt idx="680">
                  <c:v>122.95399999999999</c:v>
                </c:pt>
                <c:pt idx="681">
                  <c:v>122.783</c:v>
                </c:pt>
                <c:pt idx="682">
                  <c:v>122.61199999999999</c:v>
                </c:pt>
                <c:pt idx="683">
                  <c:v>122.44100000000005</c:v>
                </c:pt>
                <c:pt idx="684">
                  <c:v>122.26900000000002</c:v>
                </c:pt>
                <c:pt idx="685">
                  <c:v>122.098</c:v>
                </c:pt>
                <c:pt idx="686">
                  <c:v>121.926</c:v>
                </c:pt>
                <c:pt idx="687">
                  <c:v>121.754</c:v>
                </c:pt>
                <c:pt idx="688">
                  <c:v>121.58199999999999</c:v>
                </c:pt>
                <c:pt idx="689">
                  <c:v>121.41000000000004</c:v>
                </c:pt>
                <c:pt idx="690">
                  <c:v>121.238</c:v>
                </c:pt>
                <c:pt idx="691">
                  <c:v>121.065</c:v>
                </c:pt>
                <c:pt idx="692">
                  <c:v>120.893</c:v>
                </c:pt>
                <c:pt idx="693">
                  <c:v>120.72</c:v>
                </c:pt>
                <c:pt idx="694">
                  <c:v>120.54700000000004</c:v>
                </c:pt>
                <c:pt idx="695">
                  <c:v>120.374</c:v>
                </c:pt>
                <c:pt idx="696">
                  <c:v>120.20099999999999</c:v>
                </c:pt>
                <c:pt idx="697">
                  <c:v>120.02800000000001</c:v>
                </c:pt>
                <c:pt idx="698">
                  <c:v>119.85499999999999</c:v>
                </c:pt>
                <c:pt idx="699">
                  <c:v>119.68199999999999</c:v>
                </c:pt>
                <c:pt idx="700">
                  <c:v>119.508</c:v>
                </c:pt>
                <c:pt idx="701">
                  <c:v>119.33499999999999</c:v>
                </c:pt>
                <c:pt idx="702">
                  <c:v>119.161</c:v>
                </c:pt>
                <c:pt idx="703">
                  <c:v>118.98699999999999</c:v>
                </c:pt>
                <c:pt idx="704">
                  <c:v>118.81399999999999</c:v>
                </c:pt>
                <c:pt idx="705">
                  <c:v>118.64</c:v>
                </c:pt>
                <c:pt idx="706">
                  <c:v>118.46599999999999</c:v>
                </c:pt>
                <c:pt idx="707">
                  <c:v>118.292</c:v>
                </c:pt>
                <c:pt idx="708">
                  <c:v>118.11799999999999</c:v>
                </c:pt>
                <c:pt idx="709">
                  <c:v>117.94400000000005</c:v>
                </c:pt>
                <c:pt idx="710">
                  <c:v>117.76900000000002</c:v>
                </c:pt>
                <c:pt idx="711">
                  <c:v>117.595</c:v>
                </c:pt>
                <c:pt idx="712">
                  <c:v>117.42100000000002</c:v>
                </c:pt>
                <c:pt idx="713">
                  <c:v>117.24600000000002</c:v>
                </c:pt>
                <c:pt idx="714">
                  <c:v>117.07199999999999</c:v>
                </c:pt>
                <c:pt idx="715">
                  <c:v>116.89700000000002</c:v>
                </c:pt>
                <c:pt idx="716">
                  <c:v>116.723</c:v>
                </c:pt>
                <c:pt idx="717">
                  <c:v>116.548</c:v>
                </c:pt>
                <c:pt idx="718">
                  <c:v>116.37299999999998</c:v>
                </c:pt>
                <c:pt idx="719">
                  <c:v>116.19799999999999</c:v>
                </c:pt>
                <c:pt idx="720">
                  <c:v>116.023</c:v>
                </c:pt>
                <c:pt idx="721">
                  <c:v>115.848</c:v>
                </c:pt>
                <c:pt idx="722">
                  <c:v>115.67299999999996</c:v>
                </c:pt>
                <c:pt idx="723">
                  <c:v>115.498</c:v>
                </c:pt>
                <c:pt idx="724">
                  <c:v>115.32299999999998</c:v>
                </c:pt>
                <c:pt idx="725">
                  <c:v>115.148</c:v>
                </c:pt>
                <c:pt idx="726">
                  <c:v>114.973</c:v>
                </c:pt>
                <c:pt idx="727">
                  <c:v>114.798</c:v>
                </c:pt>
                <c:pt idx="728">
                  <c:v>114.62299999999998</c:v>
                </c:pt>
                <c:pt idx="729">
                  <c:v>114.44700000000005</c:v>
                </c:pt>
                <c:pt idx="730">
                  <c:v>114.27200000000001</c:v>
                </c:pt>
                <c:pt idx="731">
                  <c:v>114.096</c:v>
                </c:pt>
                <c:pt idx="732">
                  <c:v>113.92100000000002</c:v>
                </c:pt>
                <c:pt idx="733">
                  <c:v>113.745</c:v>
                </c:pt>
                <c:pt idx="734">
                  <c:v>113.57</c:v>
                </c:pt>
                <c:pt idx="735">
                  <c:v>113.39400000000002</c:v>
                </c:pt>
                <c:pt idx="736">
                  <c:v>113.21899999999999</c:v>
                </c:pt>
                <c:pt idx="737">
                  <c:v>113.04300000000002</c:v>
                </c:pt>
                <c:pt idx="738">
                  <c:v>112.867</c:v>
                </c:pt>
                <c:pt idx="739">
                  <c:v>112.69199999999999</c:v>
                </c:pt>
                <c:pt idx="740">
                  <c:v>112.51600000000002</c:v>
                </c:pt>
                <c:pt idx="741">
                  <c:v>112.34</c:v>
                </c:pt>
                <c:pt idx="742">
                  <c:v>112.164</c:v>
                </c:pt>
                <c:pt idx="743">
                  <c:v>111.988</c:v>
                </c:pt>
                <c:pt idx="744">
                  <c:v>111.813</c:v>
                </c:pt>
                <c:pt idx="745">
                  <c:v>111.637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7F6-4837-BC58-E0527D6B7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9895144"/>
        <c:axId val="549896712"/>
      </c:scatterChart>
      <c:valAx>
        <c:axId val="549895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Time (s)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49896712"/>
        <c:crosses val="autoZero"/>
        <c:crossBetween val="midCat"/>
      </c:valAx>
      <c:valAx>
        <c:axId val="5498967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/>
                  <a:t>Z-Position (m)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498951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1000.4650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19T14:29:46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17292 5671 574 0,'0'0'472'0,"0"0"-104"0,0 0-333 0,0 0 351 0,1 0-342 0,-1 1 2 0,4 1-12 15,4 2-10-15,-1-1-7 16,1-1-3-16,1 0-8 0,0 0-3 15,0 0 0-15,3 1-2 16,30 8-4-16,-29-11 0 0,-1-1 3 16,4-2-1-16,-2 1 4 15,0 2 2-15,-2-1 4 0,0 2-1 16,-5-1 1-16,2 4 1 16,-2-2-2-16,2 0-2 15,0 1-1-15,0 2-4 0,1-2 0 0,3 1-1 16,1-1 1-16,-1 0-1 15,1-2 1-15,0 0 9 16,-1 1 6-16,-3-2 3 0,2 2 1 16,-3 1 2-16,2-2-10 15,-1 2-5-15,-2-4-1 0,1 2-1 16,0-2 1-16,-4-3 0 16,2 4 0-16,6 1 0 15,-2-5-2-15,2 4-1 0,0-1-1 16,0-3 1-16,0 0 0 15,0 2-1-15,-2-4 1 0,1 3-1 16,-2 1 1-16,-3-3 3 16,2 3 2-16,0 3 4 15,-4 0-10-15,0-2-3 0,2 3-2 0,-1-1-2 16,1 0-3-16,1-3 10 16,0 2-1-16,3-2 0 15,-1 2 0-15,2-2-1 16,-3 3 0-16,1-3 2 15,-3 2 0-15,2-3 2 16,-4 3 0-16,3 0 1 16,-3-2 0-16,1 1 2 15,-1 1-2-15,2-2 0 16,1-2-1-16,1 2-1 16,-1-1-1-16,4 0 0 15,-1-2 0-15,-2-3 35 16,2 3 4-16,-1-2 3 15,-3-2 0-15,1-2 1 16,0 2-36-16,-1-7-3 16,1 1-5-16,2-1-1 0,-3 0-1 15,2-2 2-15,2 5 1 16,-1-3 0-16,-1 1 1 16,5-1 0-16,-5 2-2 15,2-3-1-15,1 3-1 0,3-1 0 16,-3 3 0-16,2-1 2 15,-2 3 0-15,1-5 1 16,-1 1 1-16,2-4-1 16,-5 3-3-16,6-4 0 15,-3 3 0-15,2-2 0 16,-1 4 1-16,1-1 0 16,-1 2 0-16,2 1 1 15,-2 2-1 1,1-3 0-16,2 2-1 0,3-1-1 15,-2-4-2-15,4 1 0 16,-1 0-1-16,1-5 0 16,-5 2 2-16,2 3 1 15,-5 1 1-15,4 1-2 16,-3 4 0-16,0 0 1 16,3 3-1-16,4-3-1 15,-3 1 1-15,3-1 3 0,0 1 0 16,-2-1 1-16,-4 4-1 15,0-1 0-15,-4 2-2 16,0 1-2-16,-1 2-1 16,3-1 1-16,-2 2-4 15,4-1-1-15,0 0-5 16,2 1 9-16,-1 0 2 16,5-1 4-16,-6 2 2 0,4-1 5 15,-3 0-10 1,2 1 0-16,-1 1-1 15,-3-1 1-15,-3 0 1 16,3 0 1-16,-4-1 0 16,4-2 0-16,5 2 0 15,3-2-1-15,0 2 0 0,5 0-1 16,-7 1 0-16,3-1-1 16,-5 2 1-16,-1-1-2 15,-4 2 1-15,2 1-2 16,-2-1 0-16,1 1 0 15,-2 0 1-15,1 1 1 16,-1 0 0-16,2 0 1 16,-4 1-1-16,4 0-1 15,-2 0 0-15,1 2-3 16,-2-1-1-16,2 3 0 16,0 0 0-16,2 3-1 15,-2 0 3-15,4 3 3 16,-5 0 1-16,4 0 3 15,-5-2 0-15,0-1-1 16,-4-7 1-16,2 4-1 0,-2-1 0 16,1 3 0-1,-1-4 1-15,5 7-1 0,-4-4 0 16,0 1 0-16,2-1 0 16,1 4-1-16,1-4 0 15,5 6 1-15,2-2-1 16,2 5 1-16,1-4 0 0,2 4 0 15,-1-5 1-15,2 1 0 16,-4-5 0-16,3 2 0 16,-2-2-1-16,2 4 0 15,2-2 1-15,1 0 0 16,-2-1-1-16,1 2 2 16,-6-5 0-16,0 0 0 15,-1-2 0 1,0 3 0-16,-2-4 1 0,6 1-1 15,-2-2 1-15,4 2 0 16,2-3 0-16,8 1 1 16,-4 1 0-16,8-2 2 15,-3-2-2-15,7-1 0 16,-4 1-1-16,3-3 0 16,-7 3-2-16,4-1 4 15,-4 2-1-15,5-4 1 16,-6 1 0-16,7-2 2 0,-6 1-3 15,-4-2 1-15,-5 0 0 16,-1 2 1-16,-9 0 0 16,-1 3-1-16,-4-2 0 15,-1 4 0-15,-4-2-1 16,2 1-78-16,-3-2 76 16,0 2 77-16,-1-3 78 15,-4 0-137-15,0 0 80 16,0 0-76-16,0 0-77 15,0 0-79-15,0 0 134 16,0 0-1-16,1 0-3 16,0 0-1-16,0 1 0 0,0 0-2 15,0 0-1 1,0 0 2-16,5 4 0 0,-1 3 0 16,0 0 1-16,0 2 3 15,28 29-2-15,-31-29-1 16,1 0 2-16,-1 3-1 15,2-2 0-15,1 4 0 16,-2 0 0-16,3 5 1 16,-3-3 0-16,2 5 2 15,-6-1-2-15,4 3 1 16,-4-4 1-16,0 6-1 16,-1-4 0-16,4 3 1 15,-3-4 0-15,0 4 1 16,2-4 1-16,-2-2 0 0,-2-1 0 15,3 3 0 1,0-4 1-16,-3-2 9 16,2 2 1-16,0-3 0 15,-2-3 0-15,4 1-1 16,-1-2-7-16,-2-1-1 0,1-2 0 16,0 2 6-16,-3-4 6 15,1 4 0-15,0 0 0 16,-1 3 0-16,1-3-7 0,0 2-3 15,-1-4 0-15,1-2 1 16,0 0 1-16,1 1 2 16,-1-3-1-16,2-3-1 15,0 0-2-15,0 0-2 16,0 0-2-16,0 1-1 16,0-1 1-16,-1 1-1 15,0 0 7 1,0 0 6-16,-3 1 7 0,-8 6 18 15,-3 0 2-15,-36 13-5 16,30-16-5-16,-7 0-5 16,3-2-20-16,-5 1 0 15,3-2-1-15,-2 2 0 16,4-1-5-16,-1 3 0 16,3-1-2-16,-4 2-1 15,3 0-2-15,-11 1 2 16,0-2 2-16,-6 2 0 15,4-3 2-15,-4-1 1 0,12-1 0 16,1 0-1-16,8-1-1 16,4 0 0-16,7-1-2 15,2 0 1-15,4-2-1 16,1 1 0-16,2 0 2 16,0 0 1-16,-1-1 3 15,2 0 4-15,-1 0 1 16,0 0 3-16,0 0-1 15,0-1 0-15,-1 0-5 16,-5-11-1-16,-2-5-2 16,-17-32-2-16,15 32 0 0,-1-5 2 15,0 6-1-15,-2-4 0 16,-3 3 0-16,0-1 1 16,1 6-5-16,-6-5 0 15,3 7-1-15,-3-4 0 16,-1 2 0-16,0-1 2 15,5 4 0-15,-3-2-2 16,5 5 0-16,-2 1-1 16,1 0 0-16,-2 0-1 15,4 1 0-15,-1 0 0 16,2 2-2-16,3 3-1 16,1-2-2-16,-2 3-1 15,4 2 0-15,-2-1-2 16,3 0-1-16,-2 4 1 15,3-1 1-15,-4 2-1 16,3 1 3-16,-2 3 4 16,1-2 0-16,-4 1 1 15,0-2 1-15,0 0-1 16,2-1-2-16,-2 4 0 0,1-1 0 16,1 2 1-16,0 0 0 15,-2 3 3-15,3-4 1 16,0 3 0-16,1 0 1 15,-2-1 0-15,4-2-2 0,-2 1-1 16,2-1 0-16,0 1-1 16,1-1 1-16,-2 3 1 15,4-3 0-15,-3 3 1 16,-1-3 1-16,2 1 1 16,-1-4 0-16,-1-1 2 15,1-1 0 1,-1 1 0-16,-1 0 1 0,2 2-1 15,0-1 0-15,1 1-2 16,1-3-1-16,-1 2 2 16,1-3-1-16,-1 0 0 15,1 1 1-15,-2-1 0 16,1-1-2-16,1 1 1 16,1 0 3-16,0-2 4 15,2-3 4-15,0 0 5 16,0 0 0-16,0 0 0 15,-1 0-4-15,0 0-4 16,-2 0-4-16,-6 0 0 0,2 0-1 16,-4 0 0-16,-29 1 1 15,25-3 1-15,-2 1-1 16,-3 1-1-16,-3-1-2 16,-4 0-1-16,1 0-1 15,-4 1 0-15,7 1 0 16,-2-1 1-16,3 0 2 15,0-2 3-15,3 2-1 16,-6-4-1-16,1 0-8 16,-4 1-10-16,5 1 13 15,-7-2 1-15,5 3-1 16,-6 0 8-16,6-1 8 0,-4 1-14 16,4-1 1-16,-1 2-1 15,5-2 0-15,1 1 0 16,2-2-13-16,1 3-15 15,7-2 27-15,-1 2-1 16,1-1 0-16,3 1 14 16,1-2 13-16,-5 0-24 15,5 0 1-15,2-1 2 16,-1 0 1-16,3-3 1 16,1 0-3-16,-1-1-3 15,-1-3 0-15,0-2-435 16,0-2 435-16,-2-4 5 15,-2 1 2-15,1-1-1 16,-4 0 435-16,0-1-435 16,-1 3-3-16,-2 0 0 15,0 0-2-15,-1 2 0 16,-1-1-1-16,-1 1-1 0,1 2 0 16,-4 2-1-16,0 0-1 15,-3 2-1-15,1 2-1 16,-5 1-2-16,4 0 0 15,-2-2-2-15,1 1 0 0,4 6-2 16,2-1-2-16,2 7 0 16,-1-4-3-16,5 5-4 15,1-2-1-15,-2 2-1 16,-1-4 1-16,5 8 3 16,1-3 4-16,-3-1 4 15,2 0 4 1,3 6 0-16,-4-1 1 15,0 3-2-15,0 1-76 0,0 4 76 16,-2-5 2-16,1 3 0 16,3-2 1-16,-1 1 79 15,2-3-76-15,-1 2 4 16,-1-5 2-16,-2-1 4 16,-1-1 2-16,-3-2 1 15,4-1 2-15,-4-1 4 16,2 0-2-16,-1-3 1 15,2 0 2-15,-2-1-3 0,0 0-4 16,-7-1-3-16,2 2-4 16,-3 1-4-16,0-3 0 15,0 1 1-15,2 0 2 16,1-3 1-16,4-2 1 16,2 1-1-16,1-1-2 15,2 0-2-15,-2 2-1 16,0 0-1-16,3 1-2 15,-4 2-2-15,2-1 0 16,1-1-1-16,3 2 0 16,-1-2 1-16,3 1 2 15,2 0 0-15,0 1 1 16,2-1 2-16,0 0 2 0,0 0 3 16,0 0 4-16,-1-1-2 15,-3 0-2-15,-10-1 0 16,0 0-3-16,-32-4-2 15,28 4 0-15,-2 2-1 16,-1-1 0-16,-7 0-2 16,1 0-1-16,-6 2 0 15,2-1-1-15,-4 1 1 16,6 0 1-16,-3 2 0 16,6-1 2-16,-3 1 1 15,4-1 0-15,-2-1 1 16,8-2-1-16,-1-1 0 15,7 0-1-15,2 1-1 16,7 0-4-16,2-1-7 16,1 1-3-16,2 0-7 0,0 1-2 15,0-1 1 1,1 0 6-16,0-1 5 0,2-1 10 16,7-4 1-16,-2 1 3 15,2-3 3-15,28-24-1 16,-27 19-2-16,0 1 1 15,3-4-1-15,2 2 0 0,1-7 0 16,-1 0-1-16,3-4 2 16,-4 0 0-16,1-10 0 15,-3 1 0-15,3-5 2 16,-3-1 1-16,0-4 0 16,-4 7 3-16,0-3 4 15,-7 5 0 1,0-28 2-1</inkml:trace>
  <inkml:trace contextRef="#ctx0" brushRef="#br0" timeOffset="1995.9408">17484 4778 1422 0,'8'-4'290'16,"-5"-1"108"-16,-6 5-444 16,-5 3-19-16,-2 1 10 15,-2-3 6-15,-1 3 31 16,1-1 77-16,5-3 13 16,0 2 36-16,2 1 6 0,-3-3 3 15,-1 1-44-15,-5 3-25 16,-2-3-36-16,-4 0-9 15,-4 2-6-15,-6 2-2 16,0 1 0-16,-9 3 36 16,0 1 12-16,-7 6 5 15,3 3 0-15,-7 6 0 16,6 1-37-16,-2 8-12 16,6-3-4-16,-7 7 2 15,4-4 2-15,-5 8 10 16,-11 12 28-1,-2 2-17-15,0 5 1 16,3 0-8-16,2 6-6 16,16-10-5-16,4 9-4 15,10-9-4-15,2 8-14 16,6-10-4-16,3 7 0 16,6-11 0-16,4 11 4 0,5-7 12 15,5 7 0-15,2-12 1 16,5 1-1-16,-1-9-5 15,6 1-2-15,-2-10 1 16,6 6 0-16,-4-5 6 0,3 2 4 16,-1-7 4-16,-1 5 1 15,-4-8 0-15,2 4-4 16,-3-7 2-16,1 7-2 16,-1-7 0-16,0 1 3 15,-1-4 1 1,1-1-3-16,-3-5 2 0,1-2 1 15,-3 0 0 1,0-4 2-16,-2-2-1 0,-2 0 0 16,0-1 0-16,0-2 2 15,1 3 0-15,-3-4 0 16,2 1 2-16,-1 1 2 16,-3-4 0-16,-1 0 4 15,1 0 5-15,0 0 12 16,-1 0 6-16,1-1 19 15,-1 0 3-15,0 1 2 16,0 0-7-16,0-1-7 16,0 0-16-16,0 0-10 0,-1 0-7 15,0 0-7-15,-9-2-3 16,-4-1-2-16,-26-8 0 16,23 9 1-16,4-1 3 15,-4 0 2-15,0 1 4 16,0-2 0-16,2-3-1 15,0 1-3 1,2 0 0-16,-2-3 1 0,0 3 4 16,-5-1-1-16,1 0 0 15,0 0-2-15,2 0-4 16,-3-1-2-16,5 1 2 16,1 0 6-16,1 1-3 0,-2-1 1 15,7 2-3-15,-1 0-1 16,2 3-5-16,-5-3 0 15,7 4-2-15,1 1-3 16,1 0-3-16,3 0-4 16,0 1-6-16,0-1-19 15,1 0-8-15,0 0-13 16,0 0 2-16,0 0 2 16,1 0 23-16,0 0 12 15,2 0 12-15,17-7 1 16,29-12 2-16,-20 9-3 15,3 0-2-15,8-3 1 16,-5 0 2-16,3-1 3 16,-6 4 1-16,-5 0 2 15,-8 3 9-15,-6 4 11 16,-7 4 6-16,-6 0 2 16,-2 0 0-16,2 0-7 15,-1 0-16-15,0 0-19 0,0 0-13 16,1 1-10-16,0 0-7 15,0 0-8-15,0 0 33 16,0 4 10-16,1 3 11 0,0 0 12 16,0 0 9-16,-1 1-18 15,2 0-1-15,-1 3-2 16,2 27-4-16,-3-27 0 16,1 1 0-16,-2 4 1 15,1-2 2 1,-3 3 2-16,0 0 4 0,-1 0 2 15,0-2 0 1,1-5 0-16,2-1 1 0,-1-1-2 16,1-5 0-16,0-4-307 15,0 1-253-15,0-2-17 16</inkml:trace>
  <inkml:trace contextRef="#ctx0" brushRef="#br0" timeOffset="4176.6234">17406 4813 443 0,'35'-30'167'0,"-35"30"-19"16,-1 2-113-16,1-1-44 15,0-1-44 1,0 0 95-16,0 0 45 15,0 0 63-15,0 0 12 16,0 0 2-16,0 0-53 0,0 0-49 16,0 0-66-16,0 0-9 15,0 0 2-15,0 0 38 16,0 0 23-16,1 0 36 16,0 0 27-16,-1 0 8 15,0 0-22-15,0 0-2 16,0 0-29-16,0 0-31 15,0 0-10-15,0 0-10 16,0 0-17-16,0 0 4 16,0 0-3-16,0 0 40 0,0 0 39 15,0 0-20-15,0-1-2 16,-1 0 10-16,0 0-39 16,0 0-37-16,-1 0 20 15,1 0-1-15,-1 0 2 16,0 0 5-16,0 1 0 15,-1-1 0-15,-5-2-2 16,-2-2-5-16,0 1-6 16,-29-22 0-16,33 21 0 15,-3 0 5-15,1 0 2 16,2 1 7-16,-1 1 3 16,-1-1 2-16,1 3-5 15,2 0-5-15,-1-3-8 0,3 1-5 16,1 0-4-16,1 2 2 15,0 0 3-15,0 0 4 16,0 0 11-16,0 0 3 16,0-1 1-16,-1 0-3 15,0 0-2-15,0 0-8 16,-1 0-2-16,-2-2-5 16,1-1-1-16,1 1 1 15,-2-2 2-15,3 2 4 16,0 1 6-16,0 0-9 15,0 1-9-15,0 1-11 16,0-1 4-16,0 0-7 16,0 0 6-16,0 0 6 15,0 0 8-15,1 0-11 16,0 0 6-16,0 1-1 16,0 0 1-16,0 0-4 15,0 0-2-15,0 0-4 0,-1 0-9 16,2 0-9-16,0 0 13 15,0 0 10-15,0 0-10 16,0 0 5-16,0 0 8 16,2 0-13-16,2 0-9 15,11-1 13-15,4 0 4 0,31-4 2 16,-30 4 4-16,3 0 1 16,-4 0-1-1,4 3-2-15,-1 3 0 0,4 0 1 16,-3-1 0-16,11 0 2 15,-6 0 1 1,7-1-1-16,-9 0 2 16,-1-1 2-16,-6 2 1 0,-4-3 3 15,-8 3 3-15,0-3 0 16,1 2 0-16,-3-2 1 16,0 1-3-16,0-5 0 15,2 6-1-15,-1-4 0 16,-2 3-1-16,1-1 2 15,-5 0 6-15,0 0 9 16,0 0-2-16,0 0-1 16,0 0-2-16,0 0-11 0,0 0-15 15,0 0-5-15,0 0-2 16,0 0 2-16,0 0 2 16,0 0 10-16,0 0 8 15,0 0 2-15,0 0-1 16,0 0-5-16,0 1-3 15,0 0-2 1,0 0-5-16,0 4 0 0,1 3 0 16,0 2 3-16,-1-5 1 15,2 9 1-15,-1 27 3 16,-2-26 3-16,-1 0-1 16,-2 5 1-16,2-8 0 15,1 1 0-15,-1-3 1 16,1 0 0-16,0-2-2 0,2 2 3 15,-1-3 1-15,-2 2-2 16,-2 0 0-16,4 1-1 16,-3-1-1-16,0 3-2 15,2-4 0-15,2 2 2 16,-8-4 0-16,6 1 4 16,0-1 3-16,-1 0 4 15,-2-2 2-15,7 1 6 16,-6-1 0-16,3-4 0 15,0 0 6-15,-1 0 11 16,0-1 6-16,0 0 3 16,0 0 4-16,0 0-17 15,0 0-13-15,-1 0-11 16,0 0-5-16,0 0-5 16,0 0 6-16,-3 0 3 15,-1-2 2-15,-4-2 3 0,1 0 0 16,-1-1 1-16,-30-20 5 15,27 14 4-15,2-1 3 16,-2-4 1-16,-2 3 1 16,-5-5-4-16,0 4-8 15,-2 2-9-15,0 1-4 16,-2-1-5-16,5 5-19 0,0 3-34 16,5-1-16-16,2 6-537 15,9 8-23-15,12 6-174 16</inkml:trace>
  <inkml:trace contextRef="#ctx0" brushRef="#br0" timeOffset="4791.8948">18326 3863 703 0,'3'6'510'0,"5"2"-120"16,2 9-422-16,3 2 423 15,2 5-403-15,-4 0 16 16,-1 3-6-16,-1 1-5 15,0 8-4-15,-3 0 0 16,-3 4 3-16,-1-2 7 16,-4 5 8-16,-2-8 6 15,-2 0 7-15,0-7 2 16,0 3-18-16,0-9-19 16,0-1-126-16,1-9-79 15,0-6-186-15,1-6-72 0</inkml:trace>
  <inkml:trace contextRef="#ctx0" brushRef="#br0" timeOffset="5253.8238">18323 3749 893 0,'-2'-2'576'0,"2"0"-113"16,0 0-539-16,0 1 534 16,2 1-478-16,19 3-2 15,34 11-4-15,-23-10-3 16,1 0 0-16,6 4 5 16,-3-2 9-16,2 3 3 15,-7 2 6-15,6 3 3 16,-9 0 5-16,2 3-2 0,-8-2 0 15,0 3-1-15,-8 0-3 16,-6 3 4-16,-5 0 5 16,-7 7 3-16,-5-1 2 15,-8 4 4-15,-1-3-1 0,-7 4-34 16,1-7 62 0,-2 3 9-16,5-6 2 0,-5-4 4 15,3-8 34-15,-1 1-57 16,3-8-4-16,1-2 4 15,6-3 0 1,5 1 3-16,3-3-132 16,10-6-120-16,8-2-87 15,10-5-193-15,6-1-40 0,7-2-6 16</inkml:trace>
  <inkml:trace contextRef="#ctx0" brushRef="#br0" timeOffset="5461.8984">18770 4111 168 0,'6'15'70'0,"3"4"8"16,-1-3-39-16,2 4-5 16,-3-1-23-16,1 0 93 15,-4-4 44-15,1-2 40 0,-2 0 12 16,-1 0 40-16,-2-4-68 16,-3 0-45-16,0 3-44 15,-1-3-13-15,2-3-28 16,0-1-135-16,3-4-82 15,-1-2-81-15,0 0-104 16,2-4-71-16</inkml:trace>
  <inkml:trace contextRef="#ctx0" brushRef="#br0" timeOffset="5625.2995">18900 3822 875 0,'0'-6'545'0,"-1"3"-154"16,-1 12-93-16,1 2-523 15,-3 2-236-15,0 5 35 16</inkml:trace>
  <inkml:trace contextRef="#ctx0" brushRef="#br0" timeOffset="6038.7698">19343 3840 1317 0,'-9'10'264'0,"-2"-1"136"16,-6 7-395-16,-1 0 6 16,-2 3 0-16,5-4-42 15,-4 6-36-15,2 2 91 16,-1 2 87-16,-2 3-88 0,-2 9 32 16,4-3 33-16,1 3-92 15,0 6-96 1,5 1 94-1,4-2-7-15,5 0-7 16,3-2-11-16,10-11-11 16,9-1-9-16,3-11 17 15,4-2 10-15,0-7 14 0,-2-4-2 16,-7-4-16-16,-1-5-37 16,-7-4-29-16,-1-7-286 15,-4 0 71-15</inkml:trace>
  <inkml:trace contextRef="#ctx0" brushRef="#br0" timeOffset="6307.4811">18807 4159 1586 0,'22'27'247'0,"3"-30"179"15,16 12-532-15,1-3 7 16,5 3-25-16,-4-5 36 16,7-1 2-16,-6-3 36 15,1 0 34-15,-5-5 39 16,4-2-24-16,-8 3 10 16,6 0 1-16,-6 0 2 15,2 0-1-15,-6 0-357 16,-5-9 118-16</inkml:trace>
  <inkml:trace contextRef="#ctx0" brushRef="#br0" timeOffset="6690.8049">19746 4151 1394 0,'1'18'297'0,"-2"-6"118"15,-1-18-372-15,-6 9-67 16,-5 5 17-16,-5 3 13 16,1-2 9-16,-2 0-17 15,5-1 4-15,0-4 17 16,7 0-2-16,-1 5-4 0,4 1 2 15,-4 5 1-15,5 2-22 16,1 6-6-16,2-1 1 16,3 3-2-16,4-3-4 15,4 1 1-15,2-5-4 16,6 2-7-16,-1-6 12 0,3-1 4 16,-1-4 6-16,-1-4 8 15,0-7-62-15,3-6-355 16,0-5 92-16</inkml:trace>
  <inkml:trace contextRef="#ctx0" brushRef="#br0" timeOffset="7319.0638">20116 3920 1147 0,'-1'4'208'16,"15"0"122"-16,-11 1-319 15,-1 4-41-15,-2 2 27 16,0 2 7-16,0 5-5 16,-1 1-6-16,2 5-4 0,-3 1 3 15,2 7 2-15,0 0 5 16,-3 4 41-16,-1-1 5 15,-2 4 6-15,-5-2 2 16,-1 1 1 0,3 0-37-16,3-3-3 0,2-7-5 15,2-4-1-15,0-8-1 16,4-4 1-16,-5-7 7 16,3-1 17-16,0-3 17 15,0-2 12-15,0 0-1 16,1-1-5-16,3-5-18 15,9-20-16-15,35-33-20 0,-22 27-4 16,-4 2-4-16,8 4-4 16,-4 4-4-16,6 7 2 15,-4 3-3-15,3 3-2 16,-3 3-2-16,-1 5 10 16,-6 0 14-16,-1 9 14 15,-9-1-24-15,0 0-1 16,-3 1-11-16,-1 9-10 15,-1 0-10-15,4 9 24 16,-2 6 10-16,0 5 1 16,-1-5 32-16,-1 4 9 15,-4-5 9-15,-2-1 0 16,-2-3 4-16,2 0-22 16,-2-8-7-16,1-1 5 15,1-4-13-15,1-3-44 16,0-6 9-16,-2-7-453 15,4-10 109-15</inkml:trace>
  <inkml:trace contextRef="#ctx0" brushRef="#br0" timeOffset="11256.4976">17890 8449 983 0,'-2'0'192'0,"-1"-5"137"16,1 1-276-1,1 3 33-15,0 0 37 16,0 1 38-16,0 0-68 0,0 0-15 16,0 1-34-16,-4 9-38 15,0 8-25-15,-8 36 44 16,7-35 6-16,1 4 9 16,-3 3 8-16,-1 8-4 15,-2-3-6-15,-2 12 2 16,2 3 0-16,-2 7-9 15,-3 3-4 1,-3 10-6-16,0-4-8 0,-6 12-11 16,4-7 0-16,0 12 6 15,2-7-1-15,0 11-2 16,4-11 7-16,0 8 3 16,1-15-8-16,0 9-2 15,5-13 0-15,-3 3-5 16,2-12-2-16,2 5 2 15,2-18 0-15,3 1 0 16,2-8 1-16,1-4 0 0,3-7-1 16,2 7-1-16,1-5 0 15,1 5 0-15,0-1 0 16,-1 6 1-16,-1-6 0 16,-1 4 1-16,-1-7 0 15,-1 3 0-15,-1-7-1 16,1 4 1-16,-1-4 0 0,3 3-1 15,-1-5-1 1,1 5 1-16,0-2-1 16,1 0 1-16,-3 1 0 15,2 7 0-15,-2-2 1 16,1 5-1-16,1 3 0 16,-4 2 1-16,-1-4-1 0,0 5 1 15,2-1-1-15,-6 3 1 16,5-5-1-16,3 6 1 15,-1-10-1-15,-4 1 0 16,3-7 0-16,1 5 0 16,-3-7 0-16,3 6 1 15,-1-6-1-15,2 0 0 16,-2-2 0-16,4 0 0 16,-3-6-1-16,1 4 1 15,-2-1 0-15,2-2 1 0,-4-3 2 16,-1 3 0-16,1-5-1 15,-1-2 1-15,1-2-1 16,1 0 1-16,0 1-1 16,0 3 1-1,-1-1 0-15,-2 3 1 16,-1 0-3-16,-2 1 1 16,-1 0-2-16,-3 1 1 15,0-3-1-15,-3 2 1 0,5-2 1 16,-2 0-1-16,7 0-1 15,-4 0-1-15,3-1 1 16,0 0 0-16,0-2 0 0,-1 3 0 16,1 1 2-16,-2 0-1 15,1-2-1-15,-1 5 0 16,3-2 0-16,2 0-2 16,1-3 0-16,0-1 1 15,2-3 0-15,0-1 2 16,-1-2-1-16,0-2 3 15,-1-2 2-15,0 0-1 16,0 0-2-16,0 0 2 16,0-1-2-16,0 1-2 15,1 0 0-15,2 0 0 16,11 0-4-16,6 1 1 16,29 2-1-16,-30-4 2 15,-1 1 2-15,3 1 0 16,-3-3 0-16,6 2 1 15,8 0-1-15,10-2 1 16,4-3 3-16,17 0 4 0,0-1 0 16,8 1-2-16,-11-1-3 15,8 2-5-15,-13 1-6 16,5 2 1-16,-10-2 1 16,8 7 2-16,-9 1 4 15,8 1 3-15,-9-1 3 16,3-1-4-16,-6-2-1 0,3-1 1 15,-9-1-2-15,0 2-3 16,-3 0 4 0,-4 1 0-16,-6 1-1 15,2 2 1-15,-4-3-1 16,1 2 1-16,-5-2 2 16,1 0-1-16,-6-2 3 0,-2 2 1 15,-5-2 0-15,1 2-2 16,0-1 0-16,1 0-3 15,-1-1-2-15,4-1 0 16,2 1-1-16,0-2 2 16,2-2-1-16,-4 0 3 15,1-1 0-15,-2-2 0 16,-1 2 1-16,1-1 1 16,-2 2-1-16,1 0 0 15,-1 0 1-15,-1-4 1 16,-4 4 0-16,-1-5 3 15,-2-1 2-15,5 0 3 0,-3-3 0 16,-1-7 4-16,0 1-2 16,-2 0 4-1,-4-3-3-15,-1-5 0 16,-1 0-4-16,-1-13-1 16,-1-2-7-16,1-13-1 15,-2-1-2-15,0-11 0 0,1 7-1 16,-1-17 1-16,-2 4 0 15,3-11 1-15,1 8-2 16,0-15 1-16,1 15-2 0,-2-11 2 16,1 14 0-16,-2-10-1 15,-2 11 1-15,3-15 1 16,2 10-4-16,-1-8 2 16,1 8 2-16,2-11 2 15,-3 14 2-15,-2-7 4 16,-1 11 0-16,0-6-4 15,1 11-2-15,1-10-1 16,1 5-4-16,0-8-3 16,3 5 1-16,0-2 1 15,4 12-1-15,1-4 3 16,2 14 3-16,-4-4 2 16,-2 6-1-16,-4-4 1 15,-1 10-2-15,-3-2-2 16,3 9-2-16,4-5-4 15,1 9 0-15,3-2 0 16,3 7-4-16,4-6 2 0,-2 7 2 16,-1 0 2-16,-2 2 3 15,-2-1 3-15,-1 8 1 16,2 1-1-16,1 1-4 16,-1-1-2-16,0 4-1 15,-1 0-1-15,0 3 3 16,-3 2 4-16,3 4 3 0,-2 2-3 15,-1 0 0 1,1 1-5-16,0 0-3 0,0 0-3 16,0 0 1-16,0 1 1 15,0 0 2 1,0 0 1-16,0 0 4 16,-1 0-2-16,0 0 0 0,-3 0 0 15,-8 0-2-15,-8 0-1 16,-27 4 2-16,22-3 1 15,3-1 1-15,-4 1 2 16,1-1 0-16,-6 0 1 16,4-1-1-16,-8 1-1 15,2-1-2-15,-10 2-2 16,0-1 0-16,-10 3 6 16,6 0 1-16,-7 1 1 15,9 0 1-15,-2 2-1 16,7 0-8-16,-5 2-1 15,8 0 0-15,-1 2-1 16,8 1 5-16,2 0 6 0,9-2-112 16,3 1-80-1,6-4-75-15,4-4-81 16,-1-3-230-16,0-11 86 16</inkml:trace>
  <inkml:trace contextRef="#ctx0" brushRef="#br0" timeOffset="13262.5034">17017 8599 1024 0,'4'2'212'0,"-2"-1"98"15,1-3-284 1,-3 2-45-16,0 0 15 0,0 0 11 16,0 0-8-16,0 0 55 15,1 0 30-15,-1 0 40 16,0 0 9-16,2-1 19 15,-1 0-43-15,0-1-12 16,5-9-27-16,-2-9-51 16,39-32-15-16,-24 23-14 15,-2-1-15-15,4-7-16 16,-3 2 39-16,8-8 0 16,-2 1 0-16,10-8 4 15,3 6 0-15,6-7 0 16,-2 7-1-16,14-1-49 15,-4 7 46-15,8-5 2 16,-3 6-1-16,9-7 1 16,-8 7 60-16,10-1-50 15,-4 8 0-15,10-1 1 16,-5 10 1-16,6-1-9 16,-9 5-2-16,5-2 1 15,-11 9-1-15,1-4 0 0,-7 5 3 16,3 4 0-16,-10 4 0 15,5 1-4-15,-11 4-3 16,2 3 1-16,-5 1-1 16,2 3-2-16,-7-1 2 0,8 4 5 15,-6 1 0-15,7 2-1 16,-5-2 0-16,5 4 2 16,-4 0-3-16,4 3-3 15,-2 0 3-15,1 5 3 16,-6-2 0-16,5 3 0 15,-4 0 0-15,3 4 0 16,-4-5-4-16,3 4 2 16,-7-4 0-16,0 1-2 15,-7-4 0-15,3 7 0 16,-6-3-2-16,2 3-1 16,-2 0 1-16,0 2 1 15,-2-2 0-15,1 4 0 16,-4-5 0-16,2 9 0 15,-1-4 1-15,1 9 2 16,-3-10-1-16,0 8 2 16,-6-3 7-16,1 3 3 0,-5-5-1 15,3 9-1-15,-1-8 0 16,2 1-6-16,-2-6-4 16,2-1 2-16,-3-7 2 15,2-1 2-15,-4-10 2 16,3 2 3-16,-4-7-1 15,1-1 3-15,0-5-2 16,-2 0 5-16,-1-4 4 16,0 0 5-16,0 0 12 15,0 0 10-15,-1 0-4 16,0-1-4-16,0 0-4 16,0 0-14-16,-2-5-12 15,-1-2 0-15,-1 0-3 16,-1-1 1-16,-24-28-1 0,20 28 2 15,0 1 0-15,-3-1 1 16,-1 2-1-16,-4-2-1 16,-2-1-1-16,-6 2-4 15,3 4-3-15,-6 0 0 16,6 3 0-16,-5 3 1 16,7 1 0-16,-6 1 2 15,5 3 0-15,-1-1 1 16,2 1 1-16,0 0 1 15,5-1-1-15,0-1 0 16,4-1-1-16,-2 0 1 16,2-2 1-16,0-1 2 0,-1-1-1 15,-3 1 3 1,3-1-1-16,4 0 2 16,-1-1-2-16,1 0 0 15,9 0-13-15,3-1-21 0,0-1-20 16,-3 3-20-16,1 0 27 15,12-4 11-15,6-3 17 16,36-11 19-16,-32 12 18 16,4-3-28-16,-2 0-2 15,8 0-1-15,-1-1-2 0,12-1 2 16,-1 3 1-16,5-3 2 16,-7 3 2-16,7-1 4 15,-6 2 1-15,1-2-3 16,-3 1-1-16,6 0 0 15,-8 3-1-15,-1-1-2 16,-6 3 3-16,-4 1-23 16,-9 2 26-16,-1 0-2 15,-7 1 0-15,1 2-1 16,-1-3 24-16,2 2-24 16,-2 0-1-16,-1-1 5 15,-3-1 1-15,0 1 8 16,-6 1 6-16,-1-1 7 15,0 0 2-15,0 0-11 16,-1 0-16-16,0 0 2 16,-6 0-7-16,-6 1-6 0,5 0 8 15,-33 11 5-15,26-6-11 16,-5 6-2-16,-3 2-2 16,-9 7 0-16,0 0 3 15,-4 6 0-15,4 0 2 16,-2 5 2-16,9-3 0 15,1-1 1-15,6-4 2 16,0-4 2-16,11-6 1 16,0-5-21-16,5-6-21 15,1-1-48-15,5-5-54 16,-3 2-423-16,0 0 96 16</inkml:trace>
  <inkml:trace contextRef="#ctx0" brushRef="#br0" timeOffset="14507.2236">17067 8423 372 0,'79'68'74'0,"-76"-64"44"15,-2-1-107-15,-2 1 6 16,0-4 11-16,0 0 27 15,-1 0 0-15,-4 2 37 16,-4 3 16-16,0-1 11 16,4-2 16-16,1-1 39 15,5 0-55-15,-4-1-3 0,1 0-14 16,0 0-28-16,-2 0-41 16,0 0 24-16,1 0-14 15,-1-1 12-15,-1 0-7 16,1 0 13-16,0 0-5 15,-2-3 10-15,2 1-16 16,0-7-4-16,-2-5-13 16,-32-33 3-16,29 30-13 15,-4-6 1 1,-2 2 1-16,-3-1 2 0,1 1-6 16,-6-4 13-16,3 7 7 15,-2-1 10-15,1 2 0 0,-1 3-5 16,7 4-13-16,0-2-16 15,3 5-15-15,4 1-7 16,2 2-3-16,1 1-4 16,2 3 0-16,4 2 0 15,0-1-1-15,0 0-11 16,0 0-4-16,0 0-5 16,0 0-11-16,0 0-4 15,2 0 7-15,17 6 10 16,33 8 6-16,-22-10 10 15,-1 0 4-15,8 2 5 16,-3 0-5-16,9 3 5 16,2-2 4-16,4 3 3 15,-3-2 2-15,5-1 3 16,-7-2-4-16,4 1 0 16,-8 0-1-16,-2-1 3 15,-8 1 0-15,-4-1 2 16,-10-1-1-16,-2 0 1 0,-4 0-3 15,-2 0-2-15,-3-1 0 16,-2 1 0-16,-3 0-2 16,0-4 0-16,-1 0 0 15,-1 1 3-15,-3 2-2 0,-20 13 15 16,-34 31 2-16,20-27 2 16,0-2-2-16,-3 4 11 15,6 0-2-15,-4-4 8 16,8-3 8-16,-4 1-27 15,2-3-36-15,0-4 17 16,5 0-11-16,-3 3-11 16,3-1 38-16,1 0-41 15,5 3-10-15,11 5-477 16,11-2 97-16</inkml:trace>
  <inkml:trace contextRef="#ctx0" brushRef="#br0" timeOffset="15092.8074">20362 8214 390 0,'-4'-20'509'0,"0"4"-127"15,4 3-201-15,0 5 238 16,3 3-320-16,1 5-34 16,0 0-36-16,-4 0-38 0,1 0-8 15,0 1 4 1,10 6 1-16,8 16 9 16,30 34 6-16,-30-26 9 15,-3-1 2-15,2 7 3 16,-3-5-6-16,-4 5-1 0,-2-5-6 15,2 5 1-15,-4-8-34 16,3 0-390-16,4-10 122 16</inkml:trace>
  <inkml:trace contextRef="#ctx0" brushRef="#br0" timeOffset="15454.9598">20972 8099 1498 0,'13'10'268'15,"-22"1"165"-15,3 0-442 16,-2 4-23-16,-8 8 17 16,-5 0 16-16,-7 10 12 15,-1-1 24-15,-2 9-2 16,0 0 6-16,-1 7 12 15,3-3-19-15,-1 9-19 16,-1-5 3-16,-4 7-2 16,5-4-11-16,-9 10 0 15,6-4-2-15,-8 6 4 0,2-8-2 16,-6 0 0-16,7-14 1 16,0-4 0-16,13-11-1 15,7-7 1-15,9-10-74 16,4-4-141-16,7-6-97 15,11-19-187-15,5-8-111 16</inkml:trace>
  <inkml:trace contextRef="#ctx0" brushRef="#br0" timeOffset="16521.8725">21081 8496 1201 0,'3'20'227'0,"-8"-5"129"16,12-16-314-16,-18 11-57 16,-5 3 26-16,-13 2 28 15,-6-2 17-15,-8 2 25 16,3-4-1-16,-5 3 3 16,8-3-3-16,5 9-36 15,9-3-45-15,2 4-7 16,10 0-4-16,2 5-2 15,4-1 2-15,0 4 3 16,5-1 3-16,3 0-5 16,2-8-4-16,8 0-10 15,5-8-3-15,13-5-5 16,1-8 3-16,17-11 16 16,-5-10 12-16,7-12 8 15,-6-6 13-15,1-6 23 16,-14 5-4-16,-4-6 8 15,-12 12-1-15,-7 2-44 0,-10 10-55 16,-5-1 27-16,-2 13-6 16,-3 3 17-16,2 3 41 15,-1 2 44-15,2 10-32 16,2-1-6-16,1 2-18 16,-2 10-20-16,-1-1-21 0,1 8 9 15,4 5 0-15,1 4-1 16,4-4 12-16,5 5 12 15,2-9-9-15,7 2-83 16,4-8-43-16,7-4-119 16,4-10-119-16,8-8 77 15,-2-9 78-15,5-9 146 16,-6-1 221-16,0-4 109 16,-10 5-86-16,-4 3 28 15,-10 5-99-15,-4 1-118 16,-6 5 5-16,0 1 6 15,-2 3-14-15,0 1 9 16,-1 1 38-16,0 0 15 16,0 0 12-16,0 0-10 15,0 1-12-15,-1 0-21 16,-2 7-12-16,-4 7-4 16,-12 28-3-16,18-27 2 0,5-2-2 15,1 0-5-15,2-3-2 16,8 3-1-16,-2-2-2 15,8 0 1-15,0-5 8 16,5-1 8-16,2-4 8 16,5-5 8-16,0-5 5 15,5-7 1-15,-4-2-3 16,-3-5 2-16,-6 3 2 16,-6 1 53-16,-10 7 54 15,-4 1-12-15,-4 7-9 16,-2 2-18-16,-1 2-67 15,3-1-67-15,0 0-6 0,0 0-7 16,0 0 7-16,0 6 7 16,6 10 7-16,20 33 17 15,-14-30 6-15,4 2 1 16,0-2 4-16,7-1 2 16,0-6 2-16,4-4 14 15,-4-7 14-15,3-7 13 16,-2-3 13-16,2-10 7 15,0-1-1-15,7-9-7 16,-3-1-12-16,0-4-7 16,-10 3-8-16,-5-5-59 15,-10 11-54-15,-11-2-50 16,-7 5-53-16,-7 1-346 16,-1-2 100-16</inkml:trace>
  <inkml:trace contextRef="#ctx0" brushRef="#br0" timeOffset="21404.5387">18183 13557 1207 0,'-7'-2'352'0,"6"3"120"16,0 1-291 0,0-2-79-16,1 0-28 0,0 0-3 15,0 1-49-15,0 0-46 16,1 7 48-16,-1 5 11 16,1 0 7-16,0 36 6 15,-3-31-4-15,-1 8-10 16,1 1-14-16,-2 5-8 15,2 2-8-15,1 9 12 16,-1-1 13-16,1 8-4 16,0-2 0-16,-1 5-1 15,0-6-15-15,1 2-17 16,3-5 4-16,-1 6-1 16,-1-7 1-16,-1 2 0 15,-2-6 3-15,-1 5 1 16,0-8 1-16,-1 2 1 15,1-7 1-15,2 3-1 16,1-10 1-16,-3-1 0 16,0-4-1-16,1 1 0 0,1-2 1 15,-2-1-2-15,4-1 0 16,4 1 0-16,-2-2-1 16,-4 1 3-16,3-2 1 15,-3 1 2-15,-2-2 1 0,1 2 0 16,2-5 0-1,-3-1-1-15,3-2 0 0,0-4 2 16,1-1-1-16,-1-2 0 16,1 0 0-16,0 0-1 15,0 0-2 1,0 0-1-16,0 0-2 16,0 0-3-16,0 0-4 0,0 0-2 15,1 0-5-15,0 1-3 16,4 1-1-16,15 7-2 15,27 14 9-15,-19-18 2 16,1-1 5-16,12 3 2 16,-5-4 4-16,9-1-8 15,0 2 0-15,8 3-1 16,-5-1 4-16,7-1-1 16,-4 0 0-16,10 1 0 15,-8-3 0-15,8 2-4 0,-3 4 8 16,5 1 0-16,-9 0 3 15,6 3 1-15,-8-2 1 16,8-1-7-16,-7 0 2 16,11 0 0-16,-6-3 0 15,7 2-1-15,-9 0 2 16,1 0-1-16,-8-2-1 16,8 0 7-16,-9-1 3 15,8-1 2-15,-3-1-3 16,1-1-1-16,-6-1-7 15,2 0-3-15,-9-1-3 16,-2-1 4-16,-9-1 1 16,-3 1 2-16,-8-1 1 0,-5-2 1 15,-1 3 1-15,-1-3-1 16,-1 1 1-16,0 0 0 16,-1 0 0-16,-3-3 0 15,1 2-1-15,0 0 0 16,0 0 1-16,-1-1-1 15,-2-2 0-15,4 0-1 16,-2 0-1-16,2-2-4 16,2 0-2-16,7-2-4 15,-4-3 1-15,2-6 0 16,-2 1 2-16,3-6 2 16,-6 3 5-16,2-1 1 15,-4 2 2-15,2-9-1 16,-2 2 2-16,2-13-4 15,0-4-4-15,1-12-1 16,-2-2 0-16,0-8 0 16,0 11 2-16,0-11 3 0,-5 9 2 15,4-5 3-15,-5 5-1 16,-5-11 0-16,-1 10 1 16,-3-5-4-16,-2 6-6 15,2-5-1-15,2 10 0 0,0-6 0 16,3 10 2-16,-1-1 5 15,0 9 2-15,-2 1 1 16,0 11 1-16,0-1 0 16,-1 5-1-16,-3 3 0 15,3 1-3 1,-2-1 0-16,1 6 1 0,-1 4 4 16,3 4 0-1,-2 2 0-15,3 3-1 16,0 1-2-16,1 0-4 0,0 0-4 15,0 0 0-15,0 0 1 16,0 0 0-16,0 0-3 16,0 0 3-16,0 0-3 15,0 0-1-15,-1 1-3 16,-1 0 3-16,-5 0 1 16,-5 1 2-16,-8 1-1 15,-31 3 4-15,19-1-3 16,-2 0-1-16,-7 3 1 15,-2-3 1-15,-18 5-2 16,1-1 1-16,-15 5 3 0,-1-2-1 16,-7 7-1-16,14-4 1 15,-11-2-1-15,12-4 0 16,-9 0-2-16,7-5 8 16,-10 0 3-16,13-2 4 15,-6-2 4-15,10-2 3 16,-7-3-8-16,3 1-3 15,-13-1-4-15,10 2-2 16,-1 1-3-16,10-1 3 16,5 0 3-16,16-1-6 0,5-2-55 15,8 0-36-15,3-2-156 16,7-4-48-16,1 1-298 16,4 1-14-16</inkml:trace>
  <inkml:trace contextRef="#ctx0" brushRef="#br0" timeOffset="21870.9529">18047 14622 62 0,'42'61'27'16,"-39"-63"-1"-16,4-1-36 15,-1 0-10-15</inkml:trace>
  <inkml:trace contextRef="#ctx0" brushRef="#br0" timeOffset="22735.5747">18105 14672 300 0,'0'1'272'0,"0"0"-28"16,0 4-17-16,0 6-11 15,0-2-56-15,-1 0-6 0,0 2-26 16,1-1-42-16,-1 27-34 16,0-26-5-16,2-2-17 15,-4-3 0-15,6 4-1 16,-3 0 2-16,1-2 18 16,-1 0 13-16,3 4-23 15,-1-1-4 1,2 2-5-16,-2 4-22 0,1 2-22 15,-1 4 15-15,0 2 0 16,-1 5-3-16,2-2 2 16,-6 2-1-16,-2-1 2 15,-2-1-1-15,-2-2 3 0,2-1 0 16,3-4 1-16,-2-1 0 16,6-5 0-16,-2-1 2 15,1-4 0-15,3 0 4 16,2-5 4-16,-6-2-3 15,4 1 0-15,-2-4 0 16,0 0-4-16,0 0-2 16,0 0 1-16,0 0-15 15,0 0-1-15,1 0-1 16,0 0 0-16,0 0-1 16,0 0 14-16,2 2-1 15,5 1-2-15,2 1-3 16,-2-2-2-16,8 1-1 15,24 10 2-15,-24-12 1 16,2 3 1-16,2 2-1 16,-1-1 1-16,5-2 0 15,-2-1 1-15,3 0 2 0,-5-2 3 16,-1 4 0-16,-3-1 1 16,-3 0 1-16,-5-1 1 15,0 1-1-15,-3-1 0 16,0 0 1-16,-1 0-1 15,-4-2 2-15,0 0 2 16,0 0 1-16,0 0 5 0,0 0 10 16,0 0 8-16,0 0 13 15,0 0 14 1,0 0-5-16,0 0-12 16,0 0-13-16,0-1-15 15,0 0-17-15,1 0 0 16,0-1 1-16,0 0 4 0,6-13 2 15,13-30 4-15,-17 23-3 16,-1 3-2-16,-1-4-2 16,0 0-5-16,0-5-7 15,2-1 1-15,2-4-3 16,1 0 2-16,3-3 1 16,-1 5 5-16,-1 4 3 15,-3 5 6-15,-1 2 12 16,-3 8-2-16,-2 4-11 15,-2 2-12-15,0 6-25 16,-2 2-55-16,4 4-160 0,2 2-100 16,2 9-162-16,0-2-120 15</inkml:trace>
  <inkml:trace contextRef="#ctx0" brushRef="#br0" timeOffset="24102.8813">19655 15030 453 0,'0'0'135'0,"0"0"8"16,0-1-199-16,0 0-6 16,0-1 99-16,-1 0 153 15,0 0 44-15,0 0 131 16,0 0-67-16,0 1-86 16,0 0-151-16,0 1-40 15,0 1-38-15,0 3-8 16,-3 12 15-16,3 4 6 15,1 26 9-15,0-29 6 16,2-2 7-16,2 3-18 0,-6-3 1 16,3 5-1-16,2 0 0 15,-1 2 16-15,0-1 15 16,0 2 3-16,0-6 2 16,-1-1 1-16,-2-1-15 15,-1 2-15 1,1-5-3-16,-1 1-1 0,1 0 1 15,0-4 1-15,-2-3 1 16,2 1 10-16,1-4 11 16,-3-1 8-16,3-2 1 15,0 0 2-15,0 0-13 16,0 0-13-16,0 0-10 0,0 0-10 16,0 0-6-16,0 0-1 15,0 0 2-15,0 0-1 16,1 0 5-16,0 0 2 15,3 0 2-15,6 0-2 16,1 1 0-16,5 1 0 16,30 3 2-16,-22-3 0 15,-2 1 3-15,6-2 2 16,-4 0 1-16,3 5-1 16,-4 0-1-16,3 0 1 15,-4 3-1-15,3 2 0 16,0-1 0-16,0-1 1 15,-4 0 0-15,-1-4 1 16,-6 0 2-16,-5-2 4 16,-2-1 3-16,-3-2 5 15,-1 0 3-15,-3 0 7 0,0 0 5 16,0-1 4-16,0 0 2 16,0 0 1-16,0 0-4 15,-1-1-8-15,1-3-5 16,0-10-8-16,1-1-4 15,0-35-6-15,-3 30 0 16,1-3-2-16,0 0-1 16,-1-8-1-16,4 1 0 0,0-4-4 15,-1 0 1 1,3-2 0-16,-2 5 0 0,0-1 4 16,-1 7 7-1,-2 2 5-15,-3 6 4 16,2 4 2-16,-1 5-6 0,0 3-33 15,0 3-45-15,-1 4-54 16,3-1-51-16,0 1-357 16,0 0 82-16</inkml:trace>
  <inkml:trace contextRef="#ctx0" brushRef="#br0" timeOffset="25700.3528">18405 12709 1540 0,'-2'3'303'0,"0"-1"154"16,0 0-464-1,1-2-6-15,0 0 4 16,-1 0-2-16,0 1 18 0,-7 4 25 15,-5 4 9-15,-33 25 10 16,29-23 10-16,-4 5-3 16,0-1-19-16,-6 3-9 15,-1 0-5-15,-1 3-6 16,3-1-7-16,-6 2 1 16,5 0 3-16,-1 6-8 15,1-1 0-15,-7 9-9 16,6 2-4-16,-8 7-3 15,3 0 5-15,-12 14-2 16,2-5 0-16,-6 10 2 16,6-3 1-16,-3 7 1 15,12-11 0-15,4 11 1 0,7-8 1 16,4 8-3-16,7-9 0 16,1 12 2-16,3-12 0 15,0 6-1 1,-2-7-3-16,1 6 3 15,1-13 1-15,2 5 1 0,5-13 6 16,5-3 4-16,4-11-19 16,3-4-3-16,2-9-4 15,1-2-1-15,-3-5-1 16,-1-2 17-16,-4-2 4 0,-1-6 9 16,-3 2 7-16,-1-2 16 15,-1 0 5-15,0 0 3 16,0 0-3-16,-1 0-3 15,1-1-15-15,-7-3-3 16,-6-4-4-16,-33-19-1 16,29 16-6-16,-5 0-1 15,2-1 0-15,-7-4-2 16,3 0 0-16,-1-1 3 16,2 2 4-16,0 0-2 15,5 5-2-15,-2 1-2 16,6 2-6-16,-3 1-5 15,5 2 0-15,2 0 1 16,4 2-1-16,2 1 0 16,3 2 0-16,2-1-32 15,0 1-8-15,0 0-5 16,0 0 1-16,0 0 1 16,2 0 30-16,13 5 9 0,-1 0 5 15,40 13-1-15,-30-14-3 16,6 2-2-16,0-1-1 15,7-1-2-15,1-1 4 16,6 1 2-16,-4-3 5 16,2 0 2-16,-10-2 3 15,-3 1 0-15,-9 0 1 16,-5-1 2-16,-5 1 0 16,-2 0 2-16,-5 1-1 15,3-1-1-15,-6 0 0 16,0 0-4-16,0 0-1 0,0 0 0 15,0 0 1-15,0 0-2 16,0 0 3-16,0 0 2 16,0 0-5-16,0 0-2 15,0 1 1-15,-3 4-1 16,-7 9 0-16,-30 32 5 16,22-32 2-16,-3 1-2 15,4-5 0-15,3-1 0 16,5-7-9-16,0 1-62 15,2-3-485-15,-6-5 137 16</inkml:trace>
  <inkml:trace contextRef="#ctx0" brushRef="#br0" timeOffset="26308.6053">18267 12772 136 0</inkml:trace>
  <inkml:trace contextRef="#ctx0" brushRef="#br0" timeOffset="27685.3396">18263 12774 506 0,'-2'1'426'0,"0"0"-110"0,2 0-306 16,-1 0 306-16,1 0-300 15,0-1 2-15,1 0 14 16,2 0 17-16,9-2 13 16,-1-4 3-16,32-19 9 15,-31 11-30-15,1-2-6 16,-1 0-13-16,3-4-13 15,-1 3-13-15,3-1 32 16,1 2-6-16,6 2-2 16,-1 3-2-16,9-1 14 15,-1 0-16-15,7-1 1 0,-4-1 1 16,7-2-1-16,-3 3-14 16,5-4-4-16,-5 2-2 15,9 2 0 1,-5 0 20-16,11 2 1 15,-3 3 0-15,12-1 0 16,-6 0 0-16,5 1-17 0,-4-4-1 16,5 2 0-16,-8 2-2 15,10 0 13-15,-7 5 0 16,7 4 0-16,-5-2 0 16,11 6 3-16,-8 0-17 0,8 1 0 15,-7 1-3-15,5 2 21 16,-14-1 1-16,4 5 4 15,-12-2 1-15,3 4 1 16,-9 3-18-16,8 2-2 16,-4-2 1-16,7 7-1 15,-4-4 3-15,6 2-4 16,-9-1-3-16,0 5 0 16,-10 0 0-16,3 6 0 15,-10 1 2-15,8 2 4 16,-4-2 1-16,5 2 0 15,-5-7-2-15,5 1-2 16,-9-6 0-16,6 5-2 16,-8-2 1-16,3 5 1 15,-4 0-3-15,3 5-2 16,-5-3-3-16,3 5-3 16,-1-3-4-16,-4 6 9 0,3-4 2 15,0 5 2-15,-8-4 2 16,4 10 3-16,-3-3-6 15,-1 7 0-15,-4-1 2 16,5 14 0-16,-4-10-1 16,1 13-1-16,-6-8 0 15,-3 10 4-15,-2-9-1 16,-2 11-2-16,-1-12 1 16,0 10 1-16,2-13-5 15,-3 0 0-15,1-13 2 16,-1 0 3-16,-1-14 3 15,-1-3 5-15,4-7 3 16,0-6 3-16,0-9-1 0,3-2-1 16,0-4-1-16,-3-1 3 15,0 0 0-15,0-1 1 16,0-2-2-16,2-14-2 16,1-27-2-16,-8 25 2 15,-1 2-1-15,-1 1 0 16,-1 0 1-16,-2-6-4 15,-1 4 4-15,-3-7 0 16,-2 5 1-16,-4-1 2 16,1 6 0-16,-4-3-1 15,3 7 0-15,-3-3-3 0,3 2-3 16,-5-3 7-16,7 4-7 16,-6 1 1-16,6 2-4 15,-1 1-2 1,5 2-7-16,-3 0-1 15,6 2-2-15,0 1 2 16,5-1 2-16,0 3-2 0,5-1-11 16,7 1-16-16,-6 0-15 15,2 0 11-15,25 0 2 16,42-3 8-16,-31 3 17 16,9-3 16-16,-5 2-13 0,9-3 1 15,-5 1 1-15,11 2 0 16,-3-1 0-16,5 0-3 15,-9 3 1-15,2 0 1 16,-13 1 0-16,-4 2 1 16,-15 1 2-16,-7 1-1 15,-10 1 1-15,-1 1-2 16,-5 0 1-16,-4 4-2 16,0-2 0-16,0 5 0 15,-1-3 2-15,-4 1 1 16,2 0 4-16,-5 2 4 15,-4-3 3-15,-9 2 7 16,0-2 4-16,-8 4 11 16,3 0-1-16,-8 3-3 15,8 2-6-15,-2 1-6 16,8-3-12-16,2-2-26 16,7-2-22-16,5-3-20 0,5-2-67 15,3-1-260-15,5-3-212 16,12-9-54-16</inkml:trace>
  <inkml:trace contextRef="#ctx0" brushRef="#br0" timeOffset="28306.2981">21730 13991 1829 0,'5'5'299'0,"5"-3"242"16,1 1-595-16,2-1 6 0,-4 1 33 16,1 1-4-16,-4 1-23 15,-2 6 42 1,-2 0 0-16,2 7-1 15,-2 1 0-15,1 3 0 16,-1-2 1-16,2 0 1 16,-1-5 0-16,-2 0 4 0,1-3 2 15,-1-5 6-15,0-5 6 16,-1 0 6-16,0-3 20 16,0 0 19-16,0-1 16 0,3-20-136 15,12-45 101-15,-1 18 84 16,5-6-132-16,7-3-21 15,-4 9 128-15,3 1-108 16,-5 9-107-16,1 8 110 16,-3 5 0-16,7 4 0 15,-3 7-3-15,7 2-3 16,-5 6-6-16,4 7-4 16,-6 6-3-16,-1 9-15 15,-2 3-8-15,1 12-495 16,-8 1-10-16,-1 10-172 15</inkml:trace>
  <inkml:trace contextRef="#ctx0" brushRef="#br0" timeOffset="28758.7985">22410 14012 1683 0,'10'4'436'0,"-22"-7"114"15,2 0-447-15,-4-2-149 16,-1 0-50-16,-4 2 7 16,-7 2 12-16,1 1 7 15,3 4 78-15,0 4 76 16,0 4 32-16,10 4-57 0,-1 9-19 31,4 2-32-31,7 8-42 0,6-2-39 16,8 5 19-16,8-6-21 15,15 1-24-15,2-10-12 16,15-8 75-16,-3-12 29 0,9-9 30 16,-8-12 30-16,5-11 33 15,-8-3-64-15,-4-9-1 16,-14-2 18-16,-11-4 30 16,-13 5 2-16,-18-5-4 15,-13 14-9-15,-16 0-31 16,-4 13-32-16,-7 8-9 15,9 14-4-15,0 5 6 16,12 7 6-16,3 0-18 16,6 1-10-16,4 0-11 15,8-4-47-15,8 0-48 16,13 2-380-16,3-5 77 16</inkml:trace>
  <inkml:trace contextRef="#ctx0" brushRef="#br0" timeOffset="29072.3594">23159 13268 1863 0,'-8'24'359'0,"-4"-4"192"16,-1 4-563-16,-4 6-38 15,-2 8 4-15,-5 15 4 16,7 5-2-16,-2 16 25 16,3 5 46-16,-4 14 15 15,5-3 19-15,0 12 1 16,1-15-23-16,-1 10-9 16,8-18-14-16,3-5-18 15,1-19 29-15,1-6-42 16,3-23-22-16,0-11-399 15,6-17-132-15,4-40-139 16</inkml:trace>
  <inkml:trace contextRef="#ctx0" brushRef="#br0" timeOffset="29352.633">23495 13342 983 0,'2'44'807'16,"-2"-6"-206"-16,3-10-575 15,-6 14 523-15,0 5-668 16,-7 12-65-16,-4 0 110 16,0 11 45-16,1-4 85 15,-4 12 100 1,-3-6 74-16,-2 11-110 0,-4-4-60 15,-5 4-21-15,0-15-36 16,-5 3-6-16,4-14-615 16,-2-2-29-16,8-16-191 0</inkml:trace>
  <inkml:trace contextRef="#ctx0" brushRef="#br0" timeOffset="50493.549">26179 7579 939 0,'3'-48'187'16,"-5"-9"105"-16,-3 11-273 16,0-1 3-16,-3 0-190 0,-4 0 274 15,1 10 257-15,-2 1-224 16,2 5 8-16,1 5 215 15,0 10-280-15,3 4-272 0,2 5 221 16,1 4-33-16,4 3-29 16,2 1 4-16,-2-1-6 15,0 0-4-15,0 0 9 16,1 1 14-16,4 8 9 16,4 17 8-16,4 43 5 15,-13-27 4-15,-1 15-8 16,-2 4-3-16,-1 16 5 0,1-5 4 15,2 16-8-15,0-6 2 16,-2 13 2-16,1-6-7 16,-2 17-6-16,-3-8 7 15,0 16 0-15,0-7-2 0,-1 12 1 16,1-10 0-16,4 13 0 16,2-17-1-16,4 0 3 15,2-20 5-15,3 1-4 16,-1-20 0-16,1-1 2 15,-3-14-2-15,-1 3-3 16,-2-14 7-16,-2 0 5 16,-1-10 2-16,-2-2 2 15,3-11 4-15,0-1-8 16,2-6 4-16,1-2 5 16,3-3-2-16,2 2 0 15,0-1 9-15,2-2-4 16,-1-1-2-16,1-2 4 15,0-1-8-15,7-5-6 16,5 1-5-16,12 1-7 16,4-2-7-16,18 1-29 15,2 3-31-15,20-2 85 0,3 0 1 16,22 3 4-16,-1 0 38 16,31-1 36-16,-9 2-86 15,22-2-2-15,-10 3-4 16,14-3-6-16,-27 2-3 15,6 1 0-15,-25 1 4 16,2 7-2-16,-28-1 0 16,6 0 4-1,-21-2 2-15,1 1 1 16,-16-8 5-16,-5 4 8 0,-14-1 2 16,-2-1 3-16,-15-3 2 15,-4 1 2-15,-5-1-4 16,-2 2-20-16,-2-1-20 0,1 0 31 15,0 0-7-15,0 0-4 16,0 0 14-16,0 0 14 16,1 0-33-16,0 0 1 15,1 0 3-15,3 0 3 16,-2-1 0-16,0 0 4 16,0 0-1-16,2 0 2 15,-2 0-1-15,1 0 0 16,3-3-3-16,-2-1 2 15,1-7-1-15,33-41 1 16,-33 29 3-16,-3-8 4 16,-1 5-1-16,-4-8 2 15,-7 4 1-15,-13-10-22 0,-8 3-24 16,-14-1-18 0,2 9 30-16,-2-1-2 15,11 13 19-15,8 7 17 16,12 2 17-16,2 2-37 15,5 5-5-15,1 5-6 0,5 2-6 16,-1 7 1-16,3 3 2 16,0 12 3-16,2 2 1 15,-1 6 1-15,-1 1-4 0,2 9 0 16,0-6 3-16,-1 7 3 16,1-4 3-16,0 6 3 15,1-6 3-15,1 3 0 16,3-4 2-16,3 1-2 15,0-5-2-15,2 1-1 16,-1-7 1-16,-2-3 1 16,2-7 4-16,0-3 6 15,-3-10 3-15,0-7 9 16,0-7 3-16,3-9 4 16,-1-6 1-16,7-9 1 15,1-1-14-15,4-9-7 16,-1 7-5-16,2 3-5 15,-5 6-5-15,1 4 7 16,-3 8 4-16,1 2 3 16,-3 4 3-16,3 1-564 15,-2 1 190-15</inkml:trace>
  <inkml:trace contextRef="#ctx0" brushRef="#br0" timeOffset="50951.2604">28979 9417 1742 0,'3'-7'308'0,"1"-8"193"16,2 1-538-16,3 4 25 15,-1 4-42-15,0-1-50 16,-3 5 31-16,-1 3 29 16,-1 3-40-16,-3-4 9 15,0 1 86-15,0 0 10 16,5 10 9-16,3 5 79 15,18 26-57-15,-15-24-136 16,0-1 70-16,2 3-21 16,0-3-37-16,1 5 98 15,-1 1 98-15,6 9-108 16,-3-1-17-16,2 11-1 16,0 1 2-16,1 3 3 15,-3-3 4-15,0 5 2 16,-3-5 15-16,-1-2-42 15,-2-10-44-15,4-10-394 0,1-16 75 16</inkml:trace>
  <inkml:trace contextRef="#ctx0" brushRef="#br0" timeOffset="51297.4937">29778 9315 1143 0,'-16'5'233'0,"0"-1"102"16,3 2-341-16,-3 3-11 15,0 0-10-15,0 6 70 16,1-2 28-16,-7 5 44 16,2-1 19-16,-10 3 22 15,-1-1-42-15,-10 4-11 16,2-3-36-16,-14 9-11 15,5-2-16-15,-11 7-11 16,9-1 5-16,-4 8 15 16,6-6-18-16,-3 6-2 15,11-4-2-15,2-1-28 0,8-8-29 16,9-1-45-16,8-12-32 16,8-3-84-16,3-9 110 15,5-14-454-15,3-9 166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1000.4650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19T14:36:12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18248 9396 1187 0,'1'-1'284'16,"0"0"38"-16,-1 0-380 16,0 0-65-16,-1 0 78 15,0 0 146-15,-1 0 13 16,0 0 11-16,-6 0 107 16,1 0-105-16,-4 0-106 15,3 0 25-15,-1 0 25 16,-1 0-69-16,0 0-6 15,-1 1-4-15,-29 12 0 16,31-2-2-16,-4 6-1 16,1 1 3-16,3 4-1 15,2-1-2-15,1-1-4 16,6-2-1-16,7-1-3 16,3-7 1-16,5 0 2 15,2-2 8-15,5-5 6 16,-4-3 6-16,3-4 3 0,-3-2 5 15,-1-6 2-15,-5 4 1 16,-1-2 0-16,-2 0 8 16,-4-4 5-16,-3 2 3 15,-2-3-9-15,-1-1-10 0,-2 1-3 16,1 3-9 0,1 3-9-16,-3 0 7 0,-2 1 5 15,0 2-2-15,-7 0 2 16,0 2 2-16,-3 3 9 15,0 2 4-15,-3 4-4 16,6 4-2 0,-2 4-5-16,5 3-13 0,-1 4-4 15,5 3-2-15,2 1 0 16,2-4 4-16,2-2 4 16,6-3 0-16,-1-1 3 15,2-7 0-15,5 3 2 16,1-1 1-16,1-5 1 15,0-2 1-15,4-3 1 16,-6-4 1-16,3-4 6 16,-5 1 0-16,-2-3 4 0,-4-1 4 15,-3 0 17-15,-4 3-5 16,-5 0-3-16,0 0-6 16,-3 1-5-16,2-1-21 15,1 1-1-15,1 0 0 16,-1 3 1-16,2 3 0 15,-4 1-3-15,3 3 0 16,0 2-1-16,4 3-5 16,0 3-3-16,3 1 4 15,1 2 0 1,0-1 2-16,4 1 5 0,-2-2 3 16,5 1 2-16,0-6 0 15,5 1 2-15,-2-3 1 16,4-2 2-16,-2-5 2 15,-2 1 4-15,-4-3 4 0,-1-6 2 16,-4 1 3-16,0 2-1 16,-3-6-5-16,-4 0-3 15,0 4-6-15,-3-2-8 16,0 4-4-16,-4 4-1 16,1 3-2-16,-2 3 7 15,3 3 3-15,-2 1 2 16,6 4 0-16,0 1-2 15,3 1-6-15,-2-1-1 16,2-2-1-16,2 2 1 16,4-1 2-16,1-2 11 15,5-2 1-15,3 3 4 16,-2-4 2-16,-3-5 4 16,3 0-6-16,-4 2-2 15,-4-4-1-15,-2-2 13 16,0 4-10-16,-1 0 3 0,0 0 4 15,-2-4-571-15,-18-25 180 16</inkml:trace>
  <inkml:trace contextRef="#ctx0" brushRef="#br0" timeOffset="12831.2153">16070 7395 528 0,'2'-2'118'0,"-1"0"44"15,0 0-157-15,0 0-8 16,0 0-7-16,1 0 8 16,-1 0 11-16,2 1 30 15,-1 0 29-15,0 0-2 16,0 0 4-16,1 1 6 16,-2 0-20-16,2 0-19 15,0 1 13-15,1 1-15 16,0 8-25-16,0 8-1 15,29 28-1-15,-26-24-19 16,-2-5 10-16,0 5 12 16,-3-4-2-16,-1 4 3 0,2-1 11 15,-1 4 2-15,0-3-4 16,2 5-6-16,-1-2-11 16,1 0-3-16,1 0 8 15,0 2 8 1,-2 0 7-16,0 4-4 0,0 1 2 15,-4 7-4-15,1-1 21 16,2 8 9-16,-1-5 2 16,-1 4-1-16,3-7 10 15,-4 0-11-15,2-9-13 16,-2 3 5-16,1-3 1 0,-2 3-15 16,2-3-19-16,-2 6-1 15,4 0-5-15,-1 8-1 16,1-4 0-16,2 9 7 15,-1-7 3-15,-1 4 25 16,-2-6 26-16,-2 10-19 16,0-6-2-16,-3 11-2 15,1-1-13-15,-5 13-8 16,0-5 19-16,-2 8 5 16,0-11-2-16,2 5-7 15,2-11-14-15,-1 12-2 16,-1-5-7-16,0 11-1 15,-2-12-3-15,3 2-3 16,4-13 0-16,1 6 1 16,1-13-2-16,-2 10 1 15,-1-4 5-15,1 7 3 0,0-10 0 16,0 7 2-16,2-11 3 16,1 1-4-16,1-9-3 15,0 3-2-15,1-9-3 16,2 5-2-16,1-5-2 15,0 4 0-15,1-3 3 16,-2 2 0-16,-2-2 0 16,0 1 0-16,-3-3-1 15,1 3 0-15,-1-2 0 16,2 3 0-16,0 0 0 16,-2 4-1-16,2-3 0 15,2 1 1-15,-1-6-1 16,-1 6 1-16,0-4-2 0,-3 4 4 15,1-1-1-15,-3 5 0 16,1-5 1-16,-1 4 0 16,2-6-2-16,0 5 1 15,0-5-1-15,0 3 0 16,2-4-1-16,0 3 0 16,1-4 0-16,-1 3 0 15,3-2-1-15,-2 1 1 16,1-4 0-16,-2 4-2 15,1-4 1-15,1 7 2 16,-2-1-2-16,0 8 2 16,1-6 1-16,-1 7-1 15,0-4-1-15,1 3 1 0,1-3-1 16,0 8-2-16,2-9-2 16,-1 2-2-1,1-9 0-15,0 5 1 16,0-10 0-16,0 6 5 0,-1-1 3 15,0 0-2 1,0-4-3-16,0 1 0 0,-1-7-2 16,1 0 1-16,0-3 1 15,3-1 2-15,-2-2-1 16,5-1 1-16,1-3-6 0,0 0 1 16,-2-3 0-16,8-2-1 15,-3-1 2-15,4-3 0 16,0-3 1-16,0 0 1 15,2-1 0-15,1 0 1 16,-3-2 1-16,6 1 0 16,3 1 0-16,1 0 1 15,3 3 1-15,7 1-3 16,1 1 1-16,9 1 0 16,3 2-1-16,8-1 2 15,-5 1 1-15,10 1-2 16,-9 0-4-16,4 1-2 15,-5 2-4-15,7 1-8 16,-5 1 2-16,8 2 3 16,-6 0 3-16,11 1 10 15,-10 0 4-15,7 1 1 0,-6 0 1 16,10 0-1-16,-9-2-7 16,13-1 0-16,-10-3 1 15,9-1-1-15,-9-4 2 16,10-1 2-16,-6-1 4 15,10 0 0-15,-11-1 1 16,7 0-4-16,-9 0-4 16,8 0-3-16,-9-2-1 0,12-1 0 15,-4 0 3 1,6-1 3-16,-13 1-2 16,7 1 0-16,-13 2-2 15,2 4 0-15,-7 1 0 16,9 1 0-16,-8 2-1 0,3-3 4 15,-6 1-1-15,3-2 2 16,-8 0-1-16,5-1 2 16,-7 1-1-16,7-1-2 15,-7 0 1-15,5-1 1 16,-5 1-2-16,6 1 1 16,-8 0 1-16,3-1-1 15,-4 0-1-15,2 0 1 16,-4-1-2-16,9-2 2 15,-4 1 0-15,4 0 1 16,-5 0 1-16,4 1 1 16,-7 1-1-16,6 1 0 15,-9 0-2-15,5 2 3 0,-5 0-2 16,2 1 2-16,-6-1 0 16,10 1 1-16,-6-1-3 15,3 0 0 1,-5-1 1-16,4 0 2 0,-5-1 1 15,3 1 0-15,-5-1 0 16,2 2-1-16,-5-2-4 16,-5-1 1-16,-5 0-1 15,-1 0 1-15,-8-3 0 16,0 2 5-16,-2-1 1 0,0 0 2 16,-1-1 0-16,1-6-2 15,0-2-3-15,3-7-3 16,0-1-2-16,-2-4 1 15,0 2 1-15,-2-4 3 16,-1 5 0-16,0-7 4 16,-1-2 3-16,2-1-4 15,-1 3-2-15,-1-10 1 16,0 4-2-16,1-10-4 16,1-3 1-16,1-13 0 15,2 2-1-15,1-9 1 16,-3 4 2-16,-2-11 1 15,-2 6 0-15,-1-15-2 16,-1 6-3-16,4-12-10 16,-2 10-11-16,-2-6-10 15,-2 12 20-15,-3-7 21 16,0 14-4-16,-3-9 12 0,1 13 13 16,-4-2-13-16,-1 13-19 15,-2-3 13-15,-3 8-3 16,1-8-3-16,4 6-9 15,5-11 1-15,2 4-2 16,4-7 2-16,1 7 2 16,-2-3 1-16,-3 7 2 0,-1-8 2 15,-2 7-1 1,3-9 3-16,0 3 2 16,0-12-3-16,1 10-4 15,-2-6 3-15,-2 7 0 16,0-7 0-16,0 8-3 0,4-10-5 15,1 6-10-15,2-7 15 16,-3 13-1-16,-1-2 10 16,-3 11 8-16,-1-2 9 15,-1 6-19-15,0-9 6 16,4 9 0-16,1-4 1 16,1 5-1-16,1-5 0 15,2 6-7-15,-2-6-3 16,1 5-1-16,-1-1 4 15,2 11 3-15,0-6-2 16,0 3 0-16,-2-4-1 16,0 1-3-16,-2-11-3 0,-1 10 2 15,0-2 3-15,0 3-1 16,-1-4 0 0,1 7-2-16,0 1 1 0,-1 2-4 15,3 0 0 1,-1 5 0-16,1-5 7 0,-2 0 6 15,3-1-4-15,-3 2-1 16,0 0 2-16,1 7-6 16,0 2-4-16,1 4 5 15,0 0 1-15,1 4 0 16,0-1 0-16,0 0-4 0,-1 2 1 16,0 2-1-16,-1-1 0 15,1 2-1-15,-1 1 0 16,2-1 0-16,-2 1 1 15,0 2 0-15,-2-2 3 16,2 2 1-16,-4-2 3 16,1 3 2-16,-2-4-4 15,0 1-2-15,-3-1-2 16,-1 2-2-16,-2-2-4 16,-2 1 1-16,-7 2 0 15,0 1-2-15,-9 0 1 16,2 0 1-16,-5-1 2 15,5 0 1-15,-7-5 1 16,7 1-1-16,-9-1 0 16,-1 4-3-16,-10 0-3 15,2 4-1-15,-10-1-2 16,6 2 0-16,-4-4 1 0,7 2 3 16,0 1 3-16,7-1 0 15,-6 0 2-15,5 3 1 16,-4 0 1-16,5-2-2 15,-5 0 0-15,5 1-2 16,-6-1-1-16,9 0 0 16,-1 3-2-16,1 1 0 15,-2 3 1-15,4-1 0 16,-9-1 2-16,1 1 1 0,-5-1 0 16,2 0 1-1,-6-1 0-15,5 2-1 16,-3-2-1-16,7 2 0 0,-10 0-2 15,5-2-1-15,-9 4 0 16,2 3 0-16,-8-3 1 16,11 2 1-16,-5 1 2 15,10 0 0-15,-6-3 0 16,6 2 1-16,-11-1-1 16,1 3-1-16,-15 2 0 15,7-1-2-15,-8 5-1 16,5-1 0-16,-7-1-1 15,13-4 3-15,-8 2 5 16,11-1 4-16,-5 0-5 16,11-1 1-16,-7 1-4 15,7-1-3-15,-6-1-3 16,7 0 6-16,-3 4 2 16,8-4-1-16,-1 1 2 15,8-2 0-15,2-1 1 16,10-4 0-16,-3 1 1 0,7-3-1 15,-2 0 0 1,1-1-1-16,-6-1 0 0,2 1-1 16,-3-1 0-16,6 0 0 15,-6 0-1-15,5 0 0 16,-3-1 2-16,5 0-1 0,-2 1 1 16,5-1 0-16,-1 1-2 15,5 2-1-15,2 1-3 16,1 0 0-16,1 2-1 15,4 0 1-15,-2-1 0 16,-1 0 2-16,-1 0 2 16,1-1 2-16,-1 1 0 15,1-1 0-15,3 1-1 16,0-1-1-16,2 0 0 16,5-1 0-16,-1 1-1 15,0 0 2-15,1 1 1 16,-1-3-1-16,-1 2 1 15,4-1-2-15,-1-1-2 16,0 1-1-16,1 0 0 16,3-1-1-16,-1 1 0 15,2 0 2-15,-1 0-31 16,1-1-25-16,-1 1-68 16,0 0-68-16,0 0-387 0,0 0 70 15</inkml:trace>
  <inkml:trace contextRef="#ctx0" brushRef="#br0" timeOffset="20423.6819">7254 7464 768 0,'11'10'0'16,"15"-43"561"-16,10 29-596 15,1 3 460-15,4 2-440 16,-5 1 439-16,3-1-432 15,-11 1 3-15,3-2-2 16,-6-4 0-16,10 0 1 16,-4-1 0-16,13-1-1 15,0 0 4-15,12 1-3 16,-6 2-2-16,14 4-2 16,-6 1 1-16,7 7-2 15,-5 2 0-15,15 6 0 16,-11 1 2-16,17 7-3 15,-5-3 4-15,10 3 2 0,-7-4 3 16,13 0 3-16,-8-4 4 16,15 2-1-16,-9-3-2 15,10-1-1-15,-11-1-1 16,9-1-4-16,-13-3-2 16,8 2 6-16,-11-2 1 15,10 0 0-15,-15-2 3 16,6 2 1-16,-10-3-3 15,2 2-1-15,-13 0 2 16,9 0 0-16,-10 1 2 16,5-1-2-16,-5 1 2 15,9-1-2-15,-14 1 0 16,4 1-2-16,-8 0 1 0,5 2 0 16,-10-3 2-16,8 5-1 15,-7-2 3-15,8 4 0 16,-7-4 1-16,6 3 0 15,-9-3 0-15,2 3-3 16,-11-4 2-16,3 1-3 16,-12 0 0-16,4 1-1 15,-8-8 4-15,0 1 2 16,-7-4 4-16,-4-1 13 16,-6-3 12-16,-3-2 9 15,-4-2 8-15,-1-6-9 16,-1-6-9-16,-1-7-10 15,-1 2-10-15,-2-8-9 16,-2 4 6-16,-1-8 0 16,-2 4-1-16,-1-7-2 15,-1 2-3-15,0-4-2 16,2 5-1-16,-3-4 1 0,3 3 0 16,1-4 36-16,3 2 5 15,0-4 2-15,2 7 0 16,-1-4 0-16,-3 10-36 0,-5 0-3 15,2 5-4-15,-4-1-1 16,7 6-1-16,-4-2-3 16,4 5-2-16,-2 3-6 15,6 6-4-15,-1 1-13 16,3 5-5-16,0 3-11 16,2-3 4-16,0 0-1 15,-1 1 9-15,-1 20 5 16,-9 36 7-16,1-17 4 15,0 5-5-15,-5 9-9 16,3 0 1-16,-4 7 2 16,2-8-1-16,-2 3 11 15,5-7 10-15,-4 6 2 16,3-7 0-16,0 7 1 16,1-5 3-16,0 2 0 15,0-8 2-15,2-2 1 16,2-11-1-16,1-3-3 0,4-7 3 15,0-4-1-15,3-5-1 16,0-4 1-16,0-6-1 16,2 1-5-16,0-3-3 15,-2 0 2-15,0 0 0 16,0 0 1-16,1 0 4 16,0 0 2-16,0 0-2 15,7 0-1-15,5 0-1 16,7-1-2-16,32-5 2 15,-21-1 2-15,2-5 2 16,5-1-1-16,0 2 1 16,3-5 0-16,-6 1-2 15,3 1-2-15,-7 1 4 16,3-3-1-16,0 3 0 0,3-2 0 16,-3 1 0-16,4-3 2 15,-6 0 1-15,-2-1 1 16,-7 3 0-16,-6 3 1 15,-8 5 6-15,-8 2-25 16,-10 7-27-16,-12 7-46 16,-9 3-22-16,-13 5-136 15,-1 3-193-15,-6 4 36 16</inkml:trace>
  <inkml:trace contextRef="#ctx0" brushRef="#br0" timeOffset="22544.9978">11111 7955 783 0,'-8'37'228'0,"6"-39"58"16,1 1-214-16,3 4-50 15,-3-4 0-15,1 0-19 16,-1 0-1-16,0 0 5 16,0 0 19-16,0 0 16 0,0 0-5 15,0 0-7 1,-1 0 19-16,-1-1-6 0,2 0-6 16,-1 0 8-16,-3-1 3 15,-5-3-21-15,-7-2-18 16,-27-3-13-16,29 13-10 15,2 3-3-15,0 2-6 16,9 4-1-16,-2 0-6 16,5 1-2-16,4 7 6 15,1-4 12-15,6 2-2 16,2-2 7-16,5-1 5 16,0-3-4-16,8-4-4 15,-5-2 18-15,5-6 15 16,-2-1 17-16,-1-8-8 15,-2 2 4-15,0-3-3 16,-6-3-12-16,1-5-12 16,-4-1 11-16,0-5-1 15,-5 0-6-15,1 0 27 16,-4 4 9-16,-3-2 18 0,-4 7 2 16,-5 1 6-16,-2 4-37 15,-8 4-17-15,1 6-24 16,-8 4-10-16,3 4-6 15,-4 4 6-15,5 2 5 0,1 2 0 16,4-1 3-16,2 2-3 16,3-2-1-16,0 2-1 15,7 0 5-15,0-1-3 16,2-1 1-16,5-1-2 16,2 0-3-16,3-1-2 15,6-4 4-15,4 1 1 16,2-1 5-16,6-6 5 15,-1-6 2-15,1 3 1 16,0-5 2-16,-3-3 4 16,-8 2 5-16,-2 3 10 15,-7-4 3-15,-4-4 3 16,-5 3-7-16,-5-7-4 16,0 4-10-16,-6-6-3 15,3 7-3-15,-2 0 4 16,2 4 21-16,1 0 20 15,1 6 21-15,-2 2-58 16,3 3-58-16,-1 5-79 16,1 4-78-16,2 5 133 0,2 1 56 15,3 5 53-15,4-1 56 16,2 0 52-16,3-6-159 16,7-2-3-16,3-4 0 15,4-6 10-15,-1-4 14 16,2 0-2-16,-5-6 8 15,-3-1 8 1,-5 0-1-16,-3-3-5 0,-2-3 9 16,-3-2 2-16,-3-2-3 15,-5-3-9-15,-3 1-6 0,-4 3-4 16,-5 6-7-16,-6 4-4 16,0 7-2-16,-5 6-4 15,2 2-2-15,-2 10-1 16,10 2 0-16,0-4-2 15,8 2 2-15,6 2 2 16,8-9-5-16,7 0-1 16,7-2 1-16,9-3 0 15,6-11 12-15,5-1 11 16,1-7 5-16,1-3 5 16,-7-3 9-16,-3-1-2 15,-10-1 1-15,-5 2 6 16,-7 1 0-16,-5-5-5 15,-4 4-4-15,-4 0-2 16,-2 2-3-16,-4 3 2 16,-1 5 0-16,-5 6-6 15,2 2-9-15,-6 6-9 16,3 3-3-16,0 6-7 16,6 2-1-16,1 2 4 0,6-2 3 15,5-2-4-15,2-6 1 16,2-4 8-16,3-2 0 15,1-3 1-15,2-1 5 16,5-2 7-16,1 0-1 0,2-9 0 16,2 0 0-16,3-4 1 15,-6-1-1-15,3-1-1 16,-4 3 0-16,-3 1 1 16,-2 2 2-16,-2 1 2 15,-2 1 2-15,-1 3 2 16,-2 0 14-16,-1 0 8 15,-2 1 1-15,-1 1-3 16,1 3-4-16,0 0-21 16,0 0-12-16,0 1-7 15,-1 0 1-15,0 0 0 16,0 0 3-16,0 1 2 16,0 0 4-16,1 0 1 15,-1 0 3-15,0-1 2 16,1 0 1-16,0 0 3 15,0 0 2-15,0 0 2 16,0-1-1-16,0 0 0 16,0-1 10-16,-1 0 7 0,-2-3 8 15,0-3-7-15,1 3-5 16,1 2-16-16,-2 1-11 16,-10-6-13-16,-1 5 4 15,-31 1 3-15,30 8 0 16,2 3-1-16,5-3 1 15,2 0-2-15,3-2 6 16,1-2 1-16,2-1 4 16,1-1-52-16,0 0-46 15,0-1-398-15,1-1 61 16</inkml:trace>
  <inkml:trace contextRef="#ctx0" brushRef="#br0" timeOffset="38751.5073">11192 7835 299 0,'0'1'32'0,"0"0"33"15,0 0-97-15,0 0 11 16,0 0 40-16,-1 0 41 16,0 0 67-16,1 0 18 0,-1-1-8 15,0 0-32-15,0 1-32 16,0 0-61-16,0 0-10 15,0 0 8-15,1 0 5 16,-1 0 29-16,0 0 12 16,0-1 31-16,-1 0 10 0,0 0 6 15,-4-1-15-15,-7-2-24 16,3 1-32-16,-32-13-16 16,31 10-11-16,-1-1-11 15,-2-1 11-15,-1-2 6 16,-1 2 4-16,-5-3 4 15,1 3 4-15,-3-2 4 16,2 3-6-16,-2 0-3 16,2 2-4-16,-4-1-5 15,0 2-2-15,-6-2 8 16,1 2 4-16,-5 0 10 16,2-3 0-16,-6-2 1 15,3 1-8-15,-4-3-5 16,4 1-10-16,0 0-1 15,7 2-1-15,-1-3 1 16,6-1 2-16,-4 1 0 16,0-3-2-16,-8-4 4 15,1 5 2-15,-6 1-1 0,0-1 0 16,-5 3-2-16,6 1-5 16,-9-5-1-16,4 3-1 15,-4-5-1-15,6-1 4 16,-9-3-1-16,7 4 0 15,-9-6-1-15,-1 1-1 16,-8 0 0-16,5 2 0 16,-4-1 12-16,8 3 0 15,-10-1 0-15,8 1 0 16,-6-1 0-16,5 3-13 16,-8-2 1-16,13 3-1 15,-5-1 1-15,11 2 0 16,-8-3 1-16,5 2-1 0,-9-6-1 15,3 4 0-15,-14-2 0 16,7 4 0-16,-6-1 0 16,8 4 0-16,-7-2 0 15,9 0 0-15,-4-1 2 16,5 2-1-16,-4 0 1 16,10 2-1-16,-5 2 1 15,12 0-2-15,-2-1 2 16,9 0 0-16,1 0 1 15,6 1-2-15,-6-3 1 16,2 1-1-16,-5 1-1 16,3-1-1-16,-3 1 1 15,7 3-1-15,0 0 0 16,8 1 0-16,-1 1-1 0,5 1 1 16,-2-1 1-1,2-1 0-15,-1 0 1 0,2-1-1 16,-2 0 0-16,5-1 0 15,-2 1-1-15,-1 1-1 16,2 0 0-16,-2 1 0 16,-4-1 0-16,1 0 1 0,0-1-1 15,-4 1 2-15,0 0-1 16,3 0 1-16,-5 0 0 16,4 0 0-16,-2 0-2 15,4 1 0-15,1-1-2 16,3 3 0-16,-1 0-2 15,5-1 1-15,-1 2 1 16,6 4 1 0,-1-4 1-16,3 1 2 0,0 0 1 15,4-1 2-15,-3-2 0 16,1 2 2-16,1 0 1 16,-1-1 1-16,4 1-2 15,0 0-3-15,0 0-10 16,0 0-4-16,1 0-2 15,0 0 1-15,0 0 0 16,-1 0 10-16,0 0 1 16,0 0 0-16,0 0 1 15,0 0-1-15,0 0-1 0,0 1-2 16,-1 0-10-16,0 0-9 16,-1 3 4-16,-2 6 0 15,0 2 2-15,-6 30 11 16,7-30 10-16,0 0-5 15,0 0 2-15,0 0 0 16,-4 0 0-16,5 0 0 16,-1 0 1-16,0-2 0 15,-1 0 1-15,1-2-1 16,-1 3-6-16,2-1-5 16,1 2-6-16,1 1-5 15,4 3 10-15,0-4 7 16,0 1 5-16,0 1 6 0,0-3 6 15,-3-4-11-15,-2 3 0 16,0-3 2-16,-2-1 0 16,0 2 0-16,1 1-2 15,1 1-1-15,0 0-4 16,0 0-2-16,1 3 0 16,-1-1 0-16,0 5 0 15,1-2 0-15,-1 0 2 16,-1 0 2-16,-1 0 1 15,-1-4 2-15,0 1 2 16,1-3-2-16,0 2-1 16,1 0 0-16,0 2-2 15,1-1 0-15,0 1 0 16,1 0 0-16,-1-1 0 16,0 0 1-16,-2 0 0 15,1 0 0-15,-1-2 1 16,1-1-1-16,0 3 3 0,1-4-1 15,1-1 1-15,-1 0 0 16,1 0 0-16,1-3-2 16,0-1 2-16,2 2 1 0,-2-5 5 15,0 0 2-15,0 0 6 16,0 0 5-16,0 0-1 16,0 0-4-16,0 0-3 15,0 0-7-15,0 0-9 16,0 0-3-16,0 0-4 15,1 0-1-15,0 0-3 16,-1 0 2-16,15 7 0 16,32 12 3-16,-25-15 0 15,2 2 2-15,3-2-1 16,2 3 2-16,4-4-1 16,1 3 0-16,7 0 0 15,0 2 3-15,9-3 0 16,-5 4 0-16,12 0 2 15,-7 0 1-15,5 2-2 16,-7-1 1-16,12 2 1 16,-9-1 1-16,12 1 2 15,-2-2-1-15,10 1 2 0,-12-1-2 16,3 1 0-16,-13-3-2 16,10 0 0-16,-9 1-2 15,9-1 0-15,-3 1 0 16,10 2-1-16,-11 0 0 15,4 2-1-15,-12-2 0 16,11 1-1-16,-8 0 2 16,6 0 1-16,-6-2 3 0,8 2 2 15,-9-1 2 1,3-1 2-16,-6 0-8 16,2 4-2-16,-5-2-2 15,2 2-1-15,-1-2-2 16,5 1 7-16,-3-2 1 15,5 1-1-15,-3-4 0 0,2 2 17 16,-5-1 15-16,4 2 17 16,-5-4-30-16,6 5-1 15,-5-3-15-15,9 3-16 16,-3-3-17-16,6 5 31 16,-7-1 0-16,4 2 2 15,-11-3 1-15,2 4-1 16,-9-5-2-16,3 0 1 15,-6-1-2-15,8 0-2 16,-4-3 2-16,6 4 1 16,-6-1-1-16,1 2 1 15,-5-1-1-15,4 0 0 16,-7-3 1-16,2 2 1 16,-4-3 0-16,-1 0 0 15,-3 0-1-15,1 3-1 16,0-2-1-16,5 1 1 15,-1 1-1-15,6 1 2 0,-3-2 0 16,0 0 2-16,-3 0 1 16,2 0-1-16,-5-3-1 15,5 4-1-15,-1 2-4 0,7 2 1 16,-6 2 0-16,4-3 1 16,-2 1 2-16,0 1 3 15,-5-6-2-15,2 2 0 16,-2-4 4-16,0 0 2 15,-7-6-1-15,3 5 0 16,-6-5-2-16,1 4-8 16,-3-1 1-16,1 1 1 15,-5-2 1-15,-1-1 7 16,-3-4 6-16,-2 1 7 16,-3 2 10-16,-1-4 10 15,-2 3-11-15,0 0-11 16,0 0 1-16,0-1 1 15,0 0-20-15,0 0 9 16,0-1 8-16,0 0-10 16,0-4-9-16,3-10 9 15,7-26-1-15,-6 23-1 16,-4 1-3-16,0-5-2 0,-2 3-2 16,-1-4 0-16,-1 3-2 15,0-2 3-15,2 3 2 16,-1-3 0-16,1 5 2 15,3-4-1-15,-2 2 0 16,0-1-1-16,1 1-1 16,-1 0 0-16,1 5-2 15,-1 0 0-15,2 6 0 16,-1-1 0-16,-1 0 1 16,1 1 0-16,-2 3 0 15,2 0 2-15,0-4-1 16,-1 4 1-16,1 2 4 15,1-3 1-15,2 1 0 0,1 3 0 16,1-1 1-16,0-3-4 16,1 1 0-16,0 0 1 15,-1 1 0-15,-1-6 1 16,-2 5-3-16,-1-1-1 16,-1 0-2-16,0 2-1 15,2 4 1-15,0-5 0 16,-2 5-84-16,0 0-81 15,0-1-350-15,-2-10 5 16</inkml:trace>
  <inkml:trace contextRef="#ctx0" brushRef="#br0" timeOffset="42170.0531">7150 6943 645 0,'-3'0'117'16,"2"0"73"-16,-1 0-194 16,0 0-11-16,0 0 16 15,0 0 65-15,0 0 4 16,0 0 11-16,0 0-32 16,0 0-5-16,0 0-69 15,0 0-13-15,2 1-9 0,-1 0 31 16,0 0 2-16,1 0 31 15,1 0 28-15,4 2 24 16,8 4 28-16,0-2 8 16,24 7-24-16,-32-14-114 15,-1 1 85 1,-6 0-29-16,1 0-9 0,0 0-3 16,0 0 97-16,-1 0-84 15,0 0 8-15,0 0 5 16,-1 0-4-16,2 0-19 15,0 0-23-15,0 1-8 16,0 0 3-16,0 0-64 16,0 1-24-16,1 0-77 15,1 0-174-15,18 10-11 16</inkml:trace>
  <inkml:trace contextRef="#ctx0" brushRef="#br0" timeOffset="42618.808">7780 7136 1394 0,'-10'-3'317'0,"-2"-6"120"16,0 6-401-1,0 2-42-15,-2-3-4 16,-1 7-5-16,4-3-2 16,1 3 0-16,2-2 2 0,3 3 4 15,2-6 3-15,0 8 2 16,1-6-1-16,2 0-38 16,0 0-37-16,0 0 12 15,0 0-7-15,1 0-6 16,4-1 46-16,10-1 46 15,30-10 4-15,-32 5 40 16,-3 0 15-16,-2 7-7 16,-5-4-20-16,-5 7-31 15,-5 1-32-15,-3 4-8 16,2 0 0-16,-2 5 9 16,4-4 13-16,4 4-4 15,4-4-5-15,2-3-70 16,3-3-22-16,4-4-252 15,2-5 10-15</inkml:trace>
  <inkml:trace contextRef="#ctx0" brushRef="#br0" timeOffset="43069.1409">7941 7090 288 0,'24'-1'149'16,"-3"4"31"-16,-4 4-45 16,-2 6 12-16,-4 0-125 15,-1 7-31-15,-7-2-34 0,-2-2-34 16,-3-3-31-16,-3 1 114 15,-5-7 20-15,3-3 19 16,0 1 11-16,2-4-10 16,4-6-30-16,8-2-31 15,7-2-18-15,7-7-8 16,7 3 9-16,7 1 107 16,-2 1 97-16,4 0 86 15,-3 7 87-15,-3 3 85 16,-4 0-410-16,2 10-342 15,-6 3 109-15,0 3-161 16,-6 0-92-16,-3 4 320 16,-4-5 256-16,-3 0-184 15,-4-3 105-15,1-3 41 16,0-3 14-16,3-2 13 16,1-3 6-16,10-4-173 15,4-4-118-15,4-2-13 0,2-4-178 16,3-4 313-16,-5 0 422 15,-3 4 40-15,-7 1-58 16,-3 4-26-16,-8 8-152 16,-5 3-90-16,-4 5-60 15,-4 10-28-15,-1 2-63 16,7 9-297-16,9-1 124 16</inkml:trace>
  <inkml:trace contextRef="#ctx0" brushRef="#br0" timeOffset="43186.7577">8964 7200 1692 0,'15'-2'388'0,"-24"15"-388"16,4 2-305-16</inkml:trace>
  <inkml:trace contextRef="#ctx0" brushRef="#br0" timeOffset="43352.1313">9262 7338 1535 0,'3'14'-278'16,"-2"-4"278"-16</inkml:trace>
  <inkml:trace contextRef="#ctx0" brushRef="#br0" timeOffset="43489.0181">9563 7431 1640 0,'-13'14'333'0,"-4"-1"132"16,26-11-920-16,-4 2 44 15</inkml:trace>
  <inkml:trace contextRef="#ctx0" brushRef="#br0" timeOffset="43767.5522">10362 7715 1174 0,'20'5'343'15,"-5"5"124"-15,-5 0-827 16,16-3 225-16</inkml:trace>
  <inkml:trace contextRef="#ctx0" brushRef="#br0" timeOffset="44136.1805">11155 8314 537 0,'-9'11'-133'15,"-1"0"133"1,2 0-269-16</inkml:trace>
  <inkml:trace contextRef="#ctx0" brushRef="#br0" timeOffset="44300.3623">11116 8341 825 0,'-11'-1'241'0,"-4"1"79"16,-24 11-209-1,24 3-70-15,-3 4-16 0,-5 0-16 16,4-1-50-16,-8-9-15 16,2-9-21-16,-1-12-234 15,4-7 79-15</inkml:trace>
  <inkml:trace contextRef="#ctx0" brushRef="#br0" timeOffset="44402.9415">10691 8232 1540 0,'-22'-8'321'16,"0"7"126"-16,-4 12-906 16,4 5 152-16</inkml:trace>
  <inkml:trace contextRef="#ctx0" brushRef="#br0" timeOffset="44553.8857">10207 8127 825 0,'-22'-2'15'15,"-12"4"760"-15,2 8-995 16,-4 4 311-16</inkml:trace>
  <inkml:trace contextRef="#ctx0" brushRef="#br0" timeOffset="44719.4154">9478 8017 1927 0,'-34'17'186'16,"5"-29"179"-16,-4 7-640 15,1-4-316-15,-3-10 71 16</inkml:trace>
  <inkml:trace contextRef="#ctx0" brushRef="#br0" timeOffset="44852.3422">8666 7891 1636 0,'-55'-5'-209'16,"-2"-1"307"-16</inkml:trace>
  <inkml:trace contextRef="#ctx0" brushRef="#br0" timeOffset="45002.509">7990 7774 1935 0,'-6'-7'357'0,"-33"4"-357"15,12 5-407-15</inkml:trace>
  <inkml:trace contextRef="#ctx0" brushRef="#br0" timeOffset="45138.017">7368 7583 1562 0,'-48'5'209'16,"1"-9"-209"-16,-8-9-381 16</inkml:trace>
  <inkml:trace contextRef="#ctx0" brushRef="#br0" timeOffset="45286.0548">6934 7397 1790 0,'6'6'436'0,"-11"-11"-435"16,11 1-526-16,6 0-95 15</inkml:trace>
  <inkml:trace contextRef="#ctx0" brushRef="#br0" timeOffset="120388.1755">15478 6747 700 0,'-1'1'118'0,"0"0"59"16,-1 0-194-16,0 1 3 15,0 1 2-15,0 0 15 16,-3 1 28-16,-5 2 4 16,1 0 22-16,-2 3-1 15,-29 30 6 1,27-25-5-16,0-1-18 0,-3 5-20 15,1-1 4-15,-2 1 1 16,4 0-9-16,-2 2-3 16,5-4-4-16,-1 4-4 15,6-1-8-15,-1 1-1 16,6 1-7-16,1 3-3 16,8-2 1-16,5-4 1 15,9-2 4-15,4-9 11 16,8-5 7-16,3-7 29 0,0-5 9 15,2-9 10-15,-4-2 4 16,1-10 8-16,-6 1-17 16,1-8-11-16,-10 3-11 15,1-7 1-15,-10 8 8 16,-9-1 31-16,-7 9 3 16,-14-1 0-16,-13 10-11 15,-19 6-26-15,-7 7-41 16,-15 5-7-16,6 8 1 15,2 3-97-15,16 5-144 16,9 5-165-16,14-1-89 16</inkml:trace>
  <inkml:trace contextRef="#ctx0" brushRef="#br0" timeOffset="121399.3378">15860 6954 258 0,'-21'34'39'16,"25"-32"30"-16,-1 4-75 16,0 0-4-16,2 3 7 15,-3 0 18-15,1-1 23 16,0 0 2-16,1 0 4 15,-3-1 13-15,2-2 36 16,1 1 25-16,-2-4-18 16,2 0 11-16,1 2 22 15,-5-4-14-15,0 0-51 16,0 0 24-16,-1 1-1 16,0 0-21-16,-2 3-23 15,-14 10 24-15,-42 31 1 16,29-32-5-16,-6 0-15 15,0-2-13-15,-1-3-15 16,6-6-40-16,7-5-366 16,11-6 113-16</inkml:trace>
  <inkml:trace contextRef="#ctx0" brushRef="#br0" timeOffset="121788.6649">16242 6599 1403 0,'-1'11'77'0,"0"-7"132"16,0-3-426-16,0 1-8 16,0 3 81-16,0 1 20 15,0 2 89-15,1 7-2 16,4 33-2-16,1-22 54 15,-3 4 56-15,2 9-33 16,-2 1 13-16,1 3 11 0,-2-4-43 16,1-4-15-1,1-8-216-15,9-19 97 0</inkml:trace>
  <inkml:trace contextRef="#ctx0" brushRef="#br0" timeOffset="123315.3672">20736 6422 753 0,'3'5'0'0,"1"-3"554"16,2 3-581-16,1 3 451 16,2 3-434-16,-1 3 430 0,-1 3-426 15,0 6-2-15,-2 0-1 16,0 1 5-16,-1 1 0 0,-2 3-1 15,0-3 3-15,-2 1 3 0,-1 1-3 16,-1 3 3-16,0-5 2 16,-1-4 0-16,0-1 0 0,2 0-21 15,-1-9-62-15,2 1-337 16,2-3 70-16</inkml:trace>
  <inkml:trace contextRef="#ctx0" brushRef="#br0" timeOffset="123791.2289">21259 6312 939 0,'6'5'259'0,"0"-1"58"15,0 4-239-15,3 5-83 16,0 2 3-16,-1 3 5 0,-1 1-3 16,-1 9-2-16,-1-1 2 15,-3 8 22-15,-2-2 9 16,-4 2 6-16,0-9 4 16,-3 3 2-16,0-8-20 15,2-3-4-15,1-3-6 16,0 1-2-16,5-6-3 15,1-1-6 1,1 0 14-16,2-2 9 0,0-2 4 16,0 3 3-16,-1-3 5 15,0 3-10-15,-3-2-8 16,-2 0 0-16,-2-1 0 16,-1 1 1-16,0-1-4 0,-1-1-5 15,1 0-4-15,3-2-4 16,0-2-6-16,1 0-2 15,0 0 0-15,0 0-3 16,0 0-23-16,1 1-89 16,0 0-45-16,-1 0-254 15,0 0-18-15</inkml:trace>
  <inkml:trace contextRef="#ctx0" brushRef="#br0" timeOffset="124134.7765">21112 6755 1445 0,'-47'9'266'0,"61"-11"149"15,-7 4-421-15,-1 1-30 16,3 4 16-16,-3 1 16 0,2 6-4 16,1 1 3-16,0 4-2 15,-3-1 3-15,0 6 1 16,-4-3 5-16,-10 3 4 16,-6-5 5-16,-11 3 9 15,-5-5 8 1,-10 1 2-16,2-6-3 0,-5-3 12 15,12-4-141 1,-6-12-333-16,14-6 75 0</inkml:trace>
  <inkml:trace contextRef="#ctx0" brushRef="#br0" timeOffset="126718.1795">20878 11960 200 0,'29'-8'-62'16,"-32"5"126"-16,1-2-10 15,-1 3 137-15,2 1 84 16,0 0 46-16,0 0-52 0,0 0-58 16,0 0-131-16,0 1-39 15,0 0-45 1,0 1 0-16,0 5 9 15,-1 14 26-15,-4 31 13 16,2-21 19-16,-2 1 10 16,-2 8 8-16,-1-1-24 0,0 6-10 15,3-3-20-15,2 1-11 16,3-9-13-16,2 0-2 16,2-12 9-16,1-2-423 15,-2-14-4-15,-6-16-130 16</inkml:trace>
  <inkml:trace contextRef="#ctx0" brushRef="#br0" timeOffset="127285.6514">21251 12302 1158 0,'3'23'245'15,"-1"-24"121"-15,-1 18-450 16,-3 0-111-16,-5 8 1 16,-4 0 14-16,-7 5 89 15,-2-2 152-15,-1 3 152 0,3-7 23 16,-3 1 0-16,2-6-102 15,2 0-32-15,-1-7-63 16,-1-2-90-16,5-7-42 16,-1-3-317-16,5-4 18 15</inkml:trace>
  <inkml:trace contextRef="#ctx0" brushRef="#br0" timeOffset="127602.3507">21658 12163 1895 0,'23'46'403'0,"-25"-31"152"16,4-7-543-16,6-1-259 15,5 1-63-15,5-1 2 0,-1-3 19 16,7 1 14-16,0-4 237 16,2-2 79-16,0 0 12 15,0-3 67-15,-1-4-405 16,2-9 130-16</inkml:trace>
  <inkml:trace contextRef="#ctx0" brushRef="#br0" timeOffset="127867.3358">22474 12012 1478 0,'3'10'361'0,"2"3"136"15,-3 3-439-15,-3 12-3 16,-3 4-29-16,-5 10-3 16,-5 2-18-16,-2 13-2 15,-2-4 0-15,-1 1 27 16,0-8 29-16,-3 3-561 15,0-15 225-15</inkml:trace>
  <inkml:trace contextRef="#ctx0" brushRef="#br0" timeOffset="130147.7023">14947 11749 1108 0,'24'45'323'0,"-29"-44"64"16,0-5-304-16,-1 3-58 15,-2 0-25-15,-7 6-6 16,-3 3-5-16,-7 7-3 0,-4 5 3 16,-2 11 12-1,1-1 10-15,3 5 11 0,8-3 4 16,8 0 5-16,8-6-10 16,16-3-7-16,2-7-11 15,19-2-5-15,2-7-5 16,14-8-3-16,-1-5 1 0,11-10 2 15,-9-4 0-15,8-10 19 16,-10 1 7-16,-1-15 15 16,-11 4 6-16,-4-7 12 15,-16 1-14-15,-8-7-1 16,-10 13-19-16,-13 1-12 16,-10 12-13-16,-11 8-1 15,-3 13-2-15,-6 5 9 16,8 3 4-16,3 3-3 15,14 1 11-15,5 0-99 16,7 0-69-16,11 4-286 16,5 1-18-16</inkml:trace>
  <inkml:trace contextRef="#ctx0" brushRef="#br0" timeOffset="130695.8572">15398 12057 1023 0,'40'33'228'16,"-34"-35"90"-16,2-1-291 15,0 1-34-15,-2-1 3 16,-3 3 0-16,-2 2 14 16,-1-2 8-16,0 0 11 15,0 1-2-15,-1 14 2 0,-2 3-13 16,-6 36-6-16,0-32-5 15,-7 5 4 1,-2-3 0-16,-4 3 9 16,1-4 1-16,1-2 2 0,4-7 1 15,3-4-30 1,5-5-63-16,6-9-295 0,2-9 48 16</inkml:trace>
  <inkml:trace contextRef="#ctx0" brushRef="#br0" timeOffset="130982.1613">15870 11977 1265 0,'-4'2'265'0,"5"-1"115"16,6 8-363-16,2-8-33 15,2-1 5-15,4 1 9 16,0 1 0-16,2 4 2 16,1 0 0-16,4 1 4 15,-2-3 7-15,3 1-390 16,-4-6 135-16</inkml:trace>
  <inkml:trace contextRef="#ctx0" brushRef="#br0" timeOffset="131281.0792">16392 11884 1531 0,'-7'25'364'0,"-2"-2"126"16,1-11-432-16,-5 18-55 15,-4 3-5-15,-6 13-2 16,-2 3-5-16,-3 6-1 15,7-7 4-15,-2 8 0 16,4-12 26-16,2-2-501 16,2-11 175-16</inkml:trace>
  <inkml:trace contextRef="#ctx0" brushRef="#br0" timeOffset="134181.3959">11166 7887 868 0,'-19'40'186'0,"16"-40"86"16,-1 3-249-16,1 0-13 16,2-3-1-16,1 0-1 15,0 1 26-15,1 0-312 16,0 0 116-16</inkml:trace>
  <inkml:trace contextRef="#ctx0" brushRef="#br0" timeOffset="135229.1522">10719 4620 1125 0,'-3'-10'214'16,"-1"-7"99"-16,5 7-363 15,-1 3-19-15,-2 2 6 16,-3 2-5-16,-2 2 19 16,-5 4 17-16,-5 1 11 0,-8 8 36 15,-5 1 31-15,-11 9 54 16,5 1 37-16,-11 8 26 16,2 0-34-16,-5 13-29 15,7 1-54 1,-7 16-31-16,13-1-23 0,4 16-5 15,11-6 5-15,4 12-2 16,10-9 1-16,5 7-5 16,8-10 2-16,12 12-1 15,9-15 4-15,14 1 4 16,5-9 10-16,7-2 8 16,-2-17 6-16,6-4-86 15,-10-14-63-15,8-8-265 16,-7-12-25-16</inkml:trace>
  <inkml:trace contextRef="#ctx0" brushRef="#br0" timeOffset="135582.1679">10982 4980 1811 0,'-43'60'315'16,"43"-68"166"-16,0 13-603 15,3 4-37-15,3 9 3 16,3 4 16-16,11 5 12 15,4-1 65-15,9 0 16 16,2 1 16-16,9 4-5 16,-9 0 17-16,3 8 3 15,-12 0 10-15,-4-3 13 16,-8-9 9-16,-8 2-124 16,-2-8-227-16,-6-3 34 15</inkml:trace>
  <inkml:trace contextRef="#ctx0" brushRef="#br0" timeOffset="135849.364">11189 5127 1819 0,'-37'42'330'0,"-1"-30"194"16,-2 28-568-16,6 8 2 0,-3 7-39 15,1 0 0-15,6 11-15 16,7-10 37-16,4 2-51 16,8-12 28-16,10-1-182 15,4-10-164-15,11-8-43 16</inkml:trace>
  <inkml:trace contextRef="#ctx0" brushRef="#br0" timeOffset="136216.414">11513 5459 1839 0,'30'53'290'16,"-30"-52"220"-16,9-1-571 16,-2 5-115-16,-6 6 9 15,-2 5-6-15,-2 6-2 16,0 0 10-16,1-2 105 15,3 1 32-15,3-6 8 16,-1 1 6-16,-2-2 18 0,-2 7 8 16,-5-4 4-1,-6 3 10-15,-1-3 4 16,-5-2 9-16,2-7 17 16,0-5-69-16,1-6-197 15,6-8-143-15,11-9-94 16</inkml:trace>
  <inkml:trace contextRef="#ctx0" brushRef="#br0" timeOffset="136580.6301">12020 5053 1706 0,'-9'21'265'0,"3"-7"192"16,10-6-453-16,4 4-157 16,3 4 12-16,4 4 10 15,1 0 7-15,7 1-50 0,-1-2 122 16,5 2 26-16,-2-3 5 15,3 4 3-15,-3-1 7 16,3 5 9-16,-8-2 11 16,1 0 2-16,-6-6 1 0,0-1 2 15,-3-2 1 1,1-2 0-16,-2-1-6 0,2-1-337 16,-1-1 111-16</inkml:trace>
  <inkml:trace contextRef="#ctx0" brushRef="#br0" timeOffset="136881.8289">12733 5164 1733 0,'16'23'251'0,"-10"-13"184"16,-6-5-537-16,-11 10-9 15,-8 4 47-15,-11 0 8 16,-1 1 77-16,-4 6 50 16,6-8 24-16,-2 4 6 15,8 1-14-15,-3 9-41 0,2 5-37 16,2 13-4-16,1 0-8 16,-4 5 0-16,7-2 68 15,1 1-63-15,3-15-32 16,1-2-67-16,9-5-77 15,5-8-354-15,7-14 24 16,21-13-134-16</inkml:trace>
  <inkml:trace contextRef="#ctx0" brushRef="#br0" timeOffset="137265.1969">12872 4744 1565 0,'5'-10'207'0,"11"5"220"16,5 2-470-16,7 2-8 16,2 5 48-16,8 1 3 15,2 4-18-15,7 4-9 16,-5 4-2-16,5 10-5 15,-6 7 9-15,0 13 2 16,-10 2 11-16,-3 13 5 16,-10 0 4-16,-6 4-17 15,-10-8 3-15,-7 5 63 16,-7-11-19-16,-21 0 80 16,-9-4 20-16,-21 7 36 15,-9-6-60-15,-15 1 25 16,15-5-76-16,3 1-13 0,19-13-85 15,8 1-141-15,21-5-145 16,16 5-209-16,18-4-107 16</inkml:trace>
  <inkml:trace contextRef="#ctx0" brushRef="#br0" timeOffset="139914.9321">16441 2667 1157 0,'9'-13'176'0,"3"-3"147"15,0 6-356 1,-2 2 27-16,-5 4 20 0,-3 3-2 16,-2 0-7-16,0 1-22 15,0 0-11 1,0 0-10-16,0 0 0 0,1 1-6 16,2 7 16-16,13 11-6 15,29 31 4-15,-26-23-6 16,0-3 7-16,2 6 0 15,-1-3 10-15,2 4 4 16,-4-1 8-16,1 4 3 16,-3-3 5-16,3 5-1 15,-4-6 1-15,7 6-6 16,-1-7-1-16,4 6-3 16,-2-6 1-16,2 4 1 0,-6-5 7 15,1-5 5-15,-8-8 9 16,-1-1 12-16,-6-6 10 15,2-7 14-15,-6 2 8 16,0-3-33-16,-2-1-44 16,1 0-260-16,0-1 29 15</inkml:trace>
  <inkml:trace contextRef="#ctx0" brushRef="#br0" timeOffset="140498.3151">17293 2546 1586 0,'-2'1'294'0,"-3"1"156"16,3-1-479-16,-1 0-24 15,-8 6 8-15,-4-5 5 16,-29 39 7-16,24-29 10 16,7-2 14-16,3 1 4 15,-2-3 4-15,2 1 1 16,1 1-1-16,-3 1-5 16,0-2-1-16,-1 3-6 15,-4 4-1-15,-5 1-2 16,2 1 6-16,-8 5 1 15,3 1 6-15,-7-1 0 0,2 0 4 16,-3 2-2-16,2-4 10 16,-3 3 2-16,6-4 3 15,0 4 0-15,3-6 2 16,3 4-11-16,4-2-1 0,-2-1 1 16,1-4 1-16,-1 1 3 15,-1-3 3-15,0-3 3 16,2-1 0-16,1 0 9 15,2-2 0-15,3-3-2 16,2 1-3-16,3-3-1 16,5-1-13-16,1 1-2 15,2 0 0-15,0-2-3 16,0 0 0-16,0 0 0 16,0 0 0-16,0-1 0 15,0 0 3-15,0 0 16 16,0 1 20-16,0 0-492 15,-1 0 186-15</inkml:trace>
  <inkml:trace contextRef="#ctx0" brushRef="#br0" timeOffset="141693.7618">17700 2556 1564 0,'1'-3'267'16,"16"-5"181"-16,-8 3-482 15,-4 0-36-15,-3 3 5 16,1 2 7-16,-3-1-15 15,0 0 11-15,0 1 11 16,1 0 9-16,0 0-3 16,14 6 2-16,5 3 0 15,29 20 16-15,-25-7 9 16,-2 1 9-16,5 6 7 16,-4 0 5-16,3 0-2 15,-1-4-4-15,4-3-1 16,-1-5-3-16,3 0 2 15,-2-1 4-15,2 1 1 0,-4 0 1 16,1-1 2-16,-4-2-2 16,1 0-2-16,-4-6-2 15,-6 0 2-15,-3-2 0 16,-6-3 5-16,-4 0 8 16,-1 0 15-16,-2-3 8 15,0 0 28-15,0 0 6 0,0 0 8 16,0 0-11-16,0 0 4 15,0 0-25-15,0 0-7 16,-1 0-13-16,0 0-5 16,-1 0-12-16,-9 4 3 15,-2 1-4 1,-32 20-2-16,30-14-3 0,-1 3-1 16,1 1-12-16,-3 1 2 15,2-2 1-15,-3 2-38 16,-2 0 73-16,-7 1 9 15,-1-1-1-15,-6 5 4 16,3-4 40-16,1 2-68 16,8-4-7-16,5-2 1 15,8-6-3-15,5-3 1 16,2 0-1-16,1 0 0 16,0-2-2-16,2-2 0 0,0 0-4 15,0 0-2-15,0 0-3 16,0 0-5-16,-1 0-1 15,2 1-2-15,0 0 20 16,0 0-50-16,0 0-16 16,0 2-98-16,2 0-39 15,-1-1-113-15,0-1 13 16,0 0-99-16,0-1 31 16</inkml:trace>
  <inkml:trace contextRef="#ctx0" brushRef="#br0" timeOffset="142194.6663">19059 2562 1083 0,'9'13'678'15,"-22"-12"-143"-15,-10-3-116 16,4 11-511-16,-16 6-11 16,-1 5 9-16,-10 7 15 15,8 2 36-15,1 0 12 16,13-3 15-16,3-2-8 16,7 0-5-16,2 4-5 15,6-4 4-15,4 8 6 16,8 1 6-16,10 2 4 15,5-5 1-15,12 1 1 16,3-7-3-16,18-3 3 0,-3-9 3 16,12-9 8-16,1-9 5 15,10-12 8-15,-10-8 3 16,11-14 5-16,-7-3-1 16,0-7 22-16,-16 3 3 15,-8-3 35-15,-18 9 7 0,-17-2 29 16,-16 9-22-16,-22 0-39 15,-14 11-41-15,-18 5-18 16,-2 11-37-16,-8 10-14 16,15 8-10-1,5 6-47-15,17 2-46 16,5 4-210-16,14-1-117 16,11-5-41-16</inkml:trace>
  <inkml:trace contextRef="#ctx0" brushRef="#br0" timeOffset="143419.8871">20081 3175 1194 0,'-11'2'291'15,"10"-6"94"1,1-5-325-16,-2 3-59 0,2 1-17 16,2 7-17-16,-2-3-13 15,0 0-9-15,1 0-24 16,15-4 17-16,41-20 15 15,-25 9 9-15,9-3 22 16,-1-1 29-16,13-2 28 16,-8 0 8-16,10-5 14 15,-10 2-16-15,7-7 0 16,-12-2-24-16,8-7-2 16,-8 3-9-16,4-10 2 15,-11 1-2-15,4-5 6 16,-13 5 0-16,-2-4 14 15,-9 10 2-15,-6-2 13 0,-7 9-3 16,-7-3 0-16,-6 5-15 16,-6 1-8-16,-2 7-18 15,-4 5-13 1,2 7-12-16,0 6-15 0,0 3-4 16,0 4-4-16,2 3 2 15,-3 12 0 1,3 1 8-16,-1 18-3 0,3 1 3 15,-1 15 2-15,5 1 9 16,-1 14 8-16,5-8 8 0,4 6 3 16,7-8-1-16,3 2 0 15,7-11-8-15,6 8-1 16,-4-8 2-16,6 1 2 16,-2-5 1-16,3 1 6 15,-9-15-1-15,5 4 3 16,-3-6-1-16,4-1 1 15,-6-7-1-15,7 2 6 16,3-3 11-16,5-1-68 16,0-6-44-16,11-9-129 15,-2-5-104-15,6-17-64 16</inkml:trace>
  <inkml:trace contextRef="#ctx0" brushRef="#br0" timeOffset="144014.6471">20292 3157 1067 0,'2'-4'-7'16,"-6"-9"7"-16,-3-2-360 16</inkml:trace>
  <inkml:trace contextRef="#ctx0" brushRef="#br0" timeOffset="145113.3954">20129 3157 587 0,'0'4'63'0,"3"-5"87"16,-1 2-181-16,-2-1 16 15,0 0 29-15,0-1 12 16,0 1-5-16,0-1-21 16,0 0-8-16,1 0-8 15,18-3-10-15,41-16 3 16,-25 7 22-16,3-4 40 16,-4 2 11-16,2 0 17 15,-7 5 4-15,1 0 0 16,-8 6-36-16,0-2-11 15,-5 3-15-15,0-2-1 16,-5 1-3-16,3-1 1 16,-6 1-1-16,3-4-12 0,-2 5 60 15,-2-4 16-15,-2 0 3 16,6 2 22-16,-5 1 18 16,-2-3-50-16,0 1-15 15,0-1-4-15,-4-3-22 16,6-2-4-16,-1 0-9 15,1-3 20-15,0 0-3 0,2-3-1 16,1-1-4-16,4-4 8 16,-1 1-1-16,0-8 28 15,-2 0 8 1,-2 1 21-16,-4-4 4 0,-2-4-16 16,-2 4-21-16,-1-3-11 15,0 0-24-15,1 0-13 16,2 5-7-16,1-2-7 15,1 6 3-15,1-3 3 16,0 4 10-16,-2 0 18 16,-1 7 8-16,-2-2 7 15,-2 9 4-15,-4 1-5 16,-4 4-17-16,-6-2-12 16,-1 6-9-16,-2-6-16 15,2 4-8-15,-1 1-5 16,5 2-2-16,2 2-10 0,3 3 3 15,-1 5-7-15,-3 4 5 16,-5 6 3-16,-2 6 11 16,-1 9 8-16,1-1 9 15,0 6 0 1,6-3 1-16,3 9 0 0,4-4-1 16,1 8 2-16,8-2 2 15,1 7-1 1,3-10-1-16,0 2-2 0,0-8-3 15,-1 3-4-15,2-6 1 16,-2 6-3-16,7-3 3 16,8 2 1-16,7-5 5 0,4 1-4 15,4-6 4-15,2-3 0 16,-6-3 0-16,3-2 1 16,-3-5 6-16,1 1-1 15,-9-5 0-15,-4-5 3 16,-9 2 1-16,-6-4 17 15,-8-4 0-15,-11 4 4 16,-6 3 2-16,-11 3 4 16,-5 5-15-16,-9 2 4 15,3-3-3-15,-7 3 1 16,10-4-7-16,-2-6 36 16,4-2 1-16,-1-7 25 15,3-5 2-15,-9-5 14 16,3-4-30-16,-7-4 3 15,2 2-23-15,-7-7-5 16,6-2-12-16,-5-4-6 16,6 0-7-16,3-4 2 0,10 5 1 15,2 5-1-15,12 4-5 16,6 5-33-16,1 4-20 16,16-1-57-16,6 0-12 15,12-2-99-15,9 2-96 16,15-4-159-16,2 3-33 15</inkml:trace>
  <inkml:trace contextRef="#ctx0" brushRef="#br0" timeOffset="145515.2242">21071 3413 791 0,'10'-9'205'16,"0"4"-205"-16,3 8-127 16</inkml:trace>
  <inkml:trace contextRef="#ctx0" brushRef="#br0" timeOffset="146278.8051">21145 3426 635 0,'40'29'277'0,"-17"-33"14"15,6-1-110-15,11-6-150 16,0-2 17-16,7-7-20 16,-4-4-12-16,3-6 0 15,-3-1-5-15,5-9 1 16,-6-1-5-16,6-12 2 16,-3 3-4-16,4-10 4 15,-6 4 0-15,1-4 8 16,-7 7 1-16,-9-1 37 15,-9 9 24-15,-11 0 34 16,-9 6 1-16,-11 0 2 16,-2 4-36-16,-6 4-29 0,3 5-39 15,-1 3-10-15,4 10-8 16,1 3-3-16,4 5-3 16,-3 1-9-16,1 5-7 15,-5 3-10-15,0 4-5 16,-4 7-1-16,1 5 5 15,0 12 4-15,6-1 11 0,4 10 5 16,6-3 3 0,3 5-4-16,5-8-2 0,5 6-7 15,-1-7-1 1,4 7 3-16,1-5 10 16,1 2 8-16,-3-2 9 15,0 5 4-15,0-5-1 0,3 2 2 16,1-2-5-16,4 1-6 15,2-6-7-15,6 2-7 16,-3-4-3-16,0 1 2 16,-6-6 6-16,-7-2 11 15,-5-6 12-15,-7-3 17 16,-5-3 1-16,-6 2 5 16,-1 1-2-16,-10-1 5 15,-1-1 0-15,-5-3 36 16,-1-4 4-16,-3-3 17 15,0-1-10-15,-8-2-12 16,0 0-47-16,-8-3 27 0,5 0-18 16,-1-2 4-16,6 1-1 15,-2-3 5-15,7 0-10 16,-1-5 10-16,5 1-1 16,0-4 1-1,9 1 6-15,2-2-28 0,4 6-8 16,4 0-34-16,5 6-27 15,3-1-113-15,10 1-94 16,14-3-18-16,9-3-227 16,23-7 11-16</inkml:trace>
  <inkml:trace contextRef="#ctx0" brushRef="#br0" timeOffset="147946.613">23356 2770 1518 0,'9'1'160'0,"-6"-1"-19"15,-5-1-448-15,-3 1-153 16,4 0 70-16,0 0 13 16,0 0 111-16,1 1 248 15,0 0 101-15,1 0 52 16,0 0 126-16,12 9-81 16,3 0-53-16,31 35-31 15,-27-28-88-15,3 10-10 16,1-1-1-16,1 9 0 15,0-1-1-15,2 5 1 0,-4-4 1 16,1 11 3 0,-5-9 2-16,2 5 10 0,-2-6 2 15,0-1 14-15,-2-16 4 16,2 4 45-16,-4-15-263 16,3-10 103-1</inkml:trace>
  <inkml:trace contextRef="#ctx0" brushRef="#br0" timeOffset="148245.9181">23966 2738 931 0,'-16'-10'177'0,"5"4"66"0,-1 4-313 16,7 6-10-16,2 4-11 15,-1-2 1-15,-1 5 77 16,1 0 44-16,-8 4 42 15,-6 3 17-15,-12 6 57 16,-5 2-38-16,-13 5 6 16,-2 1-4-16,-11 1 3 15,6-3-51 1,-4 0 3-16,11-3-16 0,3 0-30 16,12-2-6-16,2-1 26 15,10-5-56-15,4 0-13 16,4-5-47-16,6-4-292 15,6-6-64-15,12-10-88 16</inkml:trace>
  <inkml:trace contextRef="#ctx0" brushRef="#br0" timeOffset="148914.6356">24920 2562 1063 0,'3'13'200'16,"8"-10"131"0,-19 3-316-16,-6 3 9 15,-7 7 7-15,-3-2 3 16,-8 4-15-16,3 1-7 0,-8-2-20 15,5-6 52-15,-8 7 3 16,2-1-2-16,-8 1-1 16,1-3 20-16,-10 10-58 15,4-6-5-15,-6 2-1 16,3-3 2-16,-5 6-1 16,7-8 0-16,-4 7-2 15,10-3 0-15,4 1 0 16,13-3-1-16,6-1-2 15,10-6-6-15,6-3-20 16,7-1-12-16,0-2-9 16,4 2 1-16,2 1 7 0,1 0 20 15,2 0 11 1,3 1 9-16,1-1 1 16,3-1-1-16,3 2-5 15,1 0-2-15,4 1-3 16,5 2 1-16,4 4 2 0,1 2 4 15,2 2 5-15,-4-3 4 16,-4 0 1-16,-8-3 2 16,-7-1 0-16,-6-4-3 15,0 1 1-15,-2-2-1 0,1-1 0 16,4 2 0-16,2 0 2 16,-2 2 2-16,1-5 7 15,-2 1 7-15,-3-4-5 16,-4-4-24-16,0-1-54 15,-2 2-56-15,0-1-42 16,0 0 4-16,2 0 41 16,20-7-83-16,36-20-33 15,-29 6 38-15</inkml:trace>
  <inkml:trace contextRef="#ctx0" brushRef="#br0" timeOffset="149344.7966">25465 2459 1687 0,'2'7'121'0,"0"-3"249"15,5 8-477-15,-1 7-103 16,-6 13 140-16,-8 4 14 16,-5 13 14-16,-3 1 14 15,1 7 3-15,3-9 2 0,-1 5-7 16,3-8 3 0,2 8 0-16,0-9 7 0,-1 9 6 15,3-6 9 1,-5 7 4-16,4-7 6 0,2-1 1 15,3-9 0-15,0-1 0 16,2-10-2-16,-1-1 1 16,2-3-2-16,-1-2 4 15,1-4 2-15,2 0 3 16,-1-7 2-16,-1-1 24 16,-1-3-34-16,-3 0-80 15,-2-1-242-15,-7-1 21 16</inkml:trace>
  <inkml:trace contextRef="#ctx0" brushRef="#br0" timeOffset="155507.22">26455 3585 769 0,'-17'17'135'0,"36"-28"84"16,3-3-237-1,8-4 21-15,-2 2 9 16,8-5 13-16,-1 0 6 0,13-6 5 15,-1-3-9-15,13-12-5 16,-8-1-11-16,5-7-2 16,-11 3-1-16,2-12 31 15,-15 8 14-15,-2-6 21 16,-11 0 10-16,-2-3 28 16,-10 9-25-16,-4-3-9 15,-4 10-22-15,-3 0-8 0,-3 7-27 16,-9 0-5-16,-2 10 2 15,-10 2 1-15,-3 7 2 16,-7 5-5-16,3 8-5 16,0 5-10-16,7 6-8 15,2 7-20-15,6 2-10 16,5 13-10-16,6 2 2 16,4 10-1-16,7 4 14 15,4 8-2-15,2-5 7 16,10 9 0-16,4-7 2 15,5 7 4-15,4-2 11 16,6 3 6-16,-5-8 3 0,4 8 3 16,-11-6-2-16,-1 1 0 15,-8 0-2-15,-5 5 1 16,-5-9 0-16,-2-1 3 16,-2-14 1-16,-2-3 4 15,0-13 4-15,-4-5 23 16,-3-6 9-16,-8-3 15 15,-6-10 2-15,-11-5 49 16,-4-7-1-16,-9-16-4 16,1-2-14-16,-3-7-5 15,6 0-45-15,-5-4 9 16,5 12 0-16,0 3 1 16,6 7-2-16,3 3-13 15,10 12-33-15,6 0-21 16,9 6-4-16,8 2-127 15,8 0-115-15,15-2-258 16,6-2-67-16</inkml:trace>
  <inkml:trace contextRef="#ctx0" brushRef="#br0" timeOffset="156690.5217">27518 2617 1514 0,'-32'92'294'0,"31"-77"112"16,1-24-437-16,0 15-37 16,2 0 6-16,1 3 16 15,4 1 30-15,2 4-5 16,2 1 0-16,3 8 3 0,2-3 8 15,5 9 2-15,-2-1 6 16,4 9 2-16,-1-3 4 16,0 8 4-16,-3-5-9 15,3 1-22-15,-5-9-32 16,-1-2-330-16,-2-11 73 16</inkml:trace>
  <inkml:trace contextRef="#ctx0" brushRef="#br0" timeOffset="156978.1879">27961 2772 1802 0,'4'8'245'0,"0"-1"202"16,-2 0-523-16,0 2-36 15,-3 2 56-15,-4 9 35 16,-5 7 20-16,-11 12 5 15,-6 6 4-15,-11 15 2 16,0 1 27-16,-11 6 3 16,4-4 1-16,-8 9-5 15,6-11-1-15,-3 8-26 16,10-6-7-16,3 3-24 16,11-12-2-16,5-2-7 15,7-10-17-15,1-2 89 16,5-9-510-16,4 0 193 15</inkml:trace>
  <inkml:trace contextRef="#ctx0" brushRef="#br0" timeOffset="159015.181">28821 2763 749 0,'2'2'103'0,"4"-3"101"16,0 4-234-16,-1-5 34 16,-2 1 34-16,-2 1 47 15,-1 0 13-15,-1-1 25 16,0 1-6-16,0 0-13 16,0 0-45-16,-1 0-8 15,2 0-20-15,-1 0 25 16,0 0 0-16,0 0 2 15,0 0-4-15,0 0-5 16,1 0-29-16,-1 0-1 16,1 0-3-16,-1 0 5 15,0 0 2-15,0 0 3 16,0 0-7-16,-1 0-5 0,-2 0-9 16,-13 3-6-16,-32 10-7 15,26-1-2-15,-2-1 0 16,-5 5-2-16,1-3 2 15,-8 7 2-15,0 0 2 16,-9 8 2-16,3 0 3 0,-10 6 1 16,2-2 0-16,-7 4-3 15,8-5 3-15,-4 7 1 16,9-8-1-16,2 4-1 16,8-8 4-16,0-1-3 15,7-8 2 1,3-2 1-16,6-3 0 0,3 0 0 15,10-5 0-15,1 0-5 16,4-6-3-16,2-3-6 16,0 1-3-16,-1 1-5 15,0-1 2-15,0 1-8 16,0 0 3-16,0 0-1 16,1 0 5-16,7 2 2 15,9 4 9-15,34 16 2 16,-31-11 1-16,2 4 0 15,-4 0-1-15,5 4-1 16,-3-2-1-16,4 5 2 0,1-3-1 16,4 4 2-16,2-4 1 15,6 3 6-15,-2-1 3 16,4 2 4-16,-9-6 1 16,0 3 1-16,-9-7-2 15,-6-1 1-15,-8-6 9 16,-1 0-39-16,-5-3-44 15,0-1-143-15,2-5-84 16,-3 2-117-16,1-1-93 16</inkml:trace>
  <inkml:trace contextRef="#ctx0" brushRef="#br0" timeOffset="159392.4757">29038 2681 1232 0,'10'20'201'0,"-2"-2"144"15,-6-4-370-15,1 4 2 16,-2 8 21-16,1 0-2 15,1-1-1-15,-1 7-4 16,2-3-1-16,1 6 13 16,-3-1 10-16,0 7 3 15,0-3 0-15,-2 9 0 16,-4-4-13-16,-1 6-2 16,-1-1 1-16,-5 15-2 0,-8 0 59 15,-4 11-1-15,0-3-1 16,-6 8-3-16,5-13 6 15,3-3-84-15,6-14-28 0,4 2-360 16,5-15 84-16</inkml:trace>
  <inkml:trace contextRef="#ctx0" brushRef="#br0" timeOffset="160837.5336">29752 3950 1536 0,'7'-1'96'0,"15"-8"252"16,8-6-451-16,13-7-24 16,-1-4 113-16,9-4 6 15,-7-4 5-15,8-3 3 16,-5-1 9-16,11-9 11 16,-3-2 8-16,11-9 8 15,-5-1 1-15,5-8-2 16,-7 5-8-16,-3-1-3 15,-14 9-5-15,-5-7 8 16,-16 13 4-16,-11-1 14 16,-9 6 1-16,-10 0 12 15,-9 12-16-15,-12 2-4 0,0 6-12 16,-5 5-13-16,8 11-18 16,4 2-9-16,10 6-12 15,1 4-21-15,3 6-5 16,0 10-7-16,0 6 9 15,1 16 6 1,1 5 20-16,2 8 6 0,3-1 12 16,4 8 3-16,2-10 0 15,4 5 1-15,1-5 2 16,2 4-2-16,1-8 1 16,0 4 0-16,0-10 0 0,2 3 0 15,-3-11 2-15,-1-1 1 16,-5-10-1-16,-5 3 3 15,-7-8 2-15,-9 1 7 16,-7-2 6-16,-5-1 9 16,-4-2 1-16,-2-2 1 15,3-3-4-15,-3-2 1 16,4-5 11-16,0-4 13 16,2-3 8-16,-1-7 25 15,4-3 3-15,-4-7 2 16,4 0-14-16,-4-7-7 15,6 5-24-15,-3 0-8 16,7 2-19-16,-2 5-6 16,7 4-7-16,1 2-12 15,5 1-20-15,3 1-31 16,2-2-31-16,4 1-47 16,3-1-50-16,9-1-341 0,6 4 81 15</inkml:trace>
  <inkml:trace contextRef="#ctx0" brushRef="#br0" timeOffset="161859.5562">30965 3059 195 0,'50'68'96'0,"-36"-67"-8"0,-2-3-28 15,-4 2-60-15,2-1 4 16,-5 1 23-16,3 3 29 16,-4 0 20-16,2 0 30 15,1 2 4 1,0 3-19-16,-2 2-29 15,3 5-20-15,4 1-29 16,-3 2 2-16,3 3-2 0,3 4 4 16,-4-1 0-16,0 6 2 15,2 2-5-15,-5-2 3 16,1-4-1-16,-2-1 7 16,-3-7 0-16,4 0-32 15,3-6-68-15,6 0-162 16,4-6-5-16</inkml:trace>
  <inkml:trace contextRef="#ctx0" brushRef="#br0" timeOffset="162190.6396">31704 3136 1111 0,'0'2'198'15,"-1"1"117"-15,0-3-323 16,0 0 2-16,0 0 21 15,0 0 19 1,-1 1 17-16,-7 12 34 0,-11 7-7 16,-31 33-5-16,29-28-12 15,-9 3-13-15,0 2-39 16,-10 10-5-16,-4-5-36 16,-7 9 69-16,3 0 1 15,-9 8 1-15,6-7 0 0,-2 8 34 16,5-8-45-16,-4 4 5 15,8-10-1-15,-6 5 1 16,5-4 0-16,-1 3-21 16,7-8-6-16,5 0-23 15,13-11-7-15,5-5-456 16,11-12-9-16,4-10-157 16</inkml:trace>
  <inkml:trace contextRef="#ctx0" brushRef="#br0" timeOffset="163341.3742">31853 3294 1151 0,'6'-2'71'0,"3"7"191"15,1-2-370-15,7 4 41 16,-3 2 53-16,7 5 1 16,-2-1-1-16,5 5-1 15,1-1 4-15,6 2-1 0,1-2 3 16,11-3 1-16,1-4 3 15,6 1 5-15,-2-2 1 16,2 0 1-16,-9-1 1 16,-2 0 2-16,-12-2-1 15,-5 2 8-15,-12-1 11 0,-7 2 23 16,-12 0 6 0,-14 7 5-16,-6-1-6 0,-12 10-48 15,-7 0 53 1,-8 6-3-16,3-1-53 0,-9 4 87 15,6-2 56 1,-11 3-65-16,9-3-3 0,-10 6 47 16,9-3-89-16,-6 7-15 15,13-4-13-15,1-1-2 16,14-7 1-16,3-1-44 16,13-9-63-16,6-7-275 15,10-4-51-15,10-16-138 16</inkml:trace>
  <inkml:trace contextRef="#ctx0" brushRef="#br0" timeOffset="163721.5863">32296 3708 1597 0,'7'10'258'15,"3"2"165"-15,-3-12-453 16,5 4-51-16,1-1 40 16,6 8 26-16,-1-9 10 15,5 5-2-15,0-2 1 16,2 2 1-16,-5-1 4 0,0-3 0 15,-3 0 0-15,1 1 1 16,0-3-1-16,4 0 1 16,1 1 0-16,9-3 1 15,-2-1 1-15,12-3 1 16,-4-2 6-16,6 0-27 16,-7 2-20-16,-4 0 147 15,-12-5-528-15,-8-12 199 16</inkml:trace>
  <inkml:trace contextRef="#ctx0" brushRef="#br0" timeOffset="163974.7691">33001 3314 1436 0,'14'3'198'0,"-13"9"184"0,5 2-443 15,-2 9 11-15,0 2 35 16,0 11 5-16,-3 2 6 16,-3 11 6-16,0-3 4 15,-4 10 4-15,-5-6 1 16,-5 2 4-16,-2-7-3 16,-3 6 5-16,-2-7 28 0,3 6-67 15,9-9-370 1,-1-4 130-16</inkml:trace>
  <inkml:trace contextRef="#ctx0" brushRef="#br0" timeOffset="168024.5203">18797 7757 1649 0,'-39'-11'295'0,"-6"0"134"15,0 0-513-15,-10-4-13 16,5 5 28-16,-11-7-7 15,1 1 53-15,-12-1 46 16,8 5 25-16,-14-3 26 16,4 7 6-16,-21 7 22 15,6-1-20-15,-17 11-19 16,11 7-28-16,-18 13-12 16,16 3-20-16,-12 16-7 15,14-1 0-15,-14 17-2 16,18-8 1-16,-9 11-5 15,15-5 2-15,-8 15-5 0,20-9 1 16,0 22-4 0,14-5 2-16,-1 22-10 0,12-8-2 15,-1 27-2 1,8-10 11-16,-2 26 0 0,17-14 7 16,11 16-5-16,10-19 5 15,16 13-13-15,17-25-3 16,12 16-6-16,8-23 9 15,21 13-4-15,6-20 5 0,22 7 5 16,3-18 2-16,21 4-2 16,-9-20 6-16,19 4 0 15,-13-16 9-15,11 5 17 16,-18-12 6-16,19 4 0 16,-16-13 0-16,11-4-9 15,-10-13-7-15,16-9 0 16,-15-15 1-16,16-14 8 15,-12-9-1-15,15-12 0 16,-19-4 6-16,16-16 11 16,-16 0-3-16,10-12 0 15,-16 1 0-15,3-13 1 16,-22 6-13-16,3-16 10 16,-18 3 5-16,-5-12 11 15,-14 4-7-15,-6-22 2 16,-18 9-14-16,-8-9-3 15,-12 6-11-15,-13-15-2 0,-15 14-7 16,-11-5-3-16,-14 8-3 16,-17-19-16-16,1 16-1 15,-16-11-18-15,1 12 8 16,-16-15 11-16,3 24 19 16,-18-8 0-16,7 18 20 15,-24-4 3-15,10 26-5 0,-17 1 5 16,11 18-12-16,-18 11-6 15,17 15-23 1,-16 12-331-16,5 20-166 16,-17 26-60-16</inkml:trace>
  <inkml:trace contextRef="#ctx0" brushRef="#br0" timeOffset="176703.5598">18145 9427 842 0,'1'-1'337'0,"0"1"0"16,0 0-211-16,0 0-109 16,0-1-64-16,0 0-28 15,0 0 1-15,0 0 14 16,0-1 57-16,0 0 65 16,0-5 56-16,1-2 48 15,-1 2-8-15,-1-1-16 16,-1 1-48-16,-1-1-32 0,2 4-50 15,-2 0-14 1,0 1-6-16,-10-5-3 0,3 4 2 16,-34-7 0-16,32 13 3 15,0 1-2-15,6 0 6 16,-3 2-45-16,2 0-31 0,-8 2-354 16,1-6 63-1</inkml:trace>
  <inkml:trace contextRef="#ctx0" brushRef="#br0" timeOffset="178240.8072">30306 10986 1147 0,'5'-13'440'0,"-1"4"44"16,-3-1-329-16,-2-1-101 15,-3-6-114 1,-5-4-109-16,0 0-28 0,-2-3 10 16,0 4 81-16,2 4 130 15,4 5 109-15,0 2 53 16,2 5 12-16,-1 3-11 16,0 2-77-16,3-1-31 15,0 0-45-15,-1 1-22 16,-3 2-11-16,-4 18-37 15,-25 33-12-15,37-26-11 16,2 1 6-16,4 0-6 16,5-3 32-16,6 0 11 15,0-4 11-15,12-2 2 16,0-8 4-16,8-5 2 16,-3-9 4-16,7-9 3 15,-7-7 0-15,0-3-11 0,-7-1-11 16,-1-8-8-16,-8 5-2 15,-3-2-1-15,-8 2 12 16,0 1 12-16,-5 6 12 16,-2 2 11-16,-2 5 3 15,-1 3 0-15,-3 4-8 16,-8 4-12-16,-5 5-15 16,-19 10-8-16,-10 2-1 15,-17 11 5-15,-4 0 10 16,-9 4 4-16,10-4 5 15,4 2-2-15,18-8 4 16,5-2 13-16,18-7 11 0,7-1 16 16,9-8 3-16,5-1-5 15,6-6-14-15,10-3-14 16,7-9-23-16,12-4-23 16,4-5-9-16,10-2-4 15,-8-3 2-15,2-3 12 16,-11 2 34-16,-2-1 23 15,-11 1 6-15,0 0 2 16,-7 6-12-16,-3 2-25 16,-5 3-16-16,-2 2-2 15,-6 6 1-15,-1 3 8 16,-1 4 11-16,-5 5 1 16,0 2 1-16,1 4-5 15,1 2-1-15,1-1 5 16,6-1 0-16,2-1 1 15,3-2 2-15,5-3 14 16,1-3 2-16,2-2 3 0,-1-2 1 16,-1-1 6-16,-5 0-12 15,0 3 8-15,-4 0 2 16,0 4 3-16,-1 0-2 0,0 0 0 16,0 1-11-16,1 6 11 15,8 12-21-15,22 31 245 16,-16-31-824-16,-10-16 343 15</inkml:trace>
  <inkml:trace contextRef="#ctx0" brushRef="#br0" timeOffset="179801.951">15443 6294 1546 0,'-75'-15'219'0,"57"4"199"15,4 4-466-15,-2 4-44 16,-3 3 34-16,1 3-6 16,0 5 2-16,-2 5-2 15,5 3 23-15,-1 5 16 16,2 1 9-16,0 10-1 16,4-1 14-16,-3 10 2 15,7 4 2-15,3 11-6 16,5-3 0-16,5 11-2 15,3-3 3 1,9 5 0-16,0-7 0 0,8 5-1 16,2-12-6-16,22 1-39 15,-4-12-2-15,20-3-5 16,3-10 2-16,16 2 4 16,-8-11 39-16,17-6 4 15,-6-3 10-15,10-9 4 16,-11-13 5-16,9-5 6 15,-16-7 5-15,2-13 12 16,-15-6 9-16,-3-11 23 16,-14-3 7-16,-5-12 16 0,-14 5-7 15,-6-1 14-15,-11 16-8 16,-7 1 25-16,-10 11-9 16,-13-3 2-16,-6 10-24 15,-21-8-23-15,-11 5-51 0,-27-1-43 16,-10 8-14-16,-30 3-4 15,3 8 9-15,-11 4 24 16,19 7 33 0,-2 4-3-16,29 2-7 15,10 3 73-15,18 3-540 0,13 4 192 16</inkml:trace>
  <inkml:trace contextRef="#ctx0" brushRef="#br0" timeOffset="180518.4592">20761 5888 1689 0,'-34'9'208'0,"-5"8"197"15,4 2-515-15,-5 17-122 16,7 4 45-16,0 11 56 15,6 0 3-15,-2 10 58 16,4-6 100-16,-8 13 3 16,2-3 18-16,-3 11 15 15,5-8-37-15,4 7-3 16,14-11 2-16,12 7-18 16,8-12-6-16,16 7 4 15,11-9 5-15,14 0-1 16,3-13 1-16,22-11 1 15,1-15-1-15,24-12 4 16,-3-13 4-16,19-15 4 16,-12-6 1-16,15-18-3 0,-19-2-7 15,4-12 4-15,-20 4 9 16,-3-5 12-16,-29 9 14 16,-14-6 27-16,-19 9-7 15,-20-9-24-15,-23 3-28 0,-31-9-123 16,-17 8-47-16,-24 7 31 15,0 15 68-15,-13 12-403 16,13 22 297-16</inkml:trace>
  <inkml:trace contextRef="#ctx0" brushRef="#br0" timeOffset="182453.569">28462 8338 1819 0,'13'6'348'0,"0"0"191"16,-3-2-546-16,2 9-32 16,1 8 1-16,-2 16-7 15,-6 5-9-15,-3 15 3 16,-7 1 22-16,-5 11 9 16,-1-6 12-16,1 15 14 15,-1-4 10-15,1 10 25 16,3-2 9-16,-2 21 7 15,1-2-7-15,-7 24 7 16,-5 2-19-16,-3 19-12 16,1-12-8-16,-8 16-3 15,10-21-19-15,6 16-3 0,-1-19 0 16,3 21 13-16,12-19 0 16,1 5-1-16,-3-29-1 15,5 5 3-15,3-32-12 16,-5 0 3-16,-1-18 3 0,0 4 2 15,-1-18 1-15,-4 1 3 16,1-14 0-16,-1-1 4 16,3-12 2-16,-2-1 1 15,0-13-1 1,7 5 1-16,1-2-4 0,6 0-3 16,4-2-3-16,13 8-1 15,0-10-2-15,13 4 0 16,3-3-1-16,16 0 1 15,-2 1 1-15,19 0 1 16,-4-3-2-16,22 1-2 16,-2-2 3-16,32-1 4 15,-4 3-4-15,41 5-1 16,-11-1 3-16,31 6-3 16,-15 5-4-16,34 2 4 15,-19 2 0-15,29 7 0 16,-18 0 2-16,29 7 3 15,-26-2-4-15,17 4 2 0,-27-2 1 16,10 7-3-16,-38-10-3 16,6 7 4-16,-34-6 0 15,3 3 1-15,-26-8 0 16,-8 2 0-16,-27-9-3 16,-7-4 1-16,-26-9-4 15,-9-7 1 1,-9-6-1-16,-2-9 2 0,-10-4 1 15,2-11 8-15,-4-2 4 16,-4-10 4-16,-3-4-2 16,2-22-1-16,-1-2-7 0,5-23-6 15,0 1-4-15,3-23 1 16,3 12 0-16,6-24 2 16,-6 13 3-16,3-25 9 15,0 11 3-15,2-20 10 16,-8 20-1-16,4-26 1 15,-3 13-9-15,2-9-5 16,-2 11-12-16,2-21 0 16,-2 26-1-16,7-12 2 15,-5 15 0-15,0-5 19 16,0 27 6-16,-1 0 6 16,-6 24-1-16,2 0-1 15,-4 17-17-15,1-2-9 16,-6 9-7-16,0 1-1 15,-3 12 0-15,2 3 2 16,-1 12 1-16,2 1 0 16,-1 7 1-16,-1 4-3 15,0 5-1-15,-1 1-5 0,-1 4-3 16,-4-3-4-16,0 2 1 16,-9-3-3-16,-2 0 3 15,-10-2-11-15,0-1 3 16,-10-3-2-16,3 2 3 15,-13-5 1-15,-5 4 15 16,-27-3-1-16,-9 5 2 16,-31-1-1-16,-3 5-1 0,-26 0-5 15,8 2 0-15,-42 0-1 16,7 2-1 0,-40 1-1-16,20 1 1 15,-36 1 1-15,34 2-5 0,-20-3 3 16,36-3 3-16,-19-4 0 15,30-2 11-15,-14 1 8 16,30-1 0-16,-5-3-2 16,27 6 3-16,6 0-12 15,35 3 19-15,8 2-57 16,24 3 15-16,-1 0-548 16,16 3 134-16</inkml:trace>
  <inkml:trace contextRef="#ctx0" brushRef="#br0" timeOffset="204815.6813">25911 14210 506 0,'-24'3'557'16,"-3"-2"-177"-16,6-4-1 16,-7 2-291-16,4 1-81 15,-8 0 2-15,6 0 20 16,-3 0 33-16,7-1 19 16,4 1 30-16,4 0 5 15,0-2-9-15,1 1-37 0,-4 3-21 16,-4-1-31-16,-9 5-11 15,-2 3-11 1,-7 4 10-16,5 4 10 16,2 1 6-16,8-3 3 15,4 5-2-15,10-2-11 0,-2 4-9 16,5-2-4-16,-2 7-4 16,-2-2 2-16,-2 7-1 15,1-5 1-15,-2 9-1 16,1-4 1-16,4 7 0 15,0-4 1-15,4 3-1 16,2-2 2-16,3-1-2 16,5-8 0-16,4-1-3 15,3-7 0-15,3-2-3 16,5-2 1-16,6 0 1 16,3-2 4-16,10-4 4 15,-1-2 3-15,10-5 1 16,-1-3 1-16,18-4 5 15,-2 1-1-15,11-4 1 0,-4-6 5 16,13-6-2-16,-13-3-7 16,14-11 1-1,-11-3 2-15,1-8-1 16,-16-1 2-16,-1-11 5 16,-21 6 0-16,-5-3 2 0,-13 7-3 15,-9-1 7-15,-12 9 2 16,-9-6 1-16,-7 8-2 15,-2-1 1-15,-7 6-11 0,-15 2-5 16,-4 15-22-16,-22 8-16 16,-8 10-7-16,-9 8-13 15,7 7-9-15,-4 15 309 16,18 4-806-16,8 5 368 16</inkml:trace>
  <inkml:trace contextRef="#ctx0" brushRef="#br0" timeOffset="207330.1335">24167 13148 1719 0,'-1'25'382'15,"-3"-6"147"-15,-1 4-486 16,0 3-56-16,0 12 1 16,-2-2 11-16,-1 13-2 15,-1-1-2-15,-4 15-2 16,3-2 1-16,-1 24 0 15,-1-3-8-15,-4 21 25 16,4 0 1-16,2 23 1 16,-3-12 0-16,0 27 10 15,11-6-23-15,-5 18 1 16,-7-15 1-16,6 31 0 16,1-22-2-16,-9 20-2 15,4-14 3-15,-6 24 13 16,-4 15 5-1,-3 0-8-15,4-13-5 0,0-6-12 16,2-16 5-16,8-46 3 16,6-4 0-1,2-25 2-15,5-4-1 16,4-29-1-16,5-6 0 16,-2-12-1-16,3-5-1 0,1-12 3 15,3-3 0-15,1-6 1 16,7-9 5-16,4-2 1 15,10-7-2-15,5-1-1 16,14-4-2-16,4 4 2 0,15-4 5 16,-2 2-1-16,20-2 5 15,-1 5 4-15,23 5-2 16,-11 4-6-16,29 6 4 16,-7 4-11-16,28-2 22 15,-15-3-3-15,43 3-10 16,-20-6-7-16,27 3 17 15,-20 3-31-15,20 1 3 16,-18 0 10-16,19 6 4 16,-29 0-14-16,20 2 23 15,-27-1 4-15,-2 0-8 16,-25-1-7-16,2 0-2 16,-36-4-19-16,-3 4-5 15,-32-2 8-15,-8-2 12 16,-22-3 7-16,-7-3 4 15,-13-4 1-15,-5-8 6 16,-3-3-7-16,0-12-4 0,-4-6-5 16,-1-10-4-16,3-4-5 15,-1-23 1-15,1-5 6 16,10-32-20-16,2-3-14 16,6-19-19-16,5 9-6 15,9-17 0-15,-5 22 32 16,12-29 17-16,1 2 17 15,6-17 11-15,-3 18-10 16,-2-23 10-16,-6 32 9 16,-4-12 19-16,-8 16 1 15,-2-13 27-15,-3 28-14 16,-2-16 1-16,-2 19-14 0,5-12-10 16,-3 17-19-16,2-6-7 15,1 15-11-15,-2-11 0 16,-5 21-1-16,-4-12-1 15,-5 15-1-15,-6-8 1 16,-5 16 1-16,0-3 4 16,-1 13 1-16,8-7 6 15,4 14-2-15,3 1-3 16,0 10-4-16,3 5-11 16,-3 9-10-16,2-2-7 15,-2 8 0-15,0-5 0 0,-3 3 8 16,0-4 5-1,-1 6 7-15,1-1 0 0,2 4-1 16,0 0 0-16,0 5 0 16,2-2 1-16,-1 5 1 15,0-5 4 1,-1 4 3-16,1-2 6 0,-3 3 1 16,-1 0-2-16,-2 4-5 15,-3 2-8-15,-2 2-13 16,-5 0-12-16,-5 3-1 15,-11 3-3-15,-4 0 8 16,-11 3 6-16,-4 1 12 0,-14 0 2 16,-1-1 2-16,-20 2-2 15,-2 4-2-15,-22-2-3 16,0 5 7-16,-36 8-6 16,10-2 0-16,-28 2-5 15,8 3 1-15,-25 1-11 16,21-2 7-16,-27 5-2 15,16-2 11-15,-17 6-2 16,27-8 8-16,-5-1 2 16,24-6 4-16,-10-1-2 15,31-3 2-15,-8-1 1 16,20-3-1-16,-5 2 0 16,23-6 0-16,-6 0-1 15,20 0-2-15,5-2 1 16,20-6-2-16,7 3-7 15,15-2 0-15,-2-4 2 16,8 0-3-16,-2 4 3 0,1-3 6 16,2 3 0-16,0 5-3 15,-3 0-4-15,2 2-2 16,-3 4-15-16,-1-3-14 16,-3 0-5-16,1 0 5 15,-4-2 6-15,4 0 16 16,-1-2 18-16,4 1 6 15,0 0-1-15,2 1-4 16,-3 0-3-16,1 5-1 16,-5-2 0-16,1 2-1 15,-4-1 2-15,2 2 0 16,-3-5 0-16,5 1 0 0,-4-4 0 16,5 0 1-16,-3 0 0 15,8 2 0-15,0 0 0 16,4 3 0-16,3 2 0 15,4-4-1-15,3 4-6 16,1 4-1-16,2-1 0 16,0 1-1-16,-2 6 1 15,1-1 5-15,1-1 40 16,2 1-7-16,1 4 199 16,6-2-769-16,8-4 314 15</inkml:trace>
  <inkml:trace contextRef="#ctx0" brushRef="#br0" timeOffset="212927.1975">25176 13937 1196 0,'9'-37'259'0,"-8"33"114"15,-3 0-355-15,2 4-15 16,-2 0-1-16,2-1-1 16,0 1 13-16,0 0 24 0,0 0 9 15,0 0 0-15,2 0-2 16,-2 0-19 0,1 1-19-16,0 0-7 0,0 4-1 15,1 9 9 1,-3 1 14-16,-7 38 14 15,1-32 9-15,3 5 5 0,3-1-8 16,1 3-4-16,0-3-14 16,-1 5-2-16,-2-2-3 15,-5 7-1-15,-1 0-5 0,-3 6 0 16,1-6 6-16,-1 5 2 16,4-6 0-16,0 0 1 15,3-6 6-15,0 4 3 16,3-7 2-16,0-2 5 15,-1-4 1-15,2 2-9 16,-2-4-12-16,-1 4-5 16,-1-1-7-16,-2 1-2 15,0-2 0-15,-1 0 0 16,1-3 1-16,3-1-1 16,2-4-2-16,6-1 0 15,4-1 0-15,1-3 1 16,0 0 2-16,0-2 0 15,-2-2 1-15,-2 1 1 16,-3-3-1-16,0 1 0 16,-2-1-1-16,0 0-3 15,0 0-1-15,0 1-2 0,1 0 0 16,1 0 2-16,18 5 2 16,35 31 0-16,-28-30-1 15,5-4-2-15,1 3-1 16,0-3 0-16,-5 2-1 15,6 2 0-15,-5-1 2 16,8 4 0-16,1-1 0 16,7-3 8-16,-2 3 4 15,10-2 5-15,-4-6 5 16,5 1 4-16,-6 2-7 16,6-5-3-16,-11-2-5 15,5 0-4-15,-5 0-2 16,8-2 2-16,-4-1 5 0,7 5-1 15,-7-2 1-15,3 1-2 16,-8 2-1-16,-1 1-6 16,-9-1 1-16,0-3-2 15,-7 3 0-15,0-2-2 16,-4 2 1-16,-2-3 0 16,-3 5 3-16,-1-3 0 15,-4 0 3-15,0-1 0 16,-5 4 1-16,1-2-3 15,-2 0 0-15,-1-2-2 16,-1 1-1-16,-3 0 1 16,0 0 2-16,0 0 4 15,0 0 0-15,0 0-3 0,0 0-8 16,0-1-6 0,1 0-4-16,2-4-3 15,7-11 3-15,16-40 5 16,-22 36 5-16,0-9 3 15,-2 4 1-15,-3-7-6 0,-2 5-3 16,-1-7-8-16,3 4-2 16,1-6-1-16,1 6 6 15,0-5 5-15,1 4 7 16,0 0 2-16,0 9 2 0,-2-8-4 16,-1 6-3-16,-1 0-4 15,-2 2-2-15,-2-2-5 16,-2 8 1-16,0 4 0 15,0 3 2-15,1 0-4 16,3 4 2-16,0-1-7 16,2 1 3-16,1-1 2 15,0 1 5 1,1-1 3-16,-1 0 11 0,1-3-1 16,-2 1 0-16,1-2-1 15,0-1 0-15,1 0-3 16,1 2 0-16,0-4 0 15,1 2 1-15,0-1 0 16,-2 1 3-16,-1 1-2 16,0 1 1-16,-2-1-1 15,1 1 0-15,0-1-2 16,0 1 1-16,1 1-3 0,1 2 1 16,-1-1-1-16,0 0-1 15,0 3-7-15,-3 1 1 16,-3-1-6-16,0 5-3 15,-2-1-3-15,1 3 5 16,-2-1-1-16,2 1 6 16,-3-3-8-16,0 3 1 15,-6-1-5-15,-2 1 0 16,-6 0 0-16,-3 3 12 16,-17 1 4-16,-4-3 6 15,-16 4 3-15,-3 1 4 16,-10-1 0-16,13 3-1 0,0-1 0 15,12-1-1-15,-8-1-2 16,8 1-1-16,-10-2 0 16,2-1 0-16,-9 0 0 15,11 1 1-15,-4-3 0 16,11-1 1-16,-6-1 1 16,13-2 1-16,-1-3 0 15,9 0 0-15,2-2 0 16,11 2 1-16,-1-3-1 15,5 1-1-15,0 1-1 16,3 0 1-16,1 1-5 16,5 1 1-16,3 4 49 15,2 0 245-15,6 6-818 0,3 0 406 16</inkml:trace>
  <inkml:trace contextRef="#ctx0" brushRef="#br0" timeOffset="215697.7856">25293 14072 520 0,'16'0'156'16,"-6"2"29"-16,-1 1-161 15,-5 0-51-15,-3 3 7 16,-2-1 13-16,-3 0 68 16,-3 2 66-16,2 1 52 15,1 0-1-15,0 2-14 16,-1 1-69-16,-3 0-40 0,-3-2-48 16,2 1-8-16,-5-1-1 15,-2 1 3-15,1-1 4 16,-1 1 18-16,2-4 1 15,3 1 0-15,6-1-4 16,1-2-1-16,6-3-16 16,4-1 4-16,3-2 1 15,6-6 3 1,1-2-3-16,-1 0 2 0,-6-3-4 16,-2 0 1-16,-1 3 0 15,-5 0 3-15,-4 0 0 16,1-1-24-16,2 2-23 15,-5-4-82-15,5 2-44 0,-1 1-21 16,-2 5 26-16,-6-1 67 16,-3 7 118-16,-9 4 106 15,0 3 39-15,-2 6 21 16,3 1-45-16,5 2-31 16,7-1-67-16,7 2-18 15,6-3-20-15,12 2-3 16,2-4-2-16,8-1-20 15,2-5-18-15,-2-4-16 16,-4-5-3-16,1-1 0 16,-7-4 23-16,0-2 18 15,-2 1 15-15,5 0-21 16,-1-2-162-16,7-3-186 16,1-3-15-16</inkml:trace>
  <inkml:trace contextRef="#ctx0" brushRef="#br0" timeOffset="224881.1372">16996 1563 1710 0,'-16'40'248'0,"-6"15"185"16,-1-5-513-16,-3 12-28 16,4-7 32-16,-3-3 38 15,5-18 14-15,2 0 15 16,6-9 36-16,0-5 35 16,4-6 7-16,-5 2 8 0,1-3-11 15,-3 2-12-15,2 1-34 16,-5 5-10-16,0 3-8 15,-3 7 1-15,-2 1-2 16,-9 5 0-16,1-1-1 16,-14 4 3-16,-7-3 0 0,-22 11 3 15,7-6-1-15,-16 11 36 16,8-3 10 0,-2 3 6-16,25-4-3 15,-3 4-2-15,20-6-39 16,7 5-17-16,13-6-9 15,6 9-2-15,7-4 1 16,5 3 1-16,4-7 3 0,5 8-1 16,4-10 0-16,4 1 1 15,-1-12 1-15,5 1 0 16,0-8 0-16,6 5 0 16,3-2 1-16,5 9-1 15,-2 0 2-15,15 3 1 16,-3-5 12-16,12 4-18 15,-1-7 318-15,10-3-818 16,-23-25 360-16</inkml:trace>
  <inkml:trace contextRef="#ctx0" brushRef="#br0" timeOffset="226036.2463">33424 2814 1534 0,'24'1'130'0,"-8"-3"252"16,-34-1-559-16,18 4-237 16,2 3 145-16,-4 2-367 15,2-6 144-15,-1 1 702 16,0 0 275-16,1 0-103 16,0 0-3-16,0 0-54 0,1 0-139 15,4 2-38-15,12 6-56 16,32 10-32-16,-27-18-34 15,7 1-6-15,-4-1-11 16,6 0-3-16,-2 1-1 16,-2 3-1-16,-8 1 0 15,1 2 3-15,-5 3 1 16,-1 7-2-16,0 4 0 16,5 10-2-16,1 1-3 0,0 10-2 15,-2 2 0 1,1 2-2-16,-6-6 0 15,-12 9-2-15,-1-3 1 16,0 9-1-16,-15 0 5 0,-12 16 7 16,-3-4 8-16,-12 4 2 15,5-14 0-15,-10 2 0 16,5-12-6-16,2 7-4 16,4-10-11-16,1 9 35 15,7-4 1-15,-10 4 1 16,-2-9 1-16,-5 0 9 15,1-9-33-15,0 0-4 16,12-10-1-16,0 0-1 16,8-3-1-16,-6 1 1 15,6-7 1-15,-1 3 6 0,4-5-6 16,2 0 32 0,6-3 2-16,0-1 1 0,6-5-5 15,-3-1 8 1,6-3-30-16,1-1 2 0,-1 0-6 15,3-2-24-15,0 1-24 16,0 0-73-16,1-1 15 16,0 0-496-16,4 1 125 15</inkml:trace>
  <inkml:trace contextRef="#ctx0" brushRef="#br0" timeOffset="237477.5553">4722 15033 1168 0,'-5'-1'394'0,"1"0"56"16,5-1-318-16,-1 1-74 15,0 0-50-15,0 0-9 16,0 0-19-16,0 0-7 15,0 0 6-15,1 0 4 16,0 0 12-16,12-2 2 16,4-1 9-16,34-6 13 15,-29 7 3-15,4 0-4 16,4 3 0-16,9-2 0 16,4 1-9-16,14 0-4 15,-1 1-2-15,17-3-1 0,-4 2 0 16,16-1 2-16,-6 1 0 15,13 1-1-15,-9 1 0 16,15 0-1-16,-11 3-3 0,15 0-1 16,-5 1 1-16,16 2 0 15,-9-1-1-15,24 3 4 16,-15-1-1-16,22 0 3 16,-10 1-1-16,19 1 1 15,-20 0 0 1,23 2 1-16,-13 1-1 0,22 2 4 15,-16-2-1 1,28 0-5-16,-17-6 3 0,19-1 4 16,-13-3-5-16,18-2 3 15,-24-4 0-15,24 1-1 16,-22-2-4-16,15 0 1 16,-18 2-2-16,16-1 4 15,-28-2 0-15,13 0-2 16,-20 1 4-16,-3-3 0 15,-23 1-1-15,0-1-1 16,-25 1 2-16,-5-3-32 16,-17 4 80-16,-6 2 9 15,-15 0 5-15,-7 3 9 0,-11 0 35 16,-6-1-73-16,-7-1-11 16,-4 3 6-16,-2-1-6 15,0 0 5-15,-1 0-4 16,0 0 6-16,0 0-9 15,-1 0 1-15,-6 0-6 16,-5 0-4-16,1 0-4 16,-32 5 0-16,37-4-6 15,-1-1-6-15,2 1-1 16,3-1-5-16,3 1-4 16,-1-2-5-16,1 1-1 0,0 0 0 15,0 0 4-15,0 0 3 16,0 0 5-16,0 0 0 15,0 0 2-15,0 0-2 16,0 0 0-16,0 0-3 16,0 0 1-16,0 0-2 15,0 0-8-15,0 0-4 16,0 0-2-16,0 0-43 16,0 0-6-16,0 0-49 15,0 0-10-15,0 0-453 16,-1 0 132-16</inkml:trace>
  <inkml:trace contextRef="#ctx0" brushRef="#br0" timeOffset="238324.5241">10623 14255 1428 0,'1'12'417'15,"-1"-3"65"-15,-1-4-372 16,1 1-130-16,0 4-10 15,1 0 8-15,2 9 7 16,7 29 7-16,-7-17 0 16,-2 5 6-16,-5 13-2 15,-2 4 2-15,-7 18 0 16,-3-2 2-16,-10 13 2 0,2-3 3 16,-4 9 2-16,6-13 2 15,2 9 0-15,9-14-2 16,-2 7 2-16,3-16-2 15,-2 5 1-15,0-17-1 16,0-5 2-16,7-14-1 16,-2-10 3-16,3-13-5 15,5-12-10-15,1-10-3 16,5-22-6-16,3-7-5 16,2-22-5-16,1-1 5 15,-1-14 4-15,-1 9 3 16,6-14-1-16,-1 14 11 0,-2-9 1 15,-2 12 0-15,1-8-4 16,-3 16 4-16,0-3 1 16,0 16 1-16,-3 5 3 15,-1 16 5-15,-4 7 7 16,-3 9 0-16,-3 8-8 16,-1 6-6-16,-3 11-7 15,-1 3-10-15,0 13-6 16,-2 7 4-16,2 14 0 15,2 2 3-15,-2 16 0 16,-2 0 13-16,3 14 12 16,-1-4 13-16,5 11 2 15,3-13 2-15,6 2 11 16,1-17-9-16,1-5-224 16,1-15-287-16,-11-12 23 15</inkml:trace>
  <inkml:trace contextRef="#ctx0" brushRef="#br0" timeOffset="239089.354">4764 14242 1244 0,'-21'19'307'15,"20"-15"105"-15,-9 3-355 16,6 1-48-16,-2-1-4 16,2 5-12-16,4 3-5 15,-2 0 3-15,2 9 6 16,-1 5 6-16,0 10 4 16,-5 1 4-16,4 17-1 15,2-2-1-15,0 11-5 16,-1-4-5-16,0 12 15 15,-2-7 4-15,-1 11 7 16,-1-5 2-16,-1 12 3 16,1-7-16-16,1 8 1 15,-3-10-5-15,0 0-2 16,1-18-1-16,6-4 12 16,1-16-36-16,7-15-428 15,5-22 145-15</inkml:trace>
  <inkml:trace contextRef="#ctx0" brushRef="#br0" timeOffset="240487.1105">4631 15131 1224 0,'6'-4'252'0,"2"-10"133"16,4-7-369-16,10-8 2 15,1-5-2-15,11-5-10 16,0 0-10-16,4-1-1 15,-2 5 2-15,5-8-3 16,-6 2 21-16,9-9 20 16,-3-1 8-16,9-16 17 15,-5 4 15-15,8-15-13 16,-4 5-17-16,12-19-9 0,-3-1-16 16,15-17-10-16,-1 4-6 15,6-17-1-15,-6 14 0 16,9-16 0-16,-14 20-1 15,8-16 0-15,-5 15-1 16,10-13 0-16,-15 22 1 16,11-22-2-16,-11 13 0 15,9-15 3-15,-9 13 1 16,14-10-1-16,-13 17 1 16,1-2 2-16,-13 17-2 15,4-8 0-15,-12 14 0 16,5-9-2-16,-3 8 0 0,5-6-2 15,-9 12 1-15,4-7 0 16,-9 17 2-16,-2-1-1 16,-7 14 2-16,-5-3 0 15,-5 12 5-15,2-4 5 16,-5 11 0-16,7-3 0 16,-1 7-1-16,7-4-5 15,-3 2-7-15,1-3 0 16,-5 2 1-16,1 2 1 15,-6 7 1-15,-1 1 16 16,-4 6 5-16,-1 4 3 16,-4 1-1-16,0-3-2 15,1 2-17-15,1-4-7 16,-1 2-3-16,2-1-2 16,-1 4 1-16,0 1-2 15,-4 7-1-15,2 0-10 16,-2 6-3-16,-2 1-14 0,6 5 1 15,4 4 0-15,5 4 10 16,7 1 5-16,3 3 13 16,11 5 2-16,-1 0 1 15,7 0 0-15,-3 0 1 0,10 8 0 16,-8 2 4-16,7 12 0 16,-8 2-1-16,4 13-2 15,-9-3-2-15,9 7-3 16,-7-7 0-16,10 11 0 15,-3-6 1-15,12 13 1 16,-7-4 7 0,12 17-1-16,-7-12 1 15,5 16 3-15,-7-7-1 16,4 8-8-16,-5-10-1 0,10 11-3 16,-2-10 0-16,5 6-3 15,-9-13 5-15,7 9 0 16,-9-11 2-16,2 7 0 15,-7-11 2-15,7 8-1 16,-8-14 1-16,4 8 0 16,-9-11 0-16,4 8 0 15,-9-5-1-15,5 2 1 16,-11-10 1-16,4 10 0 16,-6-13-1-16,4 6 0 0,-6-2 3 15,7 11 0-15,-3-9-1 16,8 9 8-16,-7-9 5 15,3 5-3-15,-7-12-3 16,2 7-4-16,-10-10-6 16,8 6-7-16,-5-7 0 15,4 5 2 1,-4-12 3-16,5 8 1 0,-10-8 1 16,7 6 0-16,-5-7 1 15,1 11-1-15,-1-3 2 16,3 3-2-16,-1-8 2 15,3 5-2-15,-2-9 1 0,4-3-2 16,-6-5 3-16,-2 2 0 16,-8-5 3-16,3 2 0 15,-10-2 2-15,-1 1-1 16,-1-7 0-16,0 1-1 16,-3-4-1-16,1-1 2 15,-2-6 11-15,-2 0-78 16,-5-3-437-16,-17-11 132 15</inkml:trace>
  <inkml:trace contextRef="#ctx0" brushRef="#br0" timeOffset="241471.9518">4783 14411 125 0,'-7'1'93'0,"-7"2"-7"15,-1 5-34-15,0 0 26 16,0 3 2-16,0-1 10 16,3-2-6-16,-2 2 11 15,0-1-9-15,-4 2 21 16,-1 1 29-16,-7 4 15 0,5-1 2 16,-8 5-7-1,3 2-49-15,-3 6-47 0,1 2-19 16,-4 6-16-16,6 3-15 15,-4 6-1-15,3-2-4 16,5 7-4-16,5-5 0 16,2 8-3-16,8-1-1 15,4 5 1 1,3-6 2-16,9 6-8 0,7-12-7 16,9-6-9-16,6-14-3 15,15-10-1-15,3-13 11 16,12-15 11-16,-4-7 9 15,2-13 6-15,-7-3 5 0,3-14 3 16,-13 0 4-16,0-7 9 16,-8 6 3-16,-4-3 9 15,-15 13 1-15,-10-3 8 16,-13 13 10-16,-12-1 27 16,-10 13-11-16,-21 6 5 15,-12 19-421-15,-25 31 118 16</inkml:trace>
  <inkml:trace contextRef="#ctx0" brushRef="#br0" timeOffset="242380.2472">10819 14595 1382 0,'-2'1'449'16,"-8"-2"50"-1,-10-4-352-15,-7 1-99 0,5 2-39 16,-7 2-2-16,3 1 0 16,-11 6-17-16,3 4-1 15,-10 9-1-15,2 6 1 16,-14 12 2-16,8 0 3 15,-5 4 4-15,10-3 3 16,-2 4-3-16,17-6-3 0,2 5-6 16,15-2-5-16,9 7-4 15,11-5 0-15,16 4-2 16,12-7 5-16,15-1 8 16,2-12 3-16,15-5 0 15,-6-12 4-15,10-14 0 16,-10-11-5-16,7-10 2 15,-15-7 16-15,1-14 23 16,-14 0 5-16,-6-10 11 16,-14 2 4-16,-11-6 0 15,-12 11-20-15,-17-10-30 16,-13 12-12-16,-10 6 14 16,-2 12-9-16,-11 9-6 15,5 20 24-15,-2 11-30 16,5 9-40-16,0 10-68 15,8 2 415-15,7 13-819 0,12 1 379 16</inkml:trace>
  <inkml:trace contextRef="#ctx0" brushRef="#br0" timeOffset="244292.1474">5916 10715 1189 0,'0'-2'269'0,"0"-1"85"16,0 1-343-1,0 0-54-15,1 0-4 0,0 0 22 16,6-3 5-16,5-2 12 16,5 0-3-16,31-7-11 15,-24 13 30 1,2 2 6-16,10-1 5 0,3 1 6 16,18-1 13-1,0 1-30-15,27-1-5 0,7 2-4 16,24-1-3-16,-4-1 1 15,33-2 0-15,-9-2 2 16,26-7 0-16,-3-1 2 0,24-6-2 16,-15-3 20-16,25-4 8 15,-21 5 2-15,17 1 13 16,-25 7 4-16,11 2-19 16,-30 7-8-16,5 5-1 15,-33 0-12-15,1 4-3 16,-29 3 2-16,-6 1 0 15,-23 0 1-15,-1 3 0 16,-16-3 30-16,-4 3-64 16,-13-3-38-16,-5-2-173 15,-11-2-165-15,-18 5-69 16</inkml:trace>
  <inkml:trace contextRef="#ctx0" brushRef="#br0" timeOffset="245855.9222">7342 10488 535 0,'4'4'510'0,"-3"-1"-156"16,-1-2-21-16,-1-1-313 15,1 0-59-15,0 0 0 16,0 1 8-16,4 18 2 16,9 39 18-16,-7-17-4 15,-1-7 0-15,2 13-4 16,0-3 1-16,0 12 3 15,1 1 6-15,3 11-2 16,-2-2 6-16,-1 14 1 0,-1-2 1 16,-4 18 0-16,-1-7 3 15,3 20-1 1,-3-10 1-16,2 16 0 0,5-14 2 16,3 18 1-16,-3-10 1 15,1 15-3-15,0-14 1 16,-1 20-1-16,-3-11-2 15,-4 21 2-15,0-12 0 16,-3 21 0-16,-6-13 2 0,-4 15-3 16,3-19 2-16,-5 17 4 15,-1-20 1-15,0 5 3 16,5-21 2-16,-3 5-4 16,6-26-4-16,0 4-1 15,2-18-3-15,-1-1-1 16,1-16 3-16,-1 4 0 15,1-16 6-15,0 3 9 16,0-11 2-16,3-1 0 16,2-10 0-16,2-1-4 15,0-6-7-15,1 0-1 16,0-5 2-16,-2 1 0 16,-1-3 1-16,0 0-1 15,-1-3-1-15,-2 0 5 16,2 0 0-16,-1 0-1 15,2-3-2-15,-1 5 0 16,1-5-7-16,1-1-2 16,1 1 0-16,0-1 0 0,0-4 3 15,-1 2-20-15,-2-3 47 16,1 0 36-16,-1-4 2 16,0 0 2-16,-1 0 20 15,0 0-46-15,0 1-38 16,0 0-4-16,0 0-4 15,1 0-5-15,0 0 2 0,0 0 0 16,0 0 4-16,-1 0 4 16,1 0 3-16,-1 0 2 15,-1 0 1 1,2 0-1-16,-1 1-1 0,-1 1 0 16,0-2-4-1,-6 4-5-15,-4 1 0 0,-6-1 0 16,-30 2-3-16,20-9 7 15,-5-1 2-15,-8 5-7 16,-1 1-5-16,-11 2-2 16,2 1-4-16,-6 2 2 15,4-3 7-15,-2 0 3 16,11-3 3-16,-1-3 0 16,14-1 1-16,-1-1 2 15,10-2 8-15,5 2 5 16,6 1 0-16,7 0-31 0,7 1-15 15,10-1-14 1,5 0-8-16,10-1-3 0,8 0 26 16,10-1 12-16,2 2 7 15,12 3-2 1,-3 1 3-16,12 0 2 0,-5 2 2 16,11 3-1-16,-5-2 4 15,15 4 3-15,-10-1 1 16,5 2-2-16,-9-2 1 15,2 3-2-15,-16-4-3 16,7 4-1-16,-7 0 2 16,2 0-1-16,-11-2 2 0,-4 1 1 15,-13-3 2-15,-10-2-1 16,-9 0 0-16,-7 0 11 16,-3-2 1-16,-8-1 27 15,0-1 12-15,4-1 12 16,-2 0-5-16,-26-1 5 15,-31-7-28-15,17 0-9 16,-2-2-11-16,-10-3-8 16,1 1-7-16,-10-3-4 15,5 2-12-15,-14 3-3 16,7 3 3-16,-5 2-6 16,8 4-15-16,-6 2-44 15,16 2-13-15,1 2 159 16,14 3-520-16,-2 1 233 15</inkml:trace>
  <inkml:trace contextRef="#ctx0" brushRef="#br0" timeOffset="247241.1844">5794 11101 353 0,'13'-6'309'0,"-8"1"-53"15,3 5 3 1,-4-3-206-16,-1 2 12 0,-4-1-33 16,1 1-47-16,-1 0-5 15,-1 0 0-15,-3 0 1 16,-18-7 45-16,-33-4 46 16,21 14 27-1,-1-1 9-15,-14 5 3 16,1 6-33-16,-12 8-15 0,2 4-23 15,-14 9-14-15,8 2-17 16,-18 13-3-16,4-1-3 16,-14 12-2-16,4-6 2 0,-12 13-1 15,17-10 0-15,-7 3-1 16,15-13 1-16,3 4-3 16,20-13 0-16,4-2-16 15,22-11-32-15,10-4-212 16,13-9-119-16,14-12-62 15</inkml:trace>
  <inkml:trace contextRef="#ctx0" brushRef="#br0" timeOffset="247413.6078">5831 11310 227 0,'55'-16'142'16,"-9"-1"-19"-16,3-1-169 15,-9 4 5-15</inkml:trace>
  <inkml:trace contextRef="#ctx0" brushRef="#br0" timeOffset="247635.893">6078 11219 531 0,'54'-28'312'0,"-63"34"-39"16,-11 4-86-16,-7 5-146 15,-11 12-24-15,-4 3-9 16,-13 13-7-16,0 3 1 16,-14 10 5-16,6-4 19 0,-19 7 17 15,0-8 8 1,-18 12 12-16,6-5 10 16,-21 8 4-16,13-7-10 15,-14 10-4-15,17-11-11 0,0 8-16 16,23-14-23-16,7 3-2 15,24-15-137-15,8-6-264 16,16-17 49-16</inkml:trace>
  <inkml:trace contextRef="#ctx0" brushRef="#br0" timeOffset="247904.9857">6202 11633 989 0,'24'2'319'0,"-20"-1"60"16,3 6-237-16,-24 12-90 16,-7 5-31-16,-27 20-13 0,-9 2-23 15,-19 13-10-15,-1-1-7 16,-15 10 18-1,15-8 15-15,-17 14-1 0,12-2 7 16,-12 7-85-16,11-6-43 16,-3 11-244-16,17-11-18 15</inkml:trace>
  <inkml:trace contextRef="#ctx0" brushRef="#br0" timeOffset="248104.6538">5993 12484 784 0,'-6'60'458'16,"-16"-24"-72"-16,-19 16-70 15,-5 8-387-15,-21 16-316 16,-6-2 93-16</inkml:trace>
  <inkml:trace contextRef="#ctx0" brushRef="#br0" timeOffset="248339.976">5240 13590 1622 0,'-34'18'323'0,"-11"6"196"16,-2 2-182-16,-16 14-828 15,-3-4 410 1</inkml:trace>
  <inkml:trace contextRef="#ctx0" brushRef="#br0" timeOffset="249005.2247">8466 11123 958 0,'103'-13'282'0,"-30"-15"86"15,-2 8-254-15,26-4-62 16,6 3-7-16,22 3-9 0,-9 5-30 16,8-4-4-16,-16 8 0 15,7 3-3-15,-20 4-1 16,5 6 38-16,-21 7-37 15,-3-1-106-15,-23 4-264 16,-18 2 15-16</inkml:trace>
  <inkml:trace contextRef="#ctx0" brushRef="#br0" timeOffset="249288.1039">8577 11727 1655 0,'-15'32'307'15,"30"-18"168"-15,13 3-490 16,11-5-21-16,18-7-10 16,9-6 11-16,20-9-12 15,-1-9 6-15,23-10-4 16,-4-1 27-16,14-4 3 15,-8 5 13-15,13-3 2 16,-19 12 3-16,7 4-10 16,-21 5-25-16,-1 7-394 15,-20 11 111-15</inkml:trace>
  <inkml:trace contextRef="#ctx0" brushRef="#br0" timeOffset="249539.1008">9377 12266 1967 0,'6'42'371'16,"13"-3"183"-16,-17-39-576 0,38 20-107 16,15-6-24-16,25-4-38 15,5-11 6-15,23-13-1 16,-1-5 79-16,19-11 43 15,-9-1 53-15,11-7 12 16,-15 8 2-16,4-2-1 16,-23 8-33-16,-6 1-339 15,-24 9 103-15</inkml:trace>
  <inkml:trace contextRef="#ctx0" brushRef="#br0" timeOffset="249768.5532">9959 12889 1690 0,'-22'52'310'0,"13"-35"133"16,17 1-480-16,12-10-78 16,26-11-32-16,11-11 79 15,26-19-28-15,7-8-13 16,21-20-15-16,-6-1 11 15,10-10-32-15,-13 9-65 16,5-5-132-16,-18 20 22 16</inkml:trace>
  <inkml:trace contextRef="#ctx0" brushRef="#br0" timeOffset="249955.9148">10259 13421 1885 0,'-9'62'350'0,"6"-23"190"15,16-10-603-15,26-10-89 16,13-15-38-16,32-20-181 16,6-11-169-16,27-19-13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9T14:44:53.43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0 117 6017,'47'47'1769,"-47"-47"279,0 0-1600,0-24-480,0 24-200,0 0-128,0 0-144,0 0 8,0 0 56,0 0 224,0 0 424,0 0 176,0 0 16,0 0-16,0 0-56,0 0-232,0 0-8,0 0 120,23 0 312,0-23 96,24-24 225,-24 24 47,-23 0-88,24 23-320,-24 0-128,0-24-272,0 24 24,0 24 64,0-24 112,0 0 0,0 23 56,-47 47-64,24-47-3376,-1 1 1015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9T14:44:55.3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397 140 13227,'0'-23'1848,"0"23"1657,23 0-3993,0 0-56,1 0 360,-24 0 24,23 23 32,-23 0 24,0 1 104,0-1 128,0 23 72,-23 24 88,23-23 56,-24 46 8,1-23-88,23 23-48,-23 0-88,23 24-48,0 0-64,0 22-8,0-22-8,-24 23-8,24-1 16,-23 25-8,0-48 8,-1 47 0,24-23 0,-23 0 0,23-24 8,-23 24-16,23-23 8,0-24-8,0 0 24,0 0 0,0-46 16,0 23 24,0-47 32,0 24 32,0-24 16,0-23 24,0 23-16,0-23-8,0 0 24,0 0 8,0 0-32,0 0-32,0 0-16,23 0-64,0 0-32,71 24 0,-24-24-8,0 0-16,-1 0-24,48 23-8,-24-23 0,24 23-8,-1 1 72,24-1-8,0-23 24,23 23-8,-23 0 8,23 1-48,-23-1 24,23-23-16,-47 23 24,1 1 0,-1-24 24,-22 23 0,-25-23 16,1 23 8,0-23 0,0 24 0,-46-24 16,22 0 32,-23 23 17,-23-23 111,0 0 32,24-23 8,-24 23 128,0-24 56,0 1-72,0-24 16,0 1 16,0-24-144,0 0-88,23-23-48,-23 0-64,23-24-40,1 1-24,-1-24 8,-23 0-64,23 0-64,-23-23 0,24 0 24,-24 23-8,0 0 72,0 24 88,0-24 8,0 47-8,23-24 24,-46 24 8,23-24-8,0 48 16,-24-1-24,1 23-48,23-23-80,-23 23-16,-1 1-32,1-1 16,23-23 24,-23 24 64,23-1 8,0-23 0,-24 24 8,24-1 8,0 0 8,0 24 0,0-23-16,-23 22-8,23 1-40,0 23-24,0-23-24,0-1 8,0 24 0,0 0 24,0 0 0,0-23 16,0 23-40,0 0 0,0 0-40,-23 0-16,23 0-24,0 0 24,-23 0 16,-1 0 32,-46-23 32,24 23 32,-1 0-16,0 0 0,-22 0-16,-1 0-16,-24 0-16,-22 0 16,-1 0 16,24 0 16,-23 0 16,-1 0 16,1 0 8,22 0 0,-22 0-8,23-24 8,-24 24-16,24 0 8,0-23-16,0 23-16,-24 0-16,47 0 16,-23 0-152,23 23-48,0-23-120,24 24 2280,-1-1-6561,0 0 2945</inkml:trace>
  <inkml:trace contextRef="#ctx0" brushRef="#br0" timeOffset="2367.0029">327 3029 7818,'70'47'2296,"-70"-70"441,0-1-2153,0 24-936,0-23-216,0 23-128,0 0-65,0-23 137,-24 23 240,24 0 232,0 0 264,0 0 128,0 0 224,0 0 88,0 0 113,0 0-49,0 0 120,-23 0-88,0 0 160,-24 0-80,24-23-40,23 23-191,-23 0-153,-1 0-256,24 23-112,-23-23-64,23 23-40,-23 0 8,-1 1 8,1-1 32,23 0 8,-23 24 48,-1-24 8,24 1 24,-23-24-57,23 23-31,0 0-128,0-23-8,0 0 0,23 23 48,1-23 72,-1 0 104,24 0 40,-24 0 16,0 0 32,1 0-8,-1 0 24,0-23-16,0 23 0,-23-23-16,24 23 40,-1-23 16,-23-1 105,23 1 95,-23 0 96,-23 23-16,23-24-8,-23 1-120,-1 0-64,1-1-96,0 1 8,0 0-8,23 23 0,-24-23-56,1 23-24,23-24-40,-23 24-32,-1 0-24,24 0-40,-23 0-32,23 24-24,0-24 8,-23 23-32,23-23 40,0 23-8,0 0 24,0 24 8,23-24 24,-23 1 8,23-1 24,1 0 24,-24-23 24,23 24 32,0-24 16,1 0 32,-1-24 8,0 24 24,0-23 0,1 0 48,-1-1-8,-23 1 144,0 0 48,0-24 32,0 24-32,-23 0-32,23-1-160,-24 1-80,1 0-72,0 23-64,0-24-8,-1 24-32,1 0 0,23 0-32,-23 0 24,-1 0-8,1 24 16,23-1-8,-23-23 8,23 47-24,-24-24 16,24 0-8,0 24 16,0-24 8,24 0 40,-24 1 0,23-1 8,-23 0 32,23-23 16,1 24 24,-1-24 24,0 0 40,1 0 0,-1-24 72,0 24 16,-23-23 72,0-24 8,23 24 96,-23-24-48,0 1-32,-23-1-72,23 24-31,0-24-145,0 24-56,-23 0-48,23 23-57,-23-24-23,-1 48-24,1-24 24,0 23-16,-1-23 48,1 47-16,0-1 32,-1 1 8,1-24 32,0 24 16,0-1 24,23 1 8,0-24 0,0 1 0,0-1-8,23 0 64,0-23 16,0 0 56,1 0 40,22 0 40,-22-23-48,22 0 32,-22-1 0,-1-22 64,0 22 89,-23 1 47,0-24-72,0 24-48,-23-23-104,23 22-144,0 1-72,-23 0 8,23-1 8,-24 1-24,24 23-8,-23 0-56,0 23-32,23-23-56,-24 24 23,1 22 1,23-22 64,0 22 16,0-23 56,0 1 24,0 22 32,0-22 16,23-24 8,1 23 48,-24-23 8,46 23 24,-22-23 8,-1-23 16,23 23-24,-22-23 8,-1 23-7,24-24 55,-24 1 0,-23 0 88,23-1 72,-23 1 48,0 0-48,-23 0-96,0-1-104,-24 24-128,0-23-80,24 23-16,-23 0 40,22 0-8,1 23 8,0 1-24,-1-24 16,24 23-16,0 0 16,0 0 32,0 24-48,0-24 2256,0 1-6537,24-24 2881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6C34-6547-4A65-A2CD-CAF48F196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Tutorial 6: oct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77CC6-989D-44DE-B9A7-6326CAD84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Project Stuff</a:t>
            </a:r>
          </a:p>
        </p:txBody>
      </p:sp>
    </p:spTree>
    <p:extLst>
      <p:ext uri="{BB962C8B-B14F-4D97-AF65-F5344CB8AC3E}">
        <p14:creationId xmlns:p14="http://schemas.microsoft.com/office/powerpoint/2010/main" val="74744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D084-D084-4FE6-96C4-8906A9E4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9782-1338-4D58-9E48-F632ABE34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850249" cy="4023360"/>
          </a:xfrm>
        </p:spPr>
        <p:txBody>
          <a:bodyPr/>
          <a:lstStyle/>
          <a:p>
            <a:r>
              <a:rPr lang="en-CA" dirty="0"/>
              <a:t>Define Inputs &amp; initial conditions</a:t>
            </a:r>
          </a:p>
          <a:p>
            <a:r>
              <a:rPr lang="en-CA" dirty="0"/>
              <a:t>Define State Variables</a:t>
            </a:r>
          </a:p>
          <a:p>
            <a:r>
              <a:rPr lang="en-CA" dirty="0"/>
              <a:t>Define user interaction</a:t>
            </a:r>
          </a:p>
          <a:p>
            <a:pPr lvl="1"/>
            <a:r>
              <a:rPr lang="en-CA" dirty="0"/>
              <a:t>How will the user be able to influence the program?</a:t>
            </a:r>
          </a:p>
          <a:p>
            <a:pPr lvl="1"/>
            <a:endParaRPr lang="en-CA" dirty="0"/>
          </a:p>
          <a:p>
            <a:r>
              <a:rPr lang="en-CA" dirty="0"/>
              <a:t>Define coordinate system</a:t>
            </a:r>
          </a:p>
          <a:p>
            <a:pPr lvl="1"/>
            <a:r>
              <a:rPr lang="en-CA" dirty="0"/>
              <a:t>Local (with respect to the object)</a:t>
            </a:r>
          </a:p>
          <a:p>
            <a:pPr lvl="1"/>
            <a:r>
              <a:rPr lang="en-CA" dirty="0"/>
              <a:t>Global (with respect to the program)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BCB1CC-002C-4F57-A4AA-385A523BEB5E}"/>
              </a:ext>
            </a:extLst>
          </p:cNvPr>
          <p:cNvSpPr txBox="1">
            <a:spLocks/>
          </p:cNvSpPr>
          <p:nvPr/>
        </p:nvSpPr>
        <p:spPr>
          <a:xfrm>
            <a:off x="5874378" y="2286000"/>
            <a:ext cx="5071872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Create a class for every object</a:t>
            </a:r>
          </a:p>
          <a:p>
            <a:pPr lvl="1"/>
            <a:r>
              <a:rPr lang="en-CA" dirty="0"/>
              <a:t>Will contain parameters</a:t>
            </a:r>
          </a:p>
          <a:p>
            <a:pPr lvl="1"/>
            <a:r>
              <a:rPr lang="en-CA" dirty="0"/>
              <a:t>Coordinates</a:t>
            </a:r>
          </a:p>
          <a:p>
            <a:pPr lvl="1"/>
            <a:r>
              <a:rPr lang="en-CA" dirty="0"/>
              <a:t>mesh</a:t>
            </a:r>
          </a:p>
          <a:p>
            <a:r>
              <a:rPr lang="en-CA" dirty="0"/>
              <a:t>Create a function that updates State Variables</a:t>
            </a:r>
          </a:p>
          <a:p>
            <a:r>
              <a:rPr lang="en-CA" dirty="0"/>
              <a:t>Create Function that Reads inputs</a:t>
            </a:r>
          </a:p>
          <a:p>
            <a:pPr lvl="1"/>
            <a:r>
              <a:rPr lang="en-CA" dirty="0"/>
              <a:t>You want this function to be called often since it is possible your program is too fast and doesn’t register inputs</a:t>
            </a:r>
          </a:p>
          <a:p>
            <a:r>
              <a:rPr lang="en-CA" dirty="0"/>
              <a:t>Create Simulation loop</a:t>
            </a:r>
          </a:p>
          <a:p>
            <a:pPr lvl="1"/>
            <a:r>
              <a:rPr lang="en-CA" dirty="0"/>
              <a:t>Update state variables</a:t>
            </a:r>
          </a:p>
          <a:p>
            <a:pPr lvl="1"/>
            <a:r>
              <a:rPr lang="en-CA" dirty="0"/>
              <a:t>Updates coordinates</a:t>
            </a:r>
          </a:p>
          <a:p>
            <a:pPr lvl="1"/>
            <a:r>
              <a:rPr lang="en-CA" dirty="0"/>
              <a:t>Redraws objects on screen</a:t>
            </a:r>
          </a:p>
        </p:txBody>
      </p:sp>
    </p:spTree>
    <p:extLst>
      <p:ext uri="{BB962C8B-B14F-4D97-AF65-F5344CB8AC3E}">
        <p14:creationId xmlns:p14="http://schemas.microsoft.com/office/powerpoint/2010/main" val="141405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D084-D084-4FE6-96C4-8906A9E4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9782-1338-4D58-9E48-F632ABE34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850249" cy="4023360"/>
          </a:xfrm>
        </p:spPr>
        <p:txBody>
          <a:bodyPr>
            <a:normAutofit/>
          </a:bodyPr>
          <a:lstStyle/>
          <a:p>
            <a:r>
              <a:rPr lang="en-CA" dirty="0"/>
              <a:t>Define Inputs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Define State Variables</a:t>
            </a:r>
          </a:p>
          <a:p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BCB1CC-002C-4F57-A4AA-385A523BEB5E}"/>
              </a:ext>
            </a:extLst>
          </p:cNvPr>
          <p:cNvSpPr txBox="1">
            <a:spLocks/>
          </p:cNvSpPr>
          <p:nvPr/>
        </p:nvSpPr>
        <p:spPr>
          <a:xfrm>
            <a:off x="5874378" y="2286000"/>
            <a:ext cx="507187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5BEE4-68B1-4498-9B86-6FFF48851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307" y="2651813"/>
            <a:ext cx="3952143" cy="11808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10B170-D16A-4EEF-ACAD-677BD4A77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01" y="3265324"/>
            <a:ext cx="1571625" cy="6572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E18C1E-3BE4-4842-9313-04AF59CBB4B1}"/>
              </a:ext>
            </a:extLst>
          </p:cNvPr>
          <p:cNvSpPr txBox="1">
            <a:spLocks/>
          </p:cNvSpPr>
          <p:nvPr/>
        </p:nvSpPr>
        <p:spPr>
          <a:xfrm>
            <a:off x="6091450" y="2286000"/>
            <a:ext cx="4850249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Define user interaction:</a:t>
            </a:r>
          </a:p>
          <a:p>
            <a:pPr lvl="1"/>
            <a:r>
              <a:rPr lang="en-CA" dirty="0"/>
              <a:t>Move archer</a:t>
            </a:r>
          </a:p>
          <a:p>
            <a:pPr lvl="1"/>
            <a:r>
              <a:rPr lang="en-CA" dirty="0"/>
              <a:t>Change launch angle</a:t>
            </a:r>
          </a:p>
          <a:p>
            <a:pPr lvl="1"/>
            <a:r>
              <a:rPr lang="en-CA" dirty="0"/>
              <a:t>Set Power</a:t>
            </a:r>
          </a:p>
          <a:p>
            <a:pPr lvl="1"/>
            <a:r>
              <a:rPr lang="en-CA" dirty="0"/>
              <a:t>Change Gravity</a:t>
            </a:r>
          </a:p>
          <a:p>
            <a:r>
              <a:rPr lang="en-CA" dirty="0"/>
              <a:t>Classes</a:t>
            </a:r>
          </a:p>
          <a:p>
            <a:pPr lvl="1"/>
            <a:r>
              <a:rPr lang="en-CA" dirty="0"/>
              <a:t>World (background)</a:t>
            </a:r>
          </a:p>
          <a:p>
            <a:pPr lvl="1"/>
            <a:r>
              <a:rPr lang="en-CA" dirty="0"/>
              <a:t>Archer</a:t>
            </a:r>
          </a:p>
          <a:p>
            <a:pPr lvl="1"/>
            <a:r>
              <a:rPr lang="en-CA" dirty="0"/>
              <a:t>Arrow</a:t>
            </a:r>
          </a:p>
          <a:p>
            <a:pPr lvl="1"/>
            <a:r>
              <a:rPr lang="en-CA" dirty="0"/>
              <a:t>Target</a:t>
            </a:r>
          </a:p>
          <a:p>
            <a:pPr lvl="1"/>
            <a:r>
              <a:rPr lang="en-CA" dirty="0"/>
              <a:t>Boxes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511F7D-6C25-42F7-8E4F-EED8DD389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977" y="4235177"/>
            <a:ext cx="11906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4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AADC-76B3-4043-9CA0-1ECF65C1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Calculate </a:t>
            </a:r>
            <a:r>
              <a:rPr lang="en-CA" dirty="0" err="1"/>
              <a:t>Xd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46E36-C0D3-48FC-AD1F-420C7DDD3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/>
              <a:t>double Arrow::</a:t>
            </a:r>
            <a:r>
              <a:rPr lang="en-CA" dirty="0" err="1"/>
              <a:t>calculate_Xd</a:t>
            </a:r>
            <a:r>
              <a:rPr lang="en-CA" dirty="0"/>
              <a:t>(){</a:t>
            </a:r>
          </a:p>
          <a:p>
            <a:r>
              <a:rPr lang="en-US" dirty="0"/>
              <a:t>//</a:t>
            </a:r>
            <a:r>
              <a:rPr lang="en-US" dirty="0" err="1"/>
              <a:t>dt</a:t>
            </a:r>
            <a:r>
              <a:rPr lang="en-US" dirty="0"/>
              <a:t> is constant double in main program</a:t>
            </a:r>
          </a:p>
          <a:p>
            <a:r>
              <a:rPr lang="en-CA" dirty="0"/>
              <a:t>//Unpacking state variables</a:t>
            </a:r>
          </a:p>
          <a:p>
            <a:r>
              <a:rPr lang="en-CA" dirty="0"/>
              <a:t>double x = X[1]; double </a:t>
            </a:r>
            <a:r>
              <a:rPr lang="en-CA" dirty="0" err="1"/>
              <a:t>vx</a:t>
            </a:r>
            <a:r>
              <a:rPr lang="en-CA" dirty="0"/>
              <a:t> = X[2];</a:t>
            </a:r>
          </a:p>
          <a:p>
            <a:r>
              <a:rPr lang="en-CA" dirty="0"/>
              <a:t>double z = X[3]; double </a:t>
            </a:r>
            <a:r>
              <a:rPr lang="en-CA" dirty="0" err="1"/>
              <a:t>vz</a:t>
            </a:r>
            <a:r>
              <a:rPr lang="en-CA" dirty="0"/>
              <a:t> = X[4];</a:t>
            </a:r>
          </a:p>
          <a:p>
            <a:r>
              <a:rPr lang="en-CA" dirty="0"/>
              <a:t>//Write state Equations</a:t>
            </a:r>
          </a:p>
          <a:p>
            <a:r>
              <a:rPr lang="en-CA" dirty="0"/>
              <a:t>double </a:t>
            </a:r>
            <a:r>
              <a:rPr lang="en-CA" dirty="0" err="1"/>
              <a:t>xd</a:t>
            </a:r>
            <a:r>
              <a:rPr lang="en-CA" dirty="0"/>
              <a:t> = </a:t>
            </a:r>
            <a:r>
              <a:rPr lang="en-CA" dirty="0" err="1"/>
              <a:t>vx</a:t>
            </a:r>
            <a:r>
              <a:rPr lang="en-CA" dirty="0"/>
              <a:t>;</a:t>
            </a:r>
          </a:p>
          <a:p>
            <a:r>
              <a:rPr lang="en-US" dirty="0"/>
              <a:t>double </a:t>
            </a:r>
            <a:r>
              <a:rPr lang="en-US" dirty="0" err="1"/>
              <a:t>xdd</a:t>
            </a:r>
            <a:r>
              <a:rPr lang="en-US" dirty="0"/>
              <a:t> = (U[3])*G*</a:t>
            </a:r>
            <a:r>
              <a:rPr lang="en-US" dirty="0" err="1"/>
              <a:t>M_planet</a:t>
            </a:r>
            <a:r>
              <a:rPr lang="en-US" dirty="0"/>
              <a:t>*</a:t>
            </a:r>
            <a:r>
              <a:rPr lang="en-US" dirty="0" err="1"/>
              <a:t>m_arrow</a:t>
            </a:r>
            <a:r>
              <a:rPr lang="en-US" dirty="0"/>
              <a:t> / pow(</a:t>
            </a:r>
            <a:r>
              <a:rPr lang="en-US" dirty="0" err="1"/>
              <a:t>R_planet</a:t>
            </a:r>
            <a:r>
              <a:rPr lang="en-US" dirty="0"/>
              <a:t>, 2); //using actual gravity equation instead of 9.81</a:t>
            </a:r>
          </a:p>
          <a:p>
            <a:r>
              <a:rPr lang="en-CA" dirty="0"/>
              <a:t>double </a:t>
            </a:r>
            <a:r>
              <a:rPr lang="en-CA" dirty="0" err="1"/>
              <a:t>zd</a:t>
            </a:r>
            <a:r>
              <a:rPr lang="en-CA" dirty="0"/>
              <a:t> = </a:t>
            </a:r>
            <a:r>
              <a:rPr lang="en-CA" dirty="0" err="1"/>
              <a:t>vz</a:t>
            </a:r>
            <a:r>
              <a:rPr lang="en-CA" dirty="0"/>
              <a:t>;</a:t>
            </a:r>
          </a:p>
          <a:p>
            <a:r>
              <a:rPr lang="en-US" dirty="0"/>
              <a:t>double </a:t>
            </a:r>
            <a:r>
              <a:rPr lang="en-US" dirty="0" err="1"/>
              <a:t>zdd</a:t>
            </a:r>
            <a:r>
              <a:rPr lang="en-US" dirty="0"/>
              <a:t> = (U[4])*G*</a:t>
            </a:r>
            <a:r>
              <a:rPr lang="en-US" dirty="0" err="1"/>
              <a:t>M_planet</a:t>
            </a:r>
            <a:r>
              <a:rPr lang="en-US" dirty="0"/>
              <a:t>*</a:t>
            </a:r>
            <a:r>
              <a:rPr lang="en-US" dirty="0" err="1"/>
              <a:t>m_arrow</a:t>
            </a:r>
            <a:r>
              <a:rPr lang="en-US" dirty="0"/>
              <a:t> / pow(</a:t>
            </a:r>
            <a:r>
              <a:rPr lang="en-US" dirty="0" err="1"/>
              <a:t>R_planet</a:t>
            </a:r>
            <a:r>
              <a:rPr lang="en-US" dirty="0"/>
              <a:t>, 2);</a:t>
            </a:r>
          </a:p>
          <a:p>
            <a:r>
              <a:rPr lang="en-US" dirty="0"/>
              <a:t>//pack the state derivation vector</a:t>
            </a:r>
          </a:p>
          <a:p>
            <a:r>
              <a:rPr lang="en-CA" dirty="0" err="1"/>
              <a:t>Xd</a:t>
            </a:r>
            <a:r>
              <a:rPr lang="en-CA" dirty="0"/>
              <a:t>[1] = </a:t>
            </a:r>
            <a:r>
              <a:rPr lang="en-CA" dirty="0" err="1"/>
              <a:t>xd</a:t>
            </a:r>
            <a:r>
              <a:rPr lang="en-CA" dirty="0"/>
              <a:t>; </a:t>
            </a:r>
            <a:r>
              <a:rPr lang="en-CA" dirty="0" err="1"/>
              <a:t>Xd</a:t>
            </a:r>
            <a:r>
              <a:rPr lang="en-CA" dirty="0"/>
              <a:t>[2] = </a:t>
            </a:r>
            <a:r>
              <a:rPr lang="en-CA" dirty="0" err="1"/>
              <a:t>xdd</a:t>
            </a:r>
            <a:r>
              <a:rPr lang="en-CA" dirty="0"/>
              <a:t>; </a:t>
            </a:r>
            <a:r>
              <a:rPr lang="en-CA" dirty="0" err="1"/>
              <a:t>Xd</a:t>
            </a:r>
            <a:r>
              <a:rPr lang="en-CA" dirty="0"/>
              <a:t>[3] = </a:t>
            </a:r>
            <a:r>
              <a:rPr lang="en-CA" dirty="0" err="1"/>
              <a:t>zd</a:t>
            </a:r>
            <a:r>
              <a:rPr lang="en-CA" dirty="0"/>
              <a:t>; </a:t>
            </a:r>
            <a:r>
              <a:rPr lang="en-CA" dirty="0" err="1"/>
              <a:t>Xd</a:t>
            </a:r>
            <a:r>
              <a:rPr lang="en-CA" dirty="0"/>
              <a:t>[4] = </a:t>
            </a:r>
            <a:r>
              <a:rPr lang="en-CA" dirty="0" err="1"/>
              <a:t>zdd</a:t>
            </a:r>
            <a:r>
              <a:rPr lang="en-CA" dirty="0"/>
              <a:t>;</a:t>
            </a:r>
          </a:p>
          <a:p>
            <a:r>
              <a:rPr lang="en-CA" dirty="0"/>
              <a:t>return 0;}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58F5C-2482-4FBD-A4D5-4BFE07C5E5A2}"/>
              </a:ext>
            </a:extLst>
          </p:cNvPr>
          <p:cNvSpPr txBox="1"/>
          <p:nvPr/>
        </p:nvSpPr>
        <p:spPr>
          <a:xfrm>
            <a:off x="6352591" y="2424418"/>
            <a:ext cx="4815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Although unpacking and packing variables is not necessary when actually programming, Its better to follow his example so it makes his life easier, making your grade better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979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ABE5-31A8-45D5-8443-7E1D89A1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Eulers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8F284-6DEC-4DCC-BE87-F86B0B29A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void Arrow::</a:t>
            </a:r>
            <a:r>
              <a:rPr lang="en-CA" dirty="0" err="1"/>
              <a:t>eulers</a:t>
            </a:r>
            <a:r>
              <a:rPr lang="en-CA" dirty="0"/>
              <a:t>() {</a:t>
            </a:r>
          </a:p>
          <a:p>
            <a:r>
              <a:rPr lang="es-ES" dirty="0"/>
              <a:t>//</a:t>
            </a:r>
            <a:r>
              <a:rPr lang="es-ES" dirty="0" err="1"/>
              <a:t>calculate_Xd</a:t>
            </a:r>
            <a:r>
              <a:rPr lang="es-ES" dirty="0"/>
              <a:t>(X[], </a:t>
            </a:r>
            <a:r>
              <a:rPr lang="es-ES" dirty="0" err="1"/>
              <a:t>dt</a:t>
            </a:r>
            <a:r>
              <a:rPr lang="es-ES" dirty="0"/>
              <a:t>, </a:t>
            </a:r>
            <a:r>
              <a:rPr lang="es-ES" dirty="0" err="1"/>
              <a:t>Xd</a:t>
            </a:r>
            <a:r>
              <a:rPr lang="es-ES" dirty="0"/>
              <a:t>[], U[]);</a:t>
            </a:r>
          </a:p>
          <a:p>
            <a:r>
              <a:rPr lang="da-DK" dirty="0"/>
              <a:t>X[1] = X[1] + Xd[1] * dt;</a:t>
            </a:r>
          </a:p>
          <a:p>
            <a:r>
              <a:rPr lang="en-CA" dirty="0"/>
              <a:t>if (X[2] &lt; -200) X[2] = -200;</a:t>
            </a:r>
          </a:p>
          <a:p>
            <a:r>
              <a:rPr lang="en-US" dirty="0"/>
              <a:t>else if (X[2] &gt; 200) </a:t>
            </a:r>
            <a:r>
              <a:rPr lang="en-CA" dirty="0"/>
              <a:t>X[2] = 200;</a:t>
            </a:r>
          </a:p>
          <a:p>
            <a:r>
              <a:rPr lang="en-CA" dirty="0"/>
              <a:t>Else {</a:t>
            </a:r>
            <a:r>
              <a:rPr lang="da-DK" dirty="0"/>
              <a:t>X[2] = X[2] + Xd[2] * dt;}</a:t>
            </a:r>
            <a:endParaRPr lang="en-CA" dirty="0"/>
          </a:p>
          <a:p>
            <a:r>
              <a:rPr lang="da-DK" dirty="0"/>
              <a:t>X[3] = X[3] + Xd[3] * dt;</a:t>
            </a:r>
          </a:p>
          <a:p>
            <a:r>
              <a:rPr lang="en-CA" dirty="0"/>
              <a:t>if (X[4] &gt; 200) X[4] = 200;</a:t>
            </a:r>
          </a:p>
          <a:p>
            <a:r>
              <a:rPr lang="en-US" dirty="0"/>
              <a:t>else if (X[4] &lt; -200) </a:t>
            </a:r>
            <a:r>
              <a:rPr lang="en-CA" dirty="0"/>
              <a:t>X[4] = -200;</a:t>
            </a:r>
          </a:p>
          <a:p>
            <a:r>
              <a:rPr lang="en-CA" dirty="0"/>
              <a:t>Else {</a:t>
            </a:r>
            <a:r>
              <a:rPr lang="da-DK" dirty="0"/>
              <a:t>X[4] = X[4] + Xd[4] * dt;}</a:t>
            </a:r>
            <a:endParaRPr lang="en-CA" dirty="0"/>
          </a:p>
          <a:p>
            <a:r>
              <a:rPr lang="en-CA" dirty="0"/>
              <a:t>if (X[2] &gt; 0) </a:t>
            </a:r>
            <a:r>
              <a:rPr lang="sv-SE" dirty="0"/>
              <a:t>Theta = (PI)-atan(X[4] / X[2]);</a:t>
            </a:r>
            <a:endParaRPr lang="en-CA" dirty="0"/>
          </a:p>
          <a:p>
            <a:r>
              <a:rPr lang="en-CA" dirty="0"/>
              <a:t>Else </a:t>
            </a:r>
            <a:r>
              <a:rPr lang="en-US" dirty="0"/>
              <a:t>Theta = -</a:t>
            </a:r>
            <a:r>
              <a:rPr lang="en-US" dirty="0" err="1"/>
              <a:t>atan</a:t>
            </a:r>
            <a:r>
              <a:rPr lang="en-US" dirty="0"/>
              <a:t>(X[4] / X[2]); // check if pitch is dependent on gravity</a:t>
            </a: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38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AAC2-F50F-44B5-BE39-DA30955F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Rendering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C945-1615-4774-AD35-764B5A900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archer = new mesh("</a:t>
            </a:r>
            <a:r>
              <a:rPr lang="en-US" dirty="0" err="1"/>
              <a:t>Archer.x</a:t>
            </a:r>
            <a:r>
              <a:rPr lang="en-US" dirty="0"/>
              <a:t>");</a:t>
            </a:r>
            <a:endParaRPr lang="en-CA" dirty="0"/>
          </a:p>
          <a:p>
            <a:endParaRPr lang="en-CA" dirty="0"/>
          </a:p>
          <a:p>
            <a:r>
              <a:rPr lang="en-CA" dirty="0"/>
              <a:t>archer-&gt;draw(X, Y, Z, Yaw, Pitch, Roll);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795656-C9E3-40D6-A907-D3F26D5F9280}"/>
                  </a:ext>
                </a:extLst>
              </p14:cNvPr>
              <p14:cNvContentPartPr/>
              <p14:nvPr/>
            </p14:nvContentPartPr>
            <p14:xfrm>
              <a:off x="5828760" y="1347120"/>
              <a:ext cx="4891680" cy="423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795656-C9E3-40D6-A907-D3F26D5F92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9400" y="1337760"/>
                <a:ext cx="4910400" cy="425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9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0578-8785-479F-A608-E21BC78F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Example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82C6A96-EA00-4E78-8133-DE253A24C6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4689948"/>
              </p:ext>
            </p:extLst>
          </p:nvPr>
        </p:nvGraphicFramePr>
        <p:xfrm>
          <a:off x="845978" y="2286000"/>
          <a:ext cx="4476750" cy="288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5684E82-4169-493D-AFEB-1E713CA434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9389815"/>
              </p:ext>
            </p:extLst>
          </p:nvPr>
        </p:nvGraphicFramePr>
        <p:xfrm>
          <a:off x="6381750" y="802369"/>
          <a:ext cx="4362450" cy="272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8A69E33-E97A-436A-A5CE-2CEC253E92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578451"/>
              </p:ext>
            </p:extLst>
          </p:nvPr>
        </p:nvGraphicFramePr>
        <p:xfrm>
          <a:off x="6381750" y="3429000"/>
          <a:ext cx="4540250" cy="273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342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9199-127D-4FFB-940C-3A14023E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Shared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2A99-DCC2-4848-97B1-60D37761D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Concept introduced later but easy to implement and easily boost your mark.</a:t>
            </a:r>
          </a:p>
          <a:p>
            <a:r>
              <a:rPr lang="en-CA" dirty="0"/>
              <a:t>Basically two programs running at once and communicating with one another.</a:t>
            </a:r>
          </a:p>
          <a:p>
            <a:r>
              <a:rPr lang="en-CA" dirty="0"/>
              <a:t>One program can run your simulation, the other can output data to csv or txt.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377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142908-BE3A-492C-8C5F-637AEE6CABAE}"/>
                  </a:ext>
                </a:extLst>
              </p14:cNvPr>
              <p14:cNvContentPartPr/>
              <p14:nvPr/>
            </p14:nvContentPartPr>
            <p14:xfrm>
              <a:off x="1543320" y="562680"/>
              <a:ext cx="10650600" cy="5551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142908-BE3A-492C-8C5F-637AEE6CAB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3960" y="553320"/>
                <a:ext cx="10669320" cy="55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880D32-42B6-4901-8431-72678CEDB92F}"/>
                  </a:ext>
                </a:extLst>
              </p14:cNvPr>
              <p14:cNvContentPartPr/>
              <p14:nvPr/>
            </p14:nvContentPartPr>
            <p14:xfrm>
              <a:off x="6493000" y="3372209"/>
              <a:ext cx="67320" cy="59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880D32-42B6-4901-8431-72678CEDB9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5000" y="3354209"/>
                <a:ext cx="10296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575E888-623C-4BE3-99B2-2BCE6D92626B}"/>
                  </a:ext>
                </a:extLst>
              </p14:cNvPr>
              <p14:cNvContentPartPr/>
              <p14:nvPr/>
            </p14:nvContentPartPr>
            <p14:xfrm>
              <a:off x="8137120" y="2558609"/>
              <a:ext cx="1116000" cy="1242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575E888-623C-4BE3-99B2-2BCE6D9262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19480" y="2540609"/>
                <a:ext cx="1151640" cy="127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2329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8147</TotalTime>
  <Words>652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Tw Cen MT</vt:lpstr>
      <vt:lpstr>Tw Cen MT Condensed</vt:lpstr>
      <vt:lpstr>Wingdings</vt:lpstr>
      <vt:lpstr>Wingdings 3</vt:lpstr>
      <vt:lpstr>Integral</vt:lpstr>
      <vt:lpstr>Tutorial 6: oct 19</vt:lpstr>
      <vt:lpstr>Project Template</vt:lpstr>
      <vt:lpstr>Project Example</vt:lpstr>
      <vt:lpstr>Calculate Xd</vt:lpstr>
      <vt:lpstr>Eulers</vt:lpstr>
      <vt:lpstr>Rendering your project</vt:lpstr>
      <vt:lpstr>Project Example</vt:lpstr>
      <vt:lpstr>Shared Memory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1: sept 14</dc:title>
  <dc:creator>Christopher-Denny Matte</dc:creator>
  <cp:lastModifiedBy>Christopher-Denny Matte</cp:lastModifiedBy>
  <cp:revision>54</cp:revision>
  <dcterms:created xsi:type="dcterms:W3CDTF">2018-09-14T13:41:22Z</dcterms:created>
  <dcterms:modified xsi:type="dcterms:W3CDTF">2018-10-19T15:21:07Z</dcterms:modified>
</cp:coreProperties>
</file>