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62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A2B"/>
    <a:srgbClr val="E98A2B"/>
    <a:srgbClr val="E98827"/>
    <a:srgbClr val="EE9F50"/>
    <a:srgbClr val="EE853E"/>
    <a:srgbClr val="ED9E6F"/>
    <a:srgbClr val="EB9E6F"/>
    <a:srgbClr val="E99561"/>
    <a:srgbClr val="E68448"/>
    <a:srgbClr val="F1B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BC488-A98B-4D4B-B2DC-7F3E37E57B33}" type="datetimeFigureOut">
              <a:rPr lang="es-PE" smtClean="0"/>
              <a:t>14/08/2019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7E78-F93F-42BC-A581-A025BF89AB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719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B609-9CC8-465E-850E-7E548E106135}" type="datetime1">
              <a:rPr lang="es-PE" smtClean="0"/>
              <a:t>14/08/2019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39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3C72-7666-4746-B113-E4D62CF63AD5}" type="datetime1">
              <a:rPr lang="es-PE" smtClean="0"/>
              <a:t>14/08/2019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43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4FDA-4C35-46DC-826D-0934C0250212}" type="datetime1">
              <a:rPr lang="es-PE" smtClean="0"/>
              <a:t>14/08/2019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46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B83E-7FC0-41F7-9B90-BEDF56F8B343}" type="datetime1">
              <a:rPr lang="es-PE" smtClean="0"/>
              <a:t>14/08/2019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92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3F6-5D2D-42C2-A67F-E14291F6C19A}" type="datetime1">
              <a:rPr lang="es-PE" smtClean="0"/>
              <a:t>14/08/2019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531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188-B1D5-4864-8C8F-A890F5286572}" type="datetime1">
              <a:rPr lang="es-PE" smtClean="0"/>
              <a:t>14/08/2019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262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89E3-F78F-4ED9-B39D-0F255A19E9F1}" type="datetime1">
              <a:rPr lang="es-PE" smtClean="0"/>
              <a:t>14/08/2019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4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4F11-28C9-4221-A3C5-073F8F76B8C6}" type="datetime1">
              <a:rPr lang="es-PE" smtClean="0"/>
              <a:t>14/08/2019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8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8BEB-93EA-45A5-85AB-E9833879C308}" type="datetime1">
              <a:rPr lang="es-PE" smtClean="0"/>
              <a:t>14/08/2019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479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C7F4-7EC4-4F8B-B030-0C2F9CE25F8D}" type="datetime1">
              <a:rPr lang="es-PE" smtClean="0"/>
              <a:t>14/08/2019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87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4623-2D87-4EF3-8C3D-D528B259C8FD}" type="datetime1">
              <a:rPr lang="es-PE" smtClean="0"/>
              <a:t>14/08/2019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A67E39-D418-4B81-B6F2-F483054ACDCD}" type="datetime1">
              <a:rPr lang="es-PE" smtClean="0"/>
              <a:t>14/08/2019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C134B-96A4-4D03-AE27-3543524A6E7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94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90116" y="3581889"/>
            <a:ext cx="65771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s-PE" sz="54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MANUAL DE USUARIO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680189" y="2334439"/>
            <a:ext cx="87868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SISTEMA INTEGRADO DE GESTIÓN DE </a:t>
            </a:r>
            <a:r>
              <a:rPr lang="es-PE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BIBLIOTECAS </a:t>
            </a:r>
            <a:r>
              <a:rPr lang="es-ES" sz="32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3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ES" sz="3200" b="1" dirty="0">
                <a:latin typeface="Calibri" panose="020F0502020204030204" pitchFamily="34" charset="0"/>
                <a:cs typeface="Times New Roman" panose="02020603050405020304" pitchFamily="18" charset="0"/>
              </a:rPr>
              <a:t>SIGB - UNFV </a:t>
            </a:r>
            <a:endParaRPr lang="es-PE" sz="32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9" y="241582"/>
            <a:ext cx="2953827" cy="90880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948633" y="1212605"/>
            <a:ext cx="62499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30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3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87" y="4675451"/>
            <a:ext cx="1922657" cy="163110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70392" y="1837628"/>
            <a:ext cx="304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BIBLIOTECA CENTRAL</a:t>
            </a:r>
            <a:endParaRPr lang="es-PE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901009" y="634090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es-PE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14476" y="919554"/>
            <a:ext cx="90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SIGB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751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44" y="267460"/>
            <a:ext cx="6976886" cy="2093980"/>
          </a:xfrm>
          <a:prstGeom prst="rect">
            <a:avLst/>
          </a:prstGeom>
        </p:spPr>
      </p:pic>
      <p:sp>
        <p:nvSpPr>
          <p:cNvPr id="3" name="Bocadillo: rectángulo con esquinas redondeadas 3">
            <a:extLst>
              <a:ext uri="{FF2B5EF4-FFF2-40B4-BE49-F238E27FC236}">
                <a16:creationId xmlns:a16="http://schemas.microsoft.com/office/drawing/2014/main" id="{3D5DE5A4-175F-4272-AEFC-CFD31C6B7642}"/>
              </a:ext>
            </a:extLst>
          </p:cNvPr>
          <p:cNvSpPr/>
          <p:nvPr/>
        </p:nvSpPr>
        <p:spPr>
          <a:xfrm>
            <a:off x="7082442" y="2737809"/>
            <a:ext cx="3404583" cy="1294238"/>
          </a:xfrm>
          <a:prstGeom prst="wedgeRoundRectCallout">
            <a:avLst>
              <a:gd name="adj1" fmla="val -55126"/>
              <a:gd name="adj2" fmla="val -14039"/>
              <a:gd name="adj3" fmla="val 16667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Para mayor consulta escríbenos al correo:</a:t>
            </a:r>
          </a:p>
          <a:p>
            <a:pPr algn="ctr"/>
            <a:r>
              <a:rPr lang="es-PE" dirty="0"/>
              <a:t>bibliocent@unfv.edu.pe</a:t>
            </a:r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PE" sz="1700" b="1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965D9E-5E3C-4D2F-A044-E30B19C3E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2981903"/>
            <a:ext cx="2198760" cy="3407680"/>
          </a:xfrm>
          <a:prstGeom prst="rect">
            <a:avLst/>
          </a:prstGeom>
        </p:spPr>
      </p:pic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5" name="Rectángulo 14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267430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43299" y="658919"/>
            <a:ext cx="1787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400" b="1" dirty="0"/>
              <a:t>ÍNDICE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574030" y="1785938"/>
            <a:ext cx="54586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 smtClean="0"/>
              <a:t>1. Ingresa a tu cuenta...………………………………………………. </a:t>
            </a:r>
            <a:r>
              <a:rPr lang="es-PE" dirty="0"/>
              <a:t>3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581661" y="2225636"/>
            <a:ext cx="55404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/>
              <a:t>2. </a:t>
            </a:r>
            <a:r>
              <a:rPr lang="es-PE" dirty="0" smtClean="0"/>
              <a:t>Realiza tu búsqueda.………………………………………………. </a:t>
            </a:r>
            <a:r>
              <a:rPr lang="es-PE" dirty="0"/>
              <a:t>4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581661" y="2651048"/>
            <a:ext cx="55527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 smtClean="0"/>
              <a:t>3. Filtra.………………………………………………………………………. </a:t>
            </a:r>
            <a:r>
              <a:rPr lang="es-PE" dirty="0"/>
              <a:t>5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71626" y="3091045"/>
            <a:ext cx="54641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/>
              <a:t>4. </a:t>
            </a:r>
            <a:r>
              <a:rPr lang="es-PE" dirty="0" smtClean="0"/>
              <a:t>Reordena </a:t>
            </a:r>
            <a:r>
              <a:rPr lang="es-PE" dirty="0"/>
              <a:t>.………………………………………………………………. 6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71626" y="3536402"/>
            <a:ext cx="54806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/>
              <a:t>5. </a:t>
            </a:r>
            <a:r>
              <a:rPr lang="es-PE" dirty="0" smtClean="0"/>
              <a:t>Elige..………………………………………………………………………. </a:t>
            </a:r>
            <a:r>
              <a:rPr lang="es-PE" dirty="0"/>
              <a:t>7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571626" y="3991462"/>
            <a:ext cx="54841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/>
              <a:t>6. </a:t>
            </a:r>
            <a:r>
              <a:rPr lang="es-PE" dirty="0" smtClean="0"/>
              <a:t>Disponibilidad...………………………………………………………. </a:t>
            </a:r>
            <a:r>
              <a:rPr lang="es-PE" dirty="0"/>
              <a:t>8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66816" y="4449199"/>
            <a:ext cx="5511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/>
              <a:t>7.</a:t>
            </a:r>
            <a:r>
              <a:rPr lang="es-PE" dirty="0">
                <a:hlinkClick r:id="rId2" action="ppaction://hlinksldjump"/>
              </a:rPr>
              <a:t> </a:t>
            </a:r>
            <a:r>
              <a:rPr lang="es-PE" dirty="0" smtClean="0"/>
              <a:t>Préstamo...………………………………………………………………. </a:t>
            </a:r>
            <a:r>
              <a:rPr lang="es-PE" dirty="0"/>
              <a:t>9</a:t>
            </a:r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6" name="Rectángulo 15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11862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4102" t="18750" r="34961" b="30000"/>
          <a:stretch/>
        </p:blipFill>
        <p:spPr>
          <a:xfrm>
            <a:off x="3914802" y="1513875"/>
            <a:ext cx="3424831" cy="40842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965D9E-5E3C-4D2F-A044-E30B19C3E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7392" y="3050389"/>
            <a:ext cx="1799675" cy="3158555"/>
          </a:xfrm>
          <a:prstGeom prst="rect">
            <a:avLst/>
          </a:prstGeom>
        </p:spPr>
      </p:pic>
      <p:sp>
        <p:nvSpPr>
          <p:cNvPr id="13" name="Flecha: pentágono 8">
            <a:extLst>
              <a:ext uri="{FF2B5EF4-FFF2-40B4-BE49-F238E27FC236}">
                <a16:creationId xmlns:a16="http://schemas.microsoft.com/office/drawing/2014/main" id="{E12DE3A6-6128-434B-97B0-E8BF642AB74D}"/>
              </a:ext>
            </a:extLst>
          </p:cNvPr>
          <p:cNvSpPr/>
          <p:nvPr/>
        </p:nvSpPr>
        <p:spPr>
          <a:xfrm>
            <a:off x="0" y="429724"/>
            <a:ext cx="3478462" cy="583096"/>
          </a:xfrm>
          <a:prstGeom prst="homePlate">
            <a:avLst/>
          </a:prstGeom>
          <a:solidFill>
            <a:schemeClr val="bg1"/>
          </a:solidFill>
          <a:ln w="28575">
            <a:solidFill>
              <a:srgbClr val="E68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A1A0DD5-D660-4E11-A042-25373F3498CC}"/>
              </a:ext>
            </a:extLst>
          </p:cNvPr>
          <p:cNvSpPr/>
          <p:nvPr/>
        </p:nvSpPr>
        <p:spPr>
          <a:xfrm>
            <a:off x="302612" y="521786"/>
            <a:ext cx="2596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n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INGRESA A TU CUENTA</a:t>
            </a:r>
            <a:endParaRPr lang="es-PE" b="1" dirty="0"/>
          </a:p>
        </p:txBody>
      </p:sp>
      <p:sp>
        <p:nvSpPr>
          <p:cNvPr id="14" name="Bocadillo: rectángulo con esquinas redondeadas 12">
            <a:extLst>
              <a:ext uri="{FF2B5EF4-FFF2-40B4-BE49-F238E27FC236}">
                <a16:creationId xmlns:a16="http://schemas.microsoft.com/office/drawing/2014/main" id="{73CCEDA7-3911-4F10-B248-7029E8FE97E2}"/>
              </a:ext>
            </a:extLst>
          </p:cNvPr>
          <p:cNvSpPr/>
          <p:nvPr/>
        </p:nvSpPr>
        <p:spPr>
          <a:xfrm>
            <a:off x="8371321" y="1742462"/>
            <a:ext cx="2833244" cy="1341671"/>
          </a:xfrm>
          <a:custGeom>
            <a:avLst/>
            <a:gdLst>
              <a:gd name="connsiteX0" fmla="*/ 0 w 2833244"/>
              <a:gd name="connsiteY0" fmla="*/ 178372 h 1070209"/>
              <a:gd name="connsiteX1" fmla="*/ 178372 w 2833244"/>
              <a:gd name="connsiteY1" fmla="*/ 0 h 1070209"/>
              <a:gd name="connsiteX2" fmla="*/ 472207 w 2833244"/>
              <a:gd name="connsiteY2" fmla="*/ 0 h 1070209"/>
              <a:gd name="connsiteX3" fmla="*/ 472207 w 2833244"/>
              <a:gd name="connsiteY3" fmla="*/ 0 h 1070209"/>
              <a:gd name="connsiteX4" fmla="*/ 1180518 w 2833244"/>
              <a:gd name="connsiteY4" fmla="*/ 0 h 1070209"/>
              <a:gd name="connsiteX5" fmla="*/ 2654872 w 2833244"/>
              <a:gd name="connsiteY5" fmla="*/ 0 h 1070209"/>
              <a:gd name="connsiteX6" fmla="*/ 2833244 w 2833244"/>
              <a:gd name="connsiteY6" fmla="*/ 178372 h 1070209"/>
              <a:gd name="connsiteX7" fmla="*/ 2833244 w 2833244"/>
              <a:gd name="connsiteY7" fmla="*/ 624289 h 1070209"/>
              <a:gd name="connsiteX8" fmla="*/ 2833244 w 2833244"/>
              <a:gd name="connsiteY8" fmla="*/ 624289 h 1070209"/>
              <a:gd name="connsiteX9" fmla="*/ 2833244 w 2833244"/>
              <a:gd name="connsiteY9" fmla="*/ 891841 h 1070209"/>
              <a:gd name="connsiteX10" fmla="*/ 2833244 w 2833244"/>
              <a:gd name="connsiteY10" fmla="*/ 891837 h 1070209"/>
              <a:gd name="connsiteX11" fmla="*/ 2654872 w 2833244"/>
              <a:gd name="connsiteY11" fmla="*/ 1070209 h 1070209"/>
              <a:gd name="connsiteX12" fmla="*/ 1180518 w 2833244"/>
              <a:gd name="connsiteY12" fmla="*/ 1070209 h 1070209"/>
              <a:gd name="connsiteX13" fmla="*/ 826372 w 2833244"/>
              <a:gd name="connsiteY13" fmla="*/ 1203985 h 1070209"/>
              <a:gd name="connsiteX14" fmla="*/ 472207 w 2833244"/>
              <a:gd name="connsiteY14" fmla="*/ 1070209 h 1070209"/>
              <a:gd name="connsiteX15" fmla="*/ 178372 w 2833244"/>
              <a:gd name="connsiteY15" fmla="*/ 1070209 h 1070209"/>
              <a:gd name="connsiteX16" fmla="*/ 0 w 2833244"/>
              <a:gd name="connsiteY16" fmla="*/ 891837 h 1070209"/>
              <a:gd name="connsiteX17" fmla="*/ 0 w 2833244"/>
              <a:gd name="connsiteY17" fmla="*/ 891841 h 1070209"/>
              <a:gd name="connsiteX18" fmla="*/ 0 w 2833244"/>
              <a:gd name="connsiteY18" fmla="*/ 624289 h 1070209"/>
              <a:gd name="connsiteX19" fmla="*/ 0 w 2833244"/>
              <a:gd name="connsiteY19" fmla="*/ 624289 h 1070209"/>
              <a:gd name="connsiteX20" fmla="*/ 0 w 2833244"/>
              <a:gd name="connsiteY20" fmla="*/ 178372 h 1070209"/>
              <a:gd name="connsiteX0" fmla="*/ 0 w 2833244"/>
              <a:gd name="connsiteY0" fmla="*/ 178372 h 1103973"/>
              <a:gd name="connsiteX1" fmla="*/ 178372 w 2833244"/>
              <a:gd name="connsiteY1" fmla="*/ 0 h 1103973"/>
              <a:gd name="connsiteX2" fmla="*/ 472207 w 2833244"/>
              <a:gd name="connsiteY2" fmla="*/ 0 h 1103973"/>
              <a:gd name="connsiteX3" fmla="*/ 472207 w 2833244"/>
              <a:gd name="connsiteY3" fmla="*/ 0 h 1103973"/>
              <a:gd name="connsiteX4" fmla="*/ 1180518 w 2833244"/>
              <a:gd name="connsiteY4" fmla="*/ 0 h 1103973"/>
              <a:gd name="connsiteX5" fmla="*/ 2654872 w 2833244"/>
              <a:gd name="connsiteY5" fmla="*/ 0 h 1103973"/>
              <a:gd name="connsiteX6" fmla="*/ 2833244 w 2833244"/>
              <a:gd name="connsiteY6" fmla="*/ 178372 h 1103973"/>
              <a:gd name="connsiteX7" fmla="*/ 2833244 w 2833244"/>
              <a:gd name="connsiteY7" fmla="*/ 624289 h 1103973"/>
              <a:gd name="connsiteX8" fmla="*/ 2833244 w 2833244"/>
              <a:gd name="connsiteY8" fmla="*/ 624289 h 1103973"/>
              <a:gd name="connsiteX9" fmla="*/ 2833244 w 2833244"/>
              <a:gd name="connsiteY9" fmla="*/ 891841 h 1103973"/>
              <a:gd name="connsiteX10" fmla="*/ 2833244 w 2833244"/>
              <a:gd name="connsiteY10" fmla="*/ 891837 h 1103973"/>
              <a:gd name="connsiteX11" fmla="*/ 2654872 w 2833244"/>
              <a:gd name="connsiteY11" fmla="*/ 1070209 h 1103973"/>
              <a:gd name="connsiteX12" fmla="*/ 1180518 w 2833244"/>
              <a:gd name="connsiteY12" fmla="*/ 1070209 h 1103973"/>
              <a:gd name="connsiteX13" fmla="*/ 869235 w 2833244"/>
              <a:gd name="connsiteY13" fmla="*/ 1103973 h 1103973"/>
              <a:gd name="connsiteX14" fmla="*/ 472207 w 2833244"/>
              <a:gd name="connsiteY14" fmla="*/ 1070209 h 1103973"/>
              <a:gd name="connsiteX15" fmla="*/ 178372 w 2833244"/>
              <a:gd name="connsiteY15" fmla="*/ 1070209 h 1103973"/>
              <a:gd name="connsiteX16" fmla="*/ 0 w 2833244"/>
              <a:gd name="connsiteY16" fmla="*/ 891837 h 1103973"/>
              <a:gd name="connsiteX17" fmla="*/ 0 w 2833244"/>
              <a:gd name="connsiteY17" fmla="*/ 891841 h 1103973"/>
              <a:gd name="connsiteX18" fmla="*/ 0 w 2833244"/>
              <a:gd name="connsiteY18" fmla="*/ 624289 h 1103973"/>
              <a:gd name="connsiteX19" fmla="*/ 0 w 2833244"/>
              <a:gd name="connsiteY19" fmla="*/ 624289 h 1103973"/>
              <a:gd name="connsiteX20" fmla="*/ 0 w 2833244"/>
              <a:gd name="connsiteY20" fmla="*/ 178372 h 1103973"/>
              <a:gd name="connsiteX0" fmla="*/ 0 w 2833244"/>
              <a:gd name="connsiteY0" fmla="*/ 178372 h 1070209"/>
              <a:gd name="connsiteX1" fmla="*/ 178372 w 2833244"/>
              <a:gd name="connsiteY1" fmla="*/ 0 h 1070209"/>
              <a:gd name="connsiteX2" fmla="*/ 472207 w 2833244"/>
              <a:gd name="connsiteY2" fmla="*/ 0 h 1070209"/>
              <a:gd name="connsiteX3" fmla="*/ 472207 w 2833244"/>
              <a:gd name="connsiteY3" fmla="*/ 0 h 1070209"/>
              <a:gd name="connsiteX4" fmla="*/ 1180518 w 2833244"/>
              <a:gd name="connsiteY4" fmla="*/ 0 h 1070209"/>
              <a:gd name="connsiteX5" fmla="*/ 2654872 w 2833244"/>
              <a:gd name="connsiteY5" fmla="*/ 0 h 1070209"/>
              <a:gd name="connsiteX6" fmla="*/ 2833244 w 2833244"/>
              <a:gd name="connsiteY6" fmla="*/ 178372 h 1070209"/>
              <a:gd name="connsiteX7" fmla="*/ 2833244 w 2833244"/>
              <a:gd name="connsiteY7" fmla="*/ 624289 h 1070209"/>
              <a:gd name="connsiteX8" fmla="*/ 2833244 w 2833244"/>
              <a:gd name="connsiteY8" fmla="*/ 624289 h 1070209"/>
              <a:gd name="connsiteX9" fmla="*/ 2833244 w 2833244"/>
              <a:gd name="connsiteY9" fmla="*/ 891841 h 1070209"/>
              <a:gd name="connsiteX10" fmla="*/ 2833244 w 2833244"/>
              <a:gd name="connsiteY10" fmla="*/ 891837 h 1070209"/>
              <a:gd name="connsiteX11" fmla="*/ 2654872 w 2833244"/>
              <a:gd name="connsiteY11" fmla="*/ 1070209 h 1070209"/>
              <a:gd name="connsiteX12" fmla="*/ 1180518 w 2833244"/>
              <a:gd name="connsiteY12" fmla="*/ 1070209 h 1070209"/>
              <a:gd name="connsiteX13" fmla="*/ 854948 w 2833244"/>
              <a:gd name="connsiteY13" fmla="*/ 1061111 h 1070209"/>
              <a:gd name="connsiteX14" fmla="*/ 472207 w 2833244"/>
              <a:gd name="connsiteY14" fmla="*/ 1070209 h 1070209"/>
              <a:gd name="connsiteX15" fmla="*/ 178372 w 2833244"/>
              <a:gd name="connsiteY15" fmla="*/ 1070209 h 1070209"/>
              <a:gd name="connsiteX16" fmla="*/ 0 w 2833244"/>
              <a:gd name="connsiteY16" fmla="*/ 891837 h 1070209"/>
              <a:gd name="connsiteX17" fmla="*/ 0 w 2833244"/>
              <a:gd name="connsiteY17" fmla="*/ 891841 h 1070209"/>
              <a:gd name="connsiteX18" fmla="*/ 0 w 2833244"/>
              <a:gd name="connsiteY18" fmla="*/ 624289 h 1070209"/>
              <a:gd name="connsiteX19" fmla="*/ 0 w 2833244"/>
              <a:gd name="connsiteY19" fmla="*/ 624289 h 1070209"/>
              <a:gd name="connsiteX20" fmla="*/ 0 w 2833244"/>
              <a:gd name="connsiteY20" fmla="*/ 178372 h 1070209"/>
              <a:gd name="connsiteX0" fmla="*/ 0 w 2833244"/>
              <a:gd name="connsiteY0" fmla="*/ 178372 h 1075398"/>
              <a:gd name="connsiteX1" fmla="*/ 178372 w 2833244"/>
              <a:gd name="connsiteY1" fmla="*/ 0 h 1075398"/>
              <a:gd name="connsiteX2" fmla="*/ 472207 w 2833244"/>
              <a:gd name="connsiteY2" fmla="*/ 0 h 1075398"/>
              <a:gd name="connsiteX3" fmla="*/ 472207 w 2833244"/>
              <a:gd name="connsiteY3" fmla="*/ 0 h 1075398"/>
              <a:gd name="connsiteX4" fmla="*/ 1180518 w 2833244"/>
              <a:gd name="connsiteY4" fmla="*/ 0 h 1075398"/>
              <a:gd name="connsiteX5" fmla="*/ 2654872 w 2833244"/>
              <a:gd name="connsiteY5" fmla="*/ 0 h 1075398"/>
              <a:gd name="connsiteX6" fmla="*/ 2833244 w 2833244"/>
              <a:gd name="connsiteY6" fmla="*/ 178372 h 1075398"/>
              <a:gd name="connsiteX7" fmla="*/ 2833244 w 2833244"/>
              <a:gd name="connsiteY7" fmla="*/ 624289 h 1075398"/>
              <a:gd name="connsiteX8" fmla="*/ 2833244 w 2833244"/>
              <a:gd name="connsiteY8" fmla="*/ 624289 h 1075398"/>
              <a:gd name="connsiteX9" fmla="*/ 2833244 w 2833244"/>
              <a:gd name="connsiteY9" fmla="*/ 891841 h 1075398"/>
              <a:gd name="connsiteX10" fmla="*/ 2833244 w 2833244"/>
              <a:gd name="connsiteY10" fmla="*/ 891837 h 1075398"/>
              <a:gd name="connsiteX11" fmla="*/ 2654872 w 2833244"/>
              <a:gd name="connsiteY11" fmla="*/ 1070209 h 1075398"/>
              <a:gd name="connsiteX12" fmla="*/ 1180518 w 2833244"/>
              <a:gd name="connsiteY12" fmla="*/ 1070209 h 1075398"/>
              <a:gd name="connsiteX13" fmla="*/ 854948 w 2833244"/>
              <a:gd name="connsiteY13" fmla="*/ 1075398 h 1075398"/>
              <a:gd name="connsiteX14" fmla="*/ 472207 w 2833244"/>
              <a:gd name="connsiteY14" fmla="*/ 1070209 h 1075398"/>
              <a:gd name="connsiteX15" fmla="*/ 178372 w 2833244"/>
              <a:gd name="connsiteY15" fmla="*/ 1070209 h 1075398"/>
              <a:gd name="connsiteX16" fmla="*/ 0 w 2833244"/>
              <a:gd name="connsiteY16" fmla="*/ 891837 h 1075398"/>
              <a:gd name="connsiteX17" fmla="*/ 0 w 2833244"/>
              <a:gd name="connsiteY17" fmla="*/ 891841 h 1075398"/>
              <a:gd name="connsiteX18" fmla="*/ 0 w 2833244"/>
              <a:gd name="connsiteY18" fmla="*/ 624289 h 1075398"/>
              <a:gd name="connsiteX19" fmla="*/ 0 w 2833244"/>
              <a:gd name="connsiteY19" fmla="*/ 624289 h 1075398"/>
              <a:gd name="connsiteX20" fmla="*/ 0 w 2833244"/>
              <a:gd name="connsiteY20" fmla="*/ 178372 h 1075398"/>
              <a:gd name="connsiteX0" fmla="*/ 0 w 2833244"/>
              <a:gd name="connsiteY0" fmla="*/ 178372 h 1341671"/>
              <a:gd name="connsiteX1" fmla="*/ 178372 w 2833244"/>
              <a:gd name="connsiteY1" fmla="*/ 0 h 1341671"/>
              <a:gd name="connsiteX2" fmla="*/ 472207 w 2833244"/>
              <a:gd name="connsiteY2" fmla="*/ 0 h 1341671"/>
              <a:gd name="connsiteX3" fmla="*/ 472207 w 2833244"/>
              <a:gd name="connsiteY3" fmla="*/ 0 h 1341671"/>
              <a:gd name="connsiteX4" fmla="*/ 1180518 w 2833244"/>
              <a:gd name="connsiteY4" fmla="*/ 0 h 1341671"/>
              <a:gd name="connsiteX5" fmla="*/ 2654872 w 2833244"/>
              <a:gd name="connsiteY5" fmla="*/ 0 h 1341671"/>
              <a:gd name="connsiteX6" fmla="*/ 2833244 w 2833244"/>
              <a:gd name="connsiteY6" fmla="*/ 178372 h 1341671"/>
              <a:gd name="connsiteX7" fmla="*/ 2833244 w 2833244"/>
              <a:gd name="connsiteY7" fmla="*/ 624289 h 1341671"/>
              <a:gd name="connsiteX8" fmla="*/ 2833244 w 2833244"/>
              <a:gd name="connsiteY8" fmla="*/ 624289 h 1341671"/>
              <a:gd name="connsiteX9" fmla="*/ 2833244 w 2833244"/>
              <a:gd name="connsiteY9" fmla="*/ 891841 h 1341671"/>
              <a:gd name="connsiteX10" fmla="*/ 2833244 w 2833244"/>
              <a:gd name="connsiteY10" fmla="*/ 891837 h 1341671"/>
              <a:gd name="connsiteX11" fmla="*/ 2654872 w 2833244"/>
              <a:gd name="connsiteY11" fmla="*/ 1070209 h 1341671"/>
              <a:gd name="connsiteX12" fmla="*/ 1180518 w 2833244"/>
              <a:gd name="connsiteY12" fmla="*/ 1070209 h 1341671"/>
              <a:gd name="connsiteX13" fmla="*/ 854948 w 2833244"/>
              <a:gd name="connsiteY13" fmla="*/ 1075398 h 1341671"/>
              <a:gd name="connsiteX14" fmla="*/ 315045 w 2833244"/>
              <a:gd name="connsiteY14" fmla="*/ 1341671 h 1341671"/>
              <a:gd name="connsiteX15" fmla="*/ 178372 w 2833244"/>
              <a:gd name="connsiteY15" fmla="*/ 1070209 h 1341671"/>
              <a:gd name="connsiteX16" fmla="*/ 0 w 2833244"/>
              <a:gd name="connsiteY16" fmla="*/ 891837 h 1341671"/>
              <a:gd name="connsiteX17" fmla="*/ 0 w 2833244"/>
              <a:gd name="connsiteY17" fmla="*/ 891841 h 1341671"/>
              <a:gd name="connsiteX18" fmla="*/ 0 w 2833244"/>
              <a:gd name="connsiteY18" fmla="*/ 624289 h 1341671"/>
              <a:gd name="connsiteX19" fmla="*/ 0 w 2833244"/>
              <a:gd name="connsiteY19" fmla="*/ 624289 h 1341671"/>
              <a:gd name="connsiteX20" fmla="*/ 0 w 2833244"/>
              <a:gd name="connsiteY20" fmla="*/ 178372 h 134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3244" h="1341671">
                <a:moveTo>
                  <a:pt x="0" y="178372"/>
                </a:moveTo>
                <a:cubicBezTo>
                  <a:pt x="0" y="79860"/>
                  <a:pt x="79860" y="0"/>
                  <a:pt x="178372" y="0"/>
                </a:cubicBezTo>
                <a:lnTo>
                  <a:pt x="472207" y="0"/>
                </a:lnTo>
                <a:lnTo>
                  <a:pt x="472207" y="0"/>
                </a:lnTo>
                <a:lnTo>
                  <a:pt x="1180518" y="0"/>
                </a:lnTo>
                <a:lnTo>
                  <a:pt x="2654872" y="0"/>
                </a:lnTo>
                <a:cubicBezTo>
                  <a:pt x="2753384" y="0"/>
                  <a:pt x="2833244" y="79860"/>
                  <a:pt x="2833244" y="178372"/>
                </a:cubicBezTo>
                <a:lnTo>
                  <a:pt x="2833244" y="624289"/>
                </a:lnTo>
                <a:lnTo>
                  <a:pt x="2833244" y="624289"/>
                </a:lnTo>
                <a:lnTo>
                  <a:pt x="2833244" y="891841"/>
                </a:lnTo>
                <a:lnTo>
                  <a:pt x="2833244" y="891837"/>
                </a:lnTo>
                <a:cubicBezTo>
                  <a:pt x="2833244" y="990349"/>
                  <a:pt x="2753384" y="1070209"/>
                  <a:pt x="2654872" y="1070209"/>
                </a:cubicBezTo>
                <a:lnTo>
                  <a:pt x="1180518" y="1070209"/>
                </a:lnTo>
                <a:lnTo>
                  <a:pt x="854948" y="1075398"/>
                </a:lnTo>
                <a:lnTo>
                  <a:pt x="315045" y="1341671"/>
                </a:lnTo>
                <a:lnTo>
                  <a:pt x="178372" y="1070209"/>
                </a:lnTo>
                <a:cubicBezTo>
                  <a:pt x="79860" y="1070209"/>
                  <a:pt x="0" y="990349"/>
                  <a:pt x="0" y="891837"/>
                </a:cubicBezTo>
                <a:lnTo>
                  <a:pt x="0" y="891841"/>
                </a:lnTo>
                <a:lnTo>
                  <a:pt x="0" y="624289"/>
                </a:lnTo>
                <a:lnTo>
                  <a:pt x="0" y="624289"/>
                </a:lnTo>
                <a:lnTo>
                  <a:pt x="0" y="178372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426004" y="1806367"/>
            <a:ext cx="27238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 tu usuario y contraseña. Ambos son tu código </a:t>
            </a:r>
            <a:r>
              <a:rPr lang="es-P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institucional.</a:t>
            </a:r>
            <a:endParaRPr lang="es-PE" b="1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6" name="Rectángulo 15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209228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9EF0E449-B5A8-411A-A1D2-916AE598BB5B}"/>
              </a:ext>
            </a:extLst>
          </p:cNvPr>
          <p:cNvSpPr/>
          <p:nvPr/>
        </p:nvSpPr>
        <p:spPr>
          <a:xfrm flipH="1">
            <a:off x="1008144" y="1688767"/>
            <a:ext cx="2208457" cy="998766"/>
          </a:xfrm>
          <a:custGeom>
            <a:avLst/>
            <a:gdLst>
              <a:gd name="connsiteX0" fmla="*/ 0 w 2243497"/>
              <a:gd name="connsiteY0" fmla="*/ 122279 h 733658"/>
              <a:gd name="connsiteX1" fmla="*/ 122279 w 2243497"/>
              <a:gd name="connsiteY1" fmla="*/ 0 h 733658"/>
              <a:gd name="connsiteX2" fmla="*/ 373916 w 2243497"/>
              <a:gd name="connsiteY2" fmla="*/ 0 h 733658"/>
              <a:gd name="connsiteX3" fmla="*/ 373916 w 2243497"/>
              <a:gd name="connsiteY3" fmla="*/ 0 h 733658"/>
              <a:gd name="connsiteX4" fmla="*/ 934790 w 2243497"/>
              <a:gd name="connsiteY4" fmla="*/ 0 h 733658"/>
              <a:gd name="connsiteX5" fmla="*/ 2121218 w 2243497"/>
              <a:gd name="connsiteY5" fmla="*/ 0 h 733658"/>
              <a:gd name="connsiteX6" fmla="*/ 2243497 w 2243497"/>
              <a:gd name="connsiteY6" fmla="*/ 122279 h 733658"/>
              <a:gd name="connsiteX7" fmla="*/ 2243497 w 2243497"/>
              <a:gd name="connsiteY7" fmla="*/ 427967 h 733658"/>
              <a:gd name="connsiteX8" fmla="*/ 2243497 w 2243497"/>
              <a:gd name="connsiteY8" fmla="*/ 427967 h 733658"/>
              <a:gd name="connsiteX9" fmla="*/ 2243497 w 2243497"/>
              <a:gd name="connsiteY9" fmla="*/ 611382 h 733658"/>
              <a:gd name="connsiteX10" fmla="*/ 2243497 w 2243497"/>
              <a:gd name="connsiteY10" fmla="*/ 611379 h 733658"/>
              <a:gd name="connsiteX11" fmla="*/ 2121218 w 2243497"/>
              <a:gd name="connsiteY11" fmla="*/ 733658 h 733658"/>
              <a:gd name="connsiteX12" fmla="*/ 934790 w 2243497"/>
              <a:gd name="connsiteY12" fmla="*/ 733658 h 733658"/>
              <a:gd name="connsiteX13" fmla="*/ 654361 w 2243497"/>
              <a:gd name="connsiteY13" fmla="*/ 825365 h 733658"/>
              <a:gd name="connsiteX14" fmla="*/ 373916 w 2243497"/>
              <a:gd name="connsiteY14" fmla="*/ 733658 h 733658"/>
              <a:gd name="connsiteX15" fmla="*/ 122279 w 2243497"/>
              <a:gd name="connsiteY15" fmla="*/ 733658 h 733658"/>
              <a:gd name="connsiteX16" fmla="*/ 0 w 2243497"/>
              <a:gd name="connsiteY16" fmla="*/ 611379 h 733658"/>
              <a:gd name="connsiteX17" fmla="*/ 0 w 2243497"/>
              <a:gd name="connsiteY17" fmla="*/ 611382 h 733658"/>
              <a:gd name="connsiteX18" fmla="*/ 0 w 2243497"/>
              <a:gd name="connsiteY18" fmla="*/ 427967 h 733658"/>
              <a:gd name="connsiteX19" fmla="*/ 0 w 2243497"/>
              <a:gd name="connsiteY19" fmla="*/ 427967 h 733658"/>
              <a:gd name="connsiteX20" fmla="*/ 0 w 2243497"/>
              <a:gd name="connsiteY20" fmla="*/ 122279 h 733658"/>
              <a:gd name="connsiteX0" fmla="*/ 0 w 2243497"/>
              <a:gd name="connsiteY0" fmla="*/ 122279 h 1139690"/>
              <a:gd name="connsiteX1" fmla="*/ 122279 w 2243497"/>
              <a:gd name="connsiteY1" fmla="*/ 0 h 1139690"/>
              <a:gd name="connsiteX2" fmla="*/ 373916 w 2243497"/>
              <a:gd name="connsiteY2" fmla="*/ 0 h 1139690"/>
              <a:gd name="connsiteX3" fmla="*/ 373916 w 2243497"/>
              <a:gd name="connsiteY3" fmla="*/ 0 h 1139690"/>
              <a:gd name="connsiteX4" fmla="*/ 934790 w 2243497"/>
              <a:gd name="connsiteY4" fmla="*/ 0 h 1139690"/>
              <a:gd name="connsiteX5" fmla="*/ 2121218 w 2243497"/>
              <a:gd name="connsiteY5" fmla="*/ 0 h 1139690"/>
              <a:gd name="connsiteX6" fmla="*/ 2243497 w 2243497"/>
              <a:gd name="connsiteY6" fmla="*/ 122279 h 1139690"/>
              <a:gd name="connsiteX7" fmla="*/ 2243497 w 2243497"/>
              <a:gd name="connsiteY7" fmla="*/ 427967 h 1139690"/>
              <a:gd name="connsiteX8" fmla="*/ 2243497 w 2243497"/>
              <a:gd name="connsiteY8" fmla="*/ 427967 h 1139690"/>
              <a:gd name="connsiteX9" fmla="*/ 2243497 w 2243497"/>
              <a:gd name="connsiteY9" fmla="*/ 611382 h 1139690"/>
              <a:gd name="connsiteX10" fmla="*/ 2243497 w 2243497"/>
              <a:gd name="connsiteY10" fmla="*/ 611379 h 1139690"/>
              <a:gd name="connsiteX11" fmla="*/ 2121218 w 2243497"/>
              <a:gd name="connsiteY11" fmla="*/ 733658 h 1139690"/>
              <a:gd name="connsiteX12" fmla="*/ 934790 w 2243497"/>
              <a:gd name="connsiteY12" fmla="*/ 733658 h 1139690"/>
              <a:gd name="connsiteX13" fmla="*/ 597211 w 2243497"/>
              <a:gd name="connsiteY13" fmla="*/ 1139690 h 1139690"/>
              <a:gd name="connsiteX14" fmla="*/ 373916 w 2243497"/>
              <a:gd name="connsiteY14" fmla="*/ 733658 h 1139690"/>
              <a:gd name="connsiteX15" fmla="*/ 122279 w 2243497"/>
              <a:gd name="connsiteY15" fmla="*/ 733658 h 1139690"/>
              <a:gd name="connsiteX16" fmla="*/ 0 w 2243497"/>
              <a:gd name="connsiteY16" fmla="*/ 611379 h 1139690"/>
              <a:gd name="connsiteX17" fmla="*/ 0 w 2243497"/>
              <a:gd name="connsiteY17" fmla="*/ 611382 h 1139690"/>
              <a:gd name="connsiteX18" fmla="*/ 0 w 2243497"/>
              <a:gd name="connsiteY18" fmla="*/ 427967 h 1139690"/>
              <a:gd name="connsiteX19" fmla="*/ 0 w 2243497"/>
              <a:gd name="connsiteY19" fmla="*/ 427967 h 1139690"/>
              <a:gd name="connsiteX20" fmla="*/ 0 w 2243497"/>
              <a:gd name="connsiteY20" fmla="*/ 122279 h 113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3497" h="1139690">
                <a:moveTo>
                  <a:pt x="0" y="122279"/>
                </a:moveTo>
                <a:cubicBezTo>
                  <a:pt x="0" y="54746"/>
                  <a:pt x="54746" y="0"/>
                  <a:pt x="122279" y="0"/>
                </a:cubicBezTo>
                <a:lnTo>
                  <a:pt x="373916" y="0"/>
                </a:lnTo>
                <a:lnTo>
                  <a:pt x="373916" y="0"/>
                </a:lnTo>
                <a:lnTo>
                  <a:pt x="934790" y="0"/>
                </a:lnTo>
                <a:lnTo>
                  <a:pt x="2121218" y="0"/>
                </a:lnTo>
                <a:cubicBezTo>
                  <a:pt x="2188751" y="0"/>
                  <a:pt x="2243497" y="54746"/>
                  <a:pt x="2243497" y="122279"/>
                </a:cubicBezTo>
                <a:lnTo>
                  <a:pt x="2243497" y="427967"/>
                </a:lnTo>
                <a:lnTo>
                  <a:pt x="2243497" y="427967"/>
                </a:lnTo>
                <a:lnTo>
                  <a:pt x="2243497" y="611382"/>
                </a:lnTo>
                <a:lnTo>
                  <a:pt x="2243497" y="611379"/>
                </a:lnTo>
                <a:cubicBezTo>
                  <a:pt x="2243497" y="678912"/>
                  <a:pt x="2188751" y="733658"/>
                  <a:pt x="2121218" y="733658"/>
                </a:cubicBezTo>
                <a:lnTo>
                  <a:pt x="934790" y="733658"/>
                </a:lnTo>
                <a:lnTo>
                  <a:pt x="597211" y="1139690"/>
                </a:lnTo>
                <a:lnTo>
                  <a:pt x="373916" y="733658"/>
                </a:lnTo>
                <a:lnTo>
                  <a:pt x="122279" y="733658"/>
                </a:lnTo>
                <a:cubicBezTo>
                  <a:pt x="54746" y="733658"/>
                  <a:pt x="0" y="678912"/>
                  <a:pt x="0" y="611379"/>
                </a:cubicBezTo>
                <a:lnTo>
                  <a:pt x="0" y="611382"/>
                </a:lnTo>
                <a:lnTo>
                  <a:pt x="0" y="427967"/>
                </a:lnTo>
                <a:lnTo>
                  <a:pt x="0" y="427967"/>
                </a:lnTo>
                <a:lnTo>
                  <a:pt x="0" y="122279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7D060576-8A17-41E6-BCB3-C29098A9C97D}"/>
              </a:ext>
            </a:extLst>
          </p:cNvPr>
          <p:cNvSpPr/>
          <p:nvPr/>
        </p:nvSpPr>
        <p:spPr>
          <a:xfrm flipH="1">
            <a:off x="10614992" y="1905913"/>
            <a:ext cx="1124496" cy="733658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clic en buscar.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E12DE3A6-6128-434B-97B0-E8BF642AB74D}"/>
              </a:ext>
            </a:extLst>
          </p:cNvPr>
          <p:cNvSpPr/>
          <p:nvPr/>
        </p:nvSpPr>
        <p:spPr>
          <a:xfrm>
            <a:off x="-232" y="425404"/>
            <a:ext cx="3478462" cy="583096"/>
          </a:xfrm>
          <a:prstGeom prst="homePlate">
            <a:avLst/>
          </a:prstGeom>
          <a:solidFill>
            <a:schemeClr val="bg1"/>
          </a:solidFill>
          <a:ln w="28575">
            <a:solidFill>
              <a:srgbClr val="E684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C46772-F3BB-47F0-9D57-1B8C1BF1E5E8}"/>
              </a:ext>
            </a:extLst>
          </p:cNvPr>
          <p:cNvSpPr/>
          <p:nvPr/>
        </p:nvSpPr>
        <p:spPr>
          <a:xfrm>
            <a:off x="273991" y="525776"/>
            <a:ext cx="2662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n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REALIZA TU BÚSQUEDA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5625" r="1211" b="10208"/>
          <a:stretch/>
        </p:blipFill>
        <p:spPr>
          <a:xfrm>
            <a:off x="414337" y="2798839"/>
            <a:ext cx="11431896" cy="2038868"/>
          </a:xfrm>
          <a:prstGeom prst="rect">
            <a:avLst/>
          </a:prstGeom>
        </p:spPr>
      </p:pic>
      <p:sp>
        <p:nvSpPr>
          <p:cNvPr id="5" name="Llamada rectangular redondeada 4"/>
          <p:cNvSpPr/>
          <p:nvPr/>
        </p:nvSpPr>
        <p:spPr>
          <a:xfrm rot="10800000">
            <a:off x="7000875" y="3437754"/>
            <a:ext cx="1814513" cy="761037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7000874" y="3495106"/>
            <a:ext cx="1814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 lo que estás buscando.</a:t>
            </a:r>
            <a:endParaRPr lang="es-PE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l="24492" t="43541" r="51368" b="6876"/>
          <a:stretch/>
        </p:blipFill>
        <p:spPr>
          <a:xfrm>
            <a:off x="3216601" y="3282474"/>
            <a:ext cx="2541261" cy="34004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" name="Rectángulo 1"/>
          <p:cNvSpPr/>
          <p:nvPr/>
        </p:nvSpPr>
        <p:spPr>
          <a:xfrm>
            <a:off x="1016988" y="1664825"/>
            <a:ext cx="2208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 la opción de búsqueda.</a:t>
            </a:r>
            <a:endParaRPr lang="es-PE" b="1" dirty="0"/>
          </a:p>
        </p:txBody>
      </p:sp>
      <p:sp>
        <p:nvSpPr>
          <p:cNvPr id="13" name="Bocadillo: rectángulo con esquinas redondeadas 12">
            <a:extLst>
              <a:ext uri="{FF2B5EF4-FFF2-40B4-BE49-F238E27FC236}">
                <a16:creationId xmlns:a16="http://schemas.microsoft.com/office/drawing/2014/main" id="{73CCEDA7-3911-4F10-B248-7029E8FE97E2}"/>
              </a:ext>
            </a:extLst>
          </p:cNvPr>
          <p:cNvSpPr/>
          <p:nvPr/>
        </p:nvSpPr>
        <p:spPr>
          <a:xfrm>
            <a:off x="3919997" y="1816974"/>
            <a:ext cx="2457118" cy="976852"/>
          </a:xfrm>
          <a:custGeom>
            <a:avLst/>
            <a:gdLst>
              <a:gd name="connsiteX0" fmla="*/ 0 w 2325352"/>
              <a:gd name="connsiteY0" fmla="*/ 145269 h 871594"/>
              <a:gd name="connsiteX1" fmla="*/ 145269 w 2325352"/>
              <a:gd name="connsiteY1" fmla="*/ 0 h 871594"/>
              <a:gd name="connsiteX2" fmla="*/ 387559 w 2325352"/>
              <a:gd name="connsiteY2" fmla="*/ 0 h 871594"/>
              <a:gd name="connsiteX3" fmla="*/ 387559 w 2325352"/>
              <a:gd name="connsiteY3" fmla="*/ 0 h 871594"/>
              <a:gd name="connsiteX4" fmla="*/ 968897 w 2325352"/>
              <a:gd name="connsiteY4" fmla="*/ 0 h 871594"/>
              <a:gd name="connsiteX5" fmla="*/ 2180083 w 2325352"/>
              <a:gd name="connsiteY5" fmla="*/ 0 h 871594"/>
              <a:gd name="connsiteX6" fmla="*/ 2325352 w 2325352"/>
              <a:gd name="connsiteY6" fmla="*/ 145269 h 871594"/>
              <a:gd name="connsiteX7" fmla="*/ 2325352 w 2325352"/>
              <a:gd name="connsiteY7" fmla="*/ 508430 h 871594"/>
              <a:gd name="connsiteX8" fmla="*/ 2325352 w 2325352"/>
              <a:gd name="connsiteY8" fmla="*/ 508430 h 871594"/>
              <a:gd name="connsiteX9" fmla="*/ 2325352 w 2325352"/>
              <a:gd name="connsiteY9" fmla="*/ 726328 h 871594"/>
              <a:gd name="connsiteX10" fmla="*/ 2325352 w 2325352"/>
              <a:gd name="connsiteY10" fmla="*/ 726325 h 871594"/>
              <a:gd name="connsiteX11" fmla="*/ 2180083 w 2325352"/>
              <a:gd name="connsiteY11" fmla="*/ 871594 h 871594"/>
              <a:gd name="connsiteX12" fmla="*/ 968897 w 2325352"/>
              <a:gd name="connsiteY12" fmla="*/ 871594 h 871594"/>
              <a:gd name="connsiteX13" fmla="*/ 678235 w 2325352"/>
              <a:gd name="connsiteY13" fmla="*/ 980543 h 871594"/>
              <a:gd name="connsiteX14" fmla="*/ 387559 w 2325352"/>
              <a:gd name="connsiteY14" fmla="*/ 871594 h 871594"/>
              <a:gd name="connsiteX15" fmla="*/ 145269 w 2325352"/>
              <a:gd name="connsiteY15" fmla="*/ 871594 h 871594"/>
              <a:gd name="connsiteX16" fmla="*/ 0 w 2325352"/>
              <a:gd name="connsiteY16" fmla="*/ 726325 h 871594"/>
              <a:gd name="connsiteX17" fmla="*/ 0 w 2325352"/>
              <a:gd name="connsiteY17" fmla="*/ 726328 h 871594"/>
              <a:gd name="connsiteX18" fmla="*/ 0 w 2325352"/>
              <a:gd name="connsiteY18" fmla="*/ 508430 h 871594"/>
              <a:gd name="connsiteX19" fmla="*/ 0 w 2325352"/>
              <a:gd name="connsiteY19" fmla="*/ 508430 h 871594"/>
              <a:gd name="connsiteX20" fmla="*/ 0 w 2325352"/>
              <a:gd name="connsiteY20" fmla="*/ 145269 h 871594"/>
              <a:gd name="connsiteX0" fmla="*/ 0 w 2325352"/>
              <a:gd name="connsiteY0" fmla="*/ 145269 h 1452031"/>
              <a:gd name="connsiteX1" fmla="*/ 145269 w 2325352"/>
              <a:gd name="connsiteY1" fmla="*/ 0 h 1452031"/>
              <a:gd name="connsiteX2" fmla="*/ 387559 w 2325352"/>
              <a:gd name="connsiteY2" fmla="*/ 0 h 1452031"/>
              <a:gd name="connsiteX3" fmla="*/ 387559 w 2325352"/>
              <a:gd name="connsiteY3" fmla="*/ 0 h 1452031"/>
              <a:gd name="connsiteX4" fmla="*/ 968897 w 2325352"/>
              <a:gd name="connsiteY4" fmla="*/ 0 h 1452031"/>
              <a:gd name="connsiteX5" fmla="*/ 2180083 w 2325352"/>
              <a:gd name="connsiteY5" fmla="*/ 0 h 1452031"/>
              <a:gd name="connsiteX6" fmla="*/ 2325352 w 2325352"/>
              <a:gd name="connsiteY6" fmla="*/ 145269 h 1452031"/>
              <a:gd name="connsiteX7" fmla="*/ 2325352 w 2325352"/>
              <a:gd name="connsiteY7" fmla="*/ 508430 h 1452031"/>
              <a:gd name="connsiteX8" fmla="*/ 2325352 w 2325352"/>
              <a:gd name="connsiteY8" fmla="*/ 508430 h 1452031"/>
              <a:gd name="connsiteX9" fmla="*/ 2325352 w 2325352"/>
              <a:gd name="connsiteY9" fmla="*/ 726328 h 1452031"/>
              <a:gd name="connsiteX10" fmla="*/ 2325352 w 2325352"/>
              <a:gd name="connsiteY10" fmla="*/ 726325 h 1452031"/>
              <a:gd name="connsiteX11" fmla="*/ 2180083 w 2325352"/>
              <a:gd name="connsiteY11" fmla="*/ 871594 h 1452031"/>
              <a:gd name="connsiteX12" fmla="*/ 968897 w 2325352"/>
              <a:gd name="connsiteY12" fmla="*/ 871594 h 1452031"/>
              <a:gd name="connsiteX13" fmla="*/ 378197 w 2325352"/>
              <a:gd name="connsiteY13" fmla="*/ 1452031 h 1452031"/>
              <a:gd name="connsiteX14" fmla="*/ 387559 w 2325352"/>
              <a:gd name="connsiteY14" fmla="*/ 871594 h 1452031"/>
              <a:gd name="connsiteX15" fmla="*/ 145269 w 2325352"/>
              <a:gd name="connsiteY15" fmla="*/ 871594 h 1452031"/>
              <a:gd name="connsiteX16" fmla="*/ 0 w 2325352"/>
              <a:gd name="connsiteY16" fmla="*/ 726325 h 1452031"/>
              <a:gd name="connsiteX17" fmla="*/ 0 w 2325352"/>
              <a:gd name="connsiteY17" fmla="*/ 726328 h 1452031"/>
              <a:gd name="connsiteX18" fmla="*/ 0 w 2325352"/>
              <a:gd name="connsiteY18" fmla="*/ 508430 h 1452031"/>
              <a:gd name="connsiteX19" fmla="*/ 0 w 2325352"/>
              <a:gd name="connsiteY19" fmla="*/ 508430 h 1452031"/>
              <a:gd name="connsiteX20" fmla="*/ 0 w 2325352"/>
              <a:gd name="connsiteY20" fmla="*/ 145269 h 1452031"/>
              <a:gd name="connsiteX0" fmla="*/ 0 w 2325352"/>
              <a:gd name="connsiteY0" fmla="*/ 145269 h 1250795"/>
              <a:gd name="connsiteX1" fmla="*/ 145269 w 2325352"/>
              <a:gd name="connsiteY1" fmla="*/ 0 h 1250795"/>
              <a:gd name="connsiteX2" fmla="*/ 387559 w 2325352"/>
              <a:gd name="connsiteY2" fmla="*/ 0 h 1250795"/>
              <a:gd name="connsiteX3" fmla="*/ 387559 w 2325352"/>
              <a:gd name="connsiteY3" fmla="*/ 0 h 1250795"/>
              <a:gd name="connsiteX4" fmla="*/ 968897 w 2325352"/>
              <a:gd name="connsiteY4" fmla="*/ 0 h 1250795"/>
              <a:gd name="connsiteX5" fmla="*/ 2180083 w 2325352"/>
              <a:gd name="connsiteY5" fmla="*/ 0 h 1250795"/>
              <a:gd name="connsiteX6" fmla="*/ 2325352 w 2325352"/>
              <a:gd name="connsiteY6" fmla="*/ 145269 h 1250795"/>
              <a:gd name="connsiteX7" fmla="*/ 2325352 w 2325352"/>
              <a:gd name="connsiteY7" fmla="*/ 508430 h 1250795"/>
              <a:gd name="connsiteX8" fmla="*/ 2325352 w 2325352"/>
              <a:gd name="connsiteY8" fmla="*/ 508430 h 1250795"/>
              <a:gd name="connsiteX9" fmla="*/ 2325352 w 2325352"/>
              <a:gd name="connsiteY9" fmla="*/ 726328 h 1250795"/>
              <a:gd name="connsiteX10" fmla="*/ 2325352 w 2325352"/>
              <a:gd name="connsiteY10" fmla="*/ 726325 h 1250795"/>
              <a:gd name="connsiteX11" fmla="*/ 2180083 w 2325352"/>
              <a:gd name="connsiteY11" fmla="*/ 871594 h 1250795"/>
              <a:gd name="connsiteX12" fmla="*/ 968897 w 2325352"/>
              <a:gd name="connsiteY12" fmla="*/ 871594 h 1250795"/>
              <a:gd name="connsiteX13" fmla="*/ 486368 w 2325352"/>
              <a:gd name="connsiteY13" fmla="*/ 1250795 h 1250795"/>
              <a:gd name="connsiteX14" fmla="*/ 387559 w 2325352"/>
              <a:gd name="connsiteY14" fmla="*/ 871594 h 1250795"/>
              <a:gd name="connsiteX15" fmla="*/ 145269 w 2325352"/>
              <a:gd name="connsiteY15" fmla="*/ 871594 h 1250795"/>
              <a:gd name="connsiteX16" fmla="*/ 0 w 2325352"/>
              <a:gd name="connsiteY16" fmla="*/ 726325 h 1250795"/>
              <a:gd name="connsiteX17" fmla="*/ 0 w 2325352"/>
              <a:gd name="connsiteY17" fmla="*/ 726328 h 1250795"/>
              <a:gd name="connsiteX18" fmla="*/ 0 w 2325352"/>
              <a:gd name="connsiteY18" fmla="*/ 508430 h 1250795"/>
              <a:gd name="connsiteX19" fmla="*/ 0 w 2325352"/>
              <a:gd name="connsiteY19" fmla="*/ 508430 h 1250795"/>
              <a:gd name="connsiteX20" fmla="*/ 0 w 2325352"/>
              <a:gd name="connsiteY20" fmla="*/ 145269 h 125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25352" h="1250795">
                <a:moveTo>
                  <a:pt x="0" y="145269"/>
                </a:moveTo>
                <a:cubicBezTo>
                  <a:pt x="0" y="65039"/>
                  <a:pt x="65039" y="0"/>
                  <a:pt x="145269" y="0"/>
                </a:cubicBezTo>
                <a:lnTo>
                  <a:pt x="387559" y="0"/>
                </a:lnTo>
                <a:lnTo>
                  <a:pt x="387559" y="0"/>
                </a:lnTo>
                <a:lnTo>
                  <a:pt x="968897" y="0"/>
                </a:lnTo>
                <a:lnTo>
                  <a:pt x="2180083" y="0"/>
                </a:lnTo>
                <a:cubicBezTo>
                  <a:pt x="2260313" y="0"/>
                  <a:pt x="2325352" y="65039"/>
                  <a:pt x="2325352" y="145269"/>
                </a:cubicBezTo>
                <a:lnTo>
                  <a:pt x="2325352" y="508430"/>
                </a:lnTo>
                <a:lnTo>
                  <a:pt x="2325352" y="508430"/>
                </a:lnTo>
                <a:lnTo>
                  <a:pt x="2325352" y="726328"/>
                </a:lnTo>
                <a:lnTo>
                  <a:pt x="2325352" y="726325"/>
                </a:lnTo>
                <a:cubicBezTo>
                  <a:pt x="2325352" y="806555"/>
                  <a:pt x="2260313" y="871594"/>
                  <a:pt x="2180083" y="871594"/>
                </a:cubicBezTo>
                <a:lnTo>
                  <a:pt x="968897" y="871594"/>
                </a:lnTo>
                <a:lnTo>
                  <a:pt x="486368" y="1250795"/>
                </a:lnTo>
                <a:lnTo>
                  <a:pt x="387559" y="871594"/>
                </a:lnTo>
                <a:lnTo>
                  <a:pt x="145269" y="871594"/>
                </a:lnTo>
                <a:cubicBezTo>
                  <a:pt x="65039" y="871594"/>
                  <a:pt x="0" y="806555"/>
                  <a:pt x="0" y="726325"/>
                </a:cubicBezTo>
                <a:lnTo>
                  <a:pt x="0" y="726328"/>
                </a:lnTo>
                <a:lnTo>
                  <a:pt x="0" y="508430"/>
                </a:lnTo>
                <a:lnTo>
                  <a:pt x="0" y="508430"/>
                </a:lnTo>
                <a:lnTo>
                  <a:pt x="0" y="145269"/>
                </a:lnTo>
                <a:close/>
              </a:path>
            </a:pathLst>
          </a:cu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919996" y="1811682"/>
            <a:ext cx="2457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 la biblioteca especializada.</a:t>
            </a:r>
            <a:endParaRPr lang="es-PE" b="1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19" name="Rectángulo 18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8" name="Rectángulo 17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54084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83FAEADB-017D-4F4D-8ADC-0F311FEFD8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t="14282" r="2718" b="14572"/>
          <a:stretch/>
        </p:blipFill>
        <p:spPr>
          <a:xfrm>
            <a:off x="2014331" y="1451783"/>
            <a:ext cx="9658557" cy="4849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AD35FF27-9EF0-420B-BC36-E52F4A83EEF8}"/>
              </a:ext>
            </a:extLst>
          </p:cNvPr>
          <p:cNvSpPr/>
          <p:nvPr/>
        </p:nvSpPr>
        <p:spPr>
          <a:xfrm>
            <a:off x="3762484" y="698956"/>
            <a:ext cx="1474651" cy="561890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seleccionar: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15" name="Bocadillo: rectángulo con esquinas redondeadas 14">
            <a:extLst>
              <a:ext uri="{FF2B5EF4-FFF2-40B4-BE49-F238E27FC236}">
                <a16:creationId xmlns:a16="http://schemas.microsoft.com/office/drawing/2014/main" id="{85DAEC75-1567-4A05-9AF9-CC2AF0861112}"/>
              </a:ext>
            </a:extLst>
          </p:cNvPr>
          <p:cNvSpPr/>
          <p:nvPr/>
        </p:nvSpPr>
        <p:spPr>
          <a:xfrm flipH="1">
            <a:off x="268357" y="2238799"/>
            <a:ext cx="1649896" cy="561890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autores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4B58DFC8-E69F-4226-9AFF-FE3AFC388A3D}"/>
              </a:ext>
            </a:extLst>
          </p:cNvPr>
          <p:cNvSpPr/>
          <p:nvPr/>
        </p:nvSpPr>
        <p:spPr>
          <a:xfrm flipH="1">
            <a:off x="268357" y="3776367"/>
            <a:ext cx="1649896" cy="561890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Ubica tu biblioteca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17" name="Bocadillo: rectángulo con esquinas redondeadas 16">
            <a:extLst>
              <a:ext uri="{FF2B5EF4-FFF2-40B4-BE49-F238E27FC236}">
                <a16:creationId xmlns:a16="http://schemas.microsoft.com/office/drawing/2014/main" id="{43DD10E9-E9CD-493A-AC7F-C257F8E2831E}"/>
              </a:ext>
            </a:extLst>
          </p:cNvPr>
          <p:cNvSpPr/>
          <p:nvPr/>
        </p:nvSpPr>
        <p:spPr>
          <a:xfrm flipH="1">
            <a:off x="265303" y="5212164"/>
            <a:ext cx="1649896" cy="561890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Selecciona el tipo de recurso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11" name="Flecha: hacia abajo 5">
            <a:extLst>
              <a:ext uri="{FF2B5EF4-FFF2-40B4-BE49-F238E27FC236}">
                <a16:creationId xmlns:a16="http://schemas.microsoft.com/office/drawing/2014/main" id="{9702D5C8-415E-4564-8400-77B4D28F1C03}"/>
              </a:ext>
            </a:extLst>
          </p:cNvPr>
          <p:cNvSpPr/>
          <p:nvPr/>
        </p:nvSpPr>
        <p:spPr>
          <a:xfrm rot="18127821">
            <a:off x="1579394" y="2616866"/>
            <a:ext cx="319209" cy="74951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hacia abajo 5">
            <a:extLst>
              <a:ext uri="{FF2B5EF4-FFF2-40B4-BE49-F238E27FC236}">
                <a16:creationId xmlns:a16="http://schemas.microsoft.com/office/drawing/2014/main" id="{9702D5C8-415E-4564-8400-77B4D28F1C03}"/>
              </a:ext>
            </a:extLst>
          </p:cNvPr>
          <p:cNvSpPr/>
          <p:nvPr/>
        </p:nvSpPr>
        <p:spPr>
          <a:xfrm rot="18127821">
            <a:off x="1579394" y="4175318"/>
            <a:ext cx="319209" cy="74951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hacia abajo 5">
            <a:extLst>
              <a:ext uri="{FF2B5EF4-FFF2-40B4-BE49-F238E27FC236}">
                <a16:creationId xmlns:a16="http://schemas.microsoft.com/office/drawing/2014/main" id="{9702D5C8-415E-4564-8400-77B4D28F1C03}"/>
              </a:ext>
            </a:extLst>
          </p:cNvPr>
          <p:cNvSpPr/>
          <p:nvPr/>
        </p:nvSpPr>
        <p:spPr>
          <a:xfrm rot="18127821">
            <a:off x="1526147" y="5627569"/>
            <a:ext cx="319209" cy="74951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Flecha: pentágono 5">
            <a:extLst>
              <a:ext uri="{FF2B5EF4-FFF2-40B4-BE49-F238E27FC236}">
                <a16:creationId xmlns:a16="http://schemas.microsoft.com/office/drawing/2014/main" id="{D0EF5E52-5943-4FFA-BDB3-69D6A3B739E4}"/>
              </a:ext>
            </a:extLst>
          </p:cNvPr>
          <p:cNvSpPr/>
          <p:nvPr/>
        </p:nvSpPr>
        <p:spPr>
          <a:xfrm>
            <a:off x="15008" y="426356"/>
            <a:ext cx="3478462" cy="583096"/>
          </a:xfrm>
          <a:prstGeom prst="homePlat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1090251" y="542675"/>
            <a:ext cx="104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b="1" dirty="0">
                <a:ln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FILTRA</a:t>
            </a:r>
            <a:endParaRPr lang="es-PE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8" name="Rectángulo 17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2248403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852900-47AD-4E93-AF7E-723A428D5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 t="9107" r="2826" b="4853"/>
          <a:stretch/>
        </p:blipFill>
        <p:spPr>
          <a:xfrm>
            <a:off x="271462" y="1364776"/>
            <a:ext cx="11601451" cy="499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817E8AC5-010D-4B16-A624-1B8B379FB4EA}"/>
              </a:ext>
            </a:extLst>
          </p:cNvPr>
          <p:cNvSpPr/>
          <p:nvPr/>
        </p:nvSpPr>
        <p:spPr>
          <a:xfrm flipH="1">
            <a:off x="8775511" y="1685077"/>
            <a:ext cx="2679511" cy="871594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deseas, en la relevancia cambia el orden de los resultados.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10" name="Flecha: pentágono 5">
            <a:extLst>
              <a:ext uri="{FF2B5EF4-FFF2-40B4-BE49-F238E27FC236}">
                <a16:creationId xmlns:a16="http://schemas.microsoft.com/office/drawing/2014/main" id="{D0EF5E52-5943-4FFA-BDB3-69D6A3B739E4}"/>
              </a:ext>
            </a:extLst>
          </p:cNvPr>
          <p:cNvSpPr/>
          <p:nvPr/>
        </p:nvSpPr>
        <p:spPr>
          <a:xfrm>
            <a:off x="15008" y="426356"/>
            <a:ext cx="3478462" cy="583096"/>
          </a:xfrm>
          <a:prstGeom prst="homePlat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829358" y="532286"/>
            <a:ext cx="1480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b="1" dirty="0">
                <a:ln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REORDENA</a:t>
            </a:r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2" name="Rectángulo 11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9372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1AC08D7C-D1B8-47BC-A2A1-B2F4F452DEED}"/>
              </a:ext>
            </a:extLst>
          </p:cNvPr>
          <p:cNvSpPr/>
          <p:nvPr/>
        </p:nvSpPr>
        <p:spPr>
          <a:xfrm>
            <a:off x="5278476" y="679443"/>
            <a:ext cx="4176215" cy="871594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clic en el título de tu elección y podrás visualizar información detallada del material.</a:t>
            </a:r>
            <a:endParaRPr lang="es-PE" sz="1700" b="1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53AEDE-2323-4C8D-A4AF-6CC3629E7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" t="14700" r="2612" b="10031"/>
          <a:stretch/>
        </p:blipFill>
        <p:spPr>
          <a:xfrm>
            <a:off x="242888" y="1718351"/>
            <a:ext cx="11501437" cy="463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38593D95-9FC5-4E55-A5C5-DD0BFD6934AA}"/>
              </a:ext>
            </a:extLst>
          </p:cNvPr>
          <p:cNvSpPr/>
          <p:nvPr/>
        </p:nvSpPr>
        <p:spPr>
          <a:xfrm rot="2815955" flipH="1">
            <a:off x="5640762" y="1727281"/>
            <a:ext cx="353832" cy="158088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pentágono 5">
            <a:extLst>
              <a:ext uri="{FF2B5EF4-FFF2-40B4-BE49-F238E27FC236}">
                <a16:creationId xmlns:a16="http://schemas.microsoft.com/office/drawing/2014/main" id="{D0EF5E52-5943-4FFA-BDB3-69D6A3B739E4}"/>
              </a:ext>
            </a:extLst>
          </p:cNvPr>
          <p:cNvSpPr/>
          <p:nvPr/>
        </p:nvSpPr>
        <p:spPr>
          <a:xfrm>
            <a:off x="15008" y="425404"/>
            <a:ext cx="3478462" cy="583096"/>
          </a:xfrm>
          <a:prstGeom prst="homePlat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Rectángulo 1"/>
          <p:cNvSpPr/>
          <p:nvPr/>
        </p:nvSpPr>
        <p:spPr>
          <a:xfrm>
            <a:off x="1119013" y="518930"/>
            <a:ext cx="946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b="1" dirty="0">
                <a:ln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ELIGE</a:t>
            </a:r>
            <a:endParaRPr lang="es-PE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3" name="Rectángulo 12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1278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3480076-6A99-4392-BE3C-4C71F6732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4" t="9256" r="2609" b="5486"/>
          <a:stretch/>
        </p:blipFill>
        <p:spPr>
          <a:xfrm>
            <a:off x="644264" y="1296537"/>
            <a:ext cx="11185786" cy="5059813"/>
          </a:xfrm>
          <a:prstGeom prst="rect">
            <a:avLst/>
          </a:prstGeom>
        </p:spPr>
      </p:pic>
      <p:sp>
        <p:nvSpPr>
          <p:cNvPr id="4" name="Bocadillo: rectángulo con esquinas redondeadas 3">
            <a:extLst>
              <a:ext uri="{FF2B5EF4-FFF2-40B4-BE49-F238E27FC236}">
                <a16:creationId xmlns:a16="http://schemas.microsoft.com/office/drawing/2014/main" id="{3D5DE5A4-175F-4272-AEFC-CFD31C6B7642}"/>
              </a:ext>
            </a:extLst>
          </p:cNvPr>
          <p:cNvSpPr/>
          <p:nvPr/>
        </p:nvSpPr>
        <p:spPr>
          <a:xfrm>
            <a:off x="6096000" y="3087263"/>
            <a:ext cx="1895059" cy="871594"/>
          </a:xfrm>
          <a:prstGeom prst="wedgeRoundRectCallou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 en las bibliotecas.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6" name="Flecha: pentágono 5">
            <a:extLst>
              <a:ext uri="{FF2B5EF4-FFF2-40B4-BE49-F238E27FC236}">
                <a16:creationId xmlns:a16="http://schemas.microsoft.com/office/drawing/2014/main" id="{D0EF5E52-5943-4FFA-BDB3-69D6A3B739E4}"/>
              </a:ext>
            </a:extLst>
          </p:cNvPr>
          <p:cNvSpPr/>
          <p:nvPr/>
        </p:nvSpPr>
        <p:spPr>
          <a:xfrm>
            <a:off x="15008" y="425404"/>
            <a:ext cx="3478462" cy="583096"/>
          </a:xfrm>
          <a:prstGeom prst="homePlat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6D035E-5960-4590-A294-0224E04E4FE1}"/>
              </a:ext>
            </a:extLst>
          </p:cNvPr>
          <p:cNvSpPr/>
          <p:nvPr/>
        </p:nvSpPr>
        <p:spPr>
          <a:xfrm>
            <a:off x="644264" y="545622"/>
            <a:ext cx="199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b="1" dirty="0">
                <a:ln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DISPONIBILIDAD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37023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/>
          <p:cNvSpPr/>
          <p:nvPr/>
        </p:nvSpPr>
        <p:spPr>
          <a:xfrm>
            <a:off x="1955339" y="1095729"/>
            <a:ext cx="3414713" cy="2633798"/>
          </a:xfrm>
          <a:prstGeom prst="ellipse">
            <a:avLst/>
          </a:prstGeom>
          <a:solidFill>
            <a:schemeClr val="bg1"/>
          </a:solidFill>
          <a:ln>
            <a:solidFill>
              <a:srgbClr val="ED7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/>
          <p:cNvSpPr/>
          <p:nvPr/>
        </p:nvSpPr>
        <p:spPr>
          <a:xfrm>
            <a:off x="7802880" y="4208564"/>
            <a:ext cx="3474720" cy="24688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Bocadillo: rectángulo con esquinas redondeadas 3">
            <a:extLst>
              <a:ext uri="{FF2B5EF4-FFF2-40B4-BE49-F238E27FC236}">
                <a16:creationId xmlns:a16="http://schemas.microsoft.com/office/drawing/2014/main" id="{3D5DE5A4-175F-4272-AEFC-CFD31C6B7642}"/>
              </a:ext>
            </a:extLst>
          </p:cNvPr>
          <p:cNvSpPr/>
          <p:nvPr/>
        </p:nvSpPr>
        <p:spPr>
          <a:xfrm>
            <a:off x="5696555" y="1666247"/>
            <a:ext cx="5821680" cy="1294238"/>
          </a:xfrm>
          <a:prstGeom prst="wedgeRoundRectCallout">
            <a:avLst>
              <a:gd name="adj1" fmla="val -55126"/>
              <a:gd name="adj2" fmla="val -14039"/>
              <a:gd name="adj3" fmla="val 16667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700" b="1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A. El </a:t>
            </a:r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usuario registra el pedido.</a:t>
            </a:r>
            <a:endParaRPr lang="es-PE" sz="1700" b="1" dirty="0">
              <a:solidFill>
                <a:schemeClr val="tx1"/>
              </a:solidFill>
            </a:endParaRPr>
          </a:p>
        </p:txBody>
      </p:sp>
      <p:sp>
        <p:nvSpPr>
          <p:cNvPr id="3" name="Bocadillo: rectángulo con esquinas redondeadas 3">
            <a:extLst>
              <a:ext uri="{FF2B5EF4-FFF2-40B4-BE49-F238E27FC236}">
                <a16:creationId xmlns:a16="http://schemas.microsoft.com/office/drawing/2014/main" id="{3D5DE5A4-175F-4272-AEFC-CFD31C6B7642}"/>
              </a:ext>
            </a:extLst>
          </p:cNvPr>
          <p:cNvSpPr/>
          <p:nvPr/>
        </p:nvSpPr>
        <p:spPr>
          <a:xfrm flipH="1">
            <a:off x="1785390" y="4208564"/>
            <a:ext cx="5821680" cy="1294238"/>
          </a:xfrm>
          <a:prstGeom prst="wedgeRoundRectCallout">
            <a:avLst>
              <a:gd name="adj1" fmla="val -55912"/>
              <a:gd name="adj2" fmla="val -15217"/>
              <a:gd name="adj3" fmla="val 16667"/>
            </a:avLst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700" b="1" dirty="0" smtClean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B. Solicita </a:t>
            </a:r>
            <a:r>
              <a:rPr lang="es-PE" sz="17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el material al personal de biblioteca.</a:t>
            </a:r>
            <a:endParaRPr lang="es-PE" sz="1700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23"/>
          <a:stretch/>
        </p:blipFill>
        <p:spPr>
          <a:xfrm>
            <a:off x="2197819" y="1377799"/>
            <a:ext cx="2927033" cy="171192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44" y="4605934"/>
            <a:ext cx="2547391" cy="1674139"/>
          </a:xfrm>
          <a:prstGeom prst="rect">
            <a:avLst/>
          </a:prstGeom>
        </p:spPr>
      </p:pic>
      <p:sp>
        <p:nvSpPr>
          <p:cNvPr id="14" name="Flecha: pentágono 5">
            <a:extLst>
              <a:ext uri="{FF2B5EF4-FFF2-40B4-BE49-F238E27FC236}">
                <a16:creationId xmlns:a16="http://schemas.microsoft.com/office/drawing/2014/main" id="{D0EF5E52-5943-4FFA-BDB3-69D6A3B739E4}"/>
              </a:ext>
            </a:extLst>
          </p:cNvPr>
          <p:cNvSpPr/>
          <p:nvPr/>
        </p:nvSpPr>
        <p:spPr>
          <a:xfrm>
            <a:off x="15008" y="425404"/>
            <a:ext cx="3478462" cy="583096"/>
          </a:xfrm>
          <a:prstGeom prst="homePlat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/>
          <p:cNvSpPr/>
          <p:nvPr/>
        </p:nvSpPr>
        <p:spPr>
          <a:xfrm>
            <a:off x="890590" y="545622"/>
            <a:ext cx="147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b="1" dirty="0">
                <a:ln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PRÉSTAMO</a:t>
            </a:r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0CBF880-8A6C-4071-8396-037726406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43" y="29744"/>
            <a:ext cx="2365538" cy="719732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10176705" y="530426"/>
            <a:ext cx="2015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>
                <a:latin typeface="Calibri" panose="020F0502020204030204" pitchFamily="34" charset="0"/>
                <a:cs typeface="Times New Roman" panose="02020603050405020304" pitchFamily="18" charset="0"/>
              </a:rPr>
              <a:t>VICERRECTORADO DE INVESTIGACIÓN</a:t>
            </a:r>
            <a:endParaRPr lang="es-PE" sz="900" b="1" dirty="0"/>
          </a:p>
        </p:txBody>
      </p:sp>
      <p:sp>
        <p:nvSpPr>
          <p:cNvPr id="17" name="Rectángulo 16"/>
          <p:cNvSpPr/>
          <p:nvPr/>
        </p:nvSpPr>
        <p:spPr>
          <a:xfrm>
            <a:off x="10410006" y="641155"/>
            <a:ext cx="15151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b="1" dirty="0" smtClean="0"/>
              <a:t>BIBLIOTECA </a:t>
            </a:r>
            <a:r>
              <a:rPr lang="es-PE" sz="900" b="1" dirty="0" smtClean="0"/>
              <a:t>CENTRAL - SIGB</a:t>
            </a:r>
            <a:endParaRPr lang="es-PE" sz="900" b="1" dirty="0"/>
          </a:p>
        </p:txBody>
      </p:sp>
    </p:spTree>
    <p:extLst>
      <p:ext uri="{BB962C8B-B14F-4D97-AF65-F5344CB8AC3E}">
        <p14:creationId xmlns:p14="http://schemas.microsoft.com/office/powerpoint/2010/main" val="7760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265</Words>
  <Application>Microsoft Office PowerPoint</Application>
  <PresentationFormat>Panorámica</PresentationFormat>
  <Paragraphs>65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 2</vt:lpstr>
      <vt:lpstr>HDOfficeLightV0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Student</dc:creator>
  <cp:lastModifiedBy>Rosalvina Campos Pérez</cp:lastModifiedBy>
  <cp:revision>120</cp:revision>
  <dcterms:created xsi:type="dcterms:W3CDTF">2019-07-31T15:24:57Z</dcterms:created>
  <dcterms:modified xsi:type="dcterms:W3CDTF">2019-08-14T19:22:45Z</dcterms:modified>
</cp:coreProperties>
</file>