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8" r:id="rId5"/>
    <p:sldId id="266" r:id="rId6"/>
    <p:sldId id="259" r:id="rId7"/>
    <p:sldId id="264" r:id="rId8"/>
    <p:sldId id="265" r:id="rId9"/>
    <p:sldId id="258" r:id="rId10"/>
    <p:sldId id="267" r:id="rId11"/>
    <p:sldId id="260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2B181-B83D-4290-AFE5-48C63E27DD42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BCE7-B795-48C1-93F6-9DEB475269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44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jérémy</a:t>
            </a:r>
            <a:r>
              <a:rPr lang="fr-CH" dirty="0" smtClean="0"/>
              <a:t> : 1-2-5-6-7-8-11-13</a:t>
            </a:r>
          </a:p>
          <a:p>
            <a:r>
              <a:rPr lang="fr-CH" dirty="0" err="1" smtClean="0"/>
              <a:t>alex</a:t>
            </a:r>
            <a:r>
              <a:rPr lang="fr-CH" smtClean="0"/>
              <a:t> : 3-4-9-10-11-12-14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BCE7-B795-48C1-93F6-9DEB4752695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58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434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12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2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884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7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76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382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83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20FA-D7E0-4BC4-B732-49E9897680AC}" type="datetimeFigureOut">
              <a:rPr lang="fr-CH" smtClean="0"/>
              <a:t>18.12.2018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Maw 1.1 - Finder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Jérémy, Alexandre</a:t>
            </a:r>
          </a:p>
          <a:p>
            <a:r>
              <a:rPr lang="fr-CH" dirty="0" smtClean="0"/>
              <a:t>SI-T1a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9" y="0"/>
            <a:ext cx="893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6016" y="1690688"/>
            <a:ext cx="3646118" cy="5167312"/>
          </a:xfrm>
        </p:spPr>
        <p:txBody>
          <a:bodyPr>
            <a:normAutofit/>
          </a:bodyPr>
          <a:lstStyle/>
          <a:p>
            <a:r>
              <a:rPr lang="fr-CH" dirty="0" err="1" smtClean="0"/>
              <a:t>Interop</a:t>
            </a:r>
            <a:endParaRPr lang="fr-CH" dirty="0" smtClean="0"/>
          </a:p>
          <a:p>
            <a:pPr lvl="1"/>
            <a:r>
              <a:rPr lang="fr-CH" dirty="0" smtClean="0"/>
              <a:t>Suite office</a:t>
            </a:r>
          </a:p>
          <a:p>
            <a:pPr lvl="1"/>
            <a:r>
              <a:rPr lang="fr-CH" dirty="0" smtClean="0"/>
              <a:t>Ouvre le document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err="1" smtClean="0"/>
              <a:t>FreeSpire</a:t>
            </a:r>
            <a:endParaRPr lang="fr-CH" dirty="0" smtClean="0"/>
          </a:p>
          <a:p>
            <a:pPr lvl="1"/>
            <a:r>
              <a:rPr lang="fr-CH" dirty="0" smtClean="0"/>
              <a:t>Suite office</a:t>
            </a:r>
          </a:p>
          <a:p>
            <a:pPr lvl="1"/>
            <a:r>
              <a:rPr lang="fr-CH" dirty="0" smtClean="0"/>
              <a:t>Extrait les données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err="1" smtClean="0"/>
              <a:t>iTextSharp</a:t>
            </a:r>
            <a:endParaRPr lang="fr-CH" dirty="0" smtClean="0"/>
          </a:p>
          <a:p>
            <a:pPr lvl="1"/>
            <a:r>
              <a:rPr lang="fr-CH" dirty="0" smtClean="0"/>
              <a:t>PDF</a:t>
            </a:r>
          </a:p>
          <a:p>
            <a:pPr lvl="1"/>
            <a:r>
              <a:rPr lang="fr-CH" dirty="0" smtClean="0"/>
              <a:t>Extrait les données</a:t>
            </a:r>
          </a:p>
          <a:p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690688"/>
            <a:ext cx="3646118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C#</a:t>
            </a:r>
          </a:p>
          <a:p>
            <a:endParaRPr lang="fr-CH" dirty="0" smtClean="0"/>
          </a:p>
          <a:p>
            <a:r>
              <a:rPr lang="fr-CH" dirty="0" err="1" smtClean="0"/>
              <a:t>TreeView</a:t>
            </a:r>
            <a:endParaRPr lang="fr-CH" dirty="0" smtClean="0"/>
          </a:p>
          <a:p>
            <a:pPr lvl="1"/>
            <a:r>
              <a:rPr lang="fr-CH" dirty="0" smtClean="0"/>
              <a:t>Arborescence</a:t>
            </a:r>
          </a:p>
          <a:p>
            <a:pPr lvl="1"/>
            <a:r>
              <a:rPr lang="fr-CH" dirty="0" smtClean="0"/>
              <a:t>Récursif</a:t>
            </a:r>
          </a:p>
          <a:p>
            <a:pPr lvl="1"/>
            <a:endParaRPr lang="fr-CH" dirty="0"/>
          </a:p>
          <a:p>
            <a:r>
              <a:rPr lang="fr-CH" dirty="0" err="1" smtClean="0"/>
              <a:t>ListView</a:t>
            </a:r>
            <a:endParaRPr lang="fr-CH" dirty="0" smtClean="0"/>
          </a:p>
          <a:p>
            <a:pPr lvl="1"/>
            <a:r>
              <a:rPr lang="fr-CH" dirty="0" smtClean="0"/>
              <a:t>Liste</a:t>
            </a:r>
          </a:p>
          <a:p>
            <a:pPr lvl="1"/>
            <a:r>
              <a:rPr lang="fr-CH" dirty="0" smtClean="0"/>
              <a:t>Colonnes</a:t>
            </a:r>
          </a:p>
          <a:p>
            <a:pPr lvl="1"/>
            <a:r>
              <a:rPr lang="fr-CH" dirty="0" smtClean="0"/>
              <a:t>Non récursif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4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Temps de recherche sur </a:t>
            </a:r>
            <a:r>
              <a:rPr lang="fr-CH" dirty="0" err="1" smtClean="0"/>
              <a:t>Interop</a:t>
            </a:r>
            <a:endParaRPr lang="fr-CH" dirty="0" smtClean="0"/>
          </a:p>
          <a:p>
            <a:r>
              <a:rPr lang="fr-CH" dirty="0" smtClean="0"/>
              <a:t>Questionnement sur les technologies a utiliser</a:t>
            </a:r>
          </a:p>
          <a:p>
            <a:r>
              <a:rPr lang="fr-CH" dirty="0" smtClean="0"/>
              <a:t>Recherches sur l’extraction du texte</a:t>
            </a:r>
          </a:p>
          <a:p>
            <a:r>
              <a:rPr lang="fr-CH" dirty="0" smtClean="0"/>
              <a:t>Utiliser </a:t>
            </a:r>
            <a:r>
              <a:rPr lang="fr-CH" dirty="0" err="1" smtClean="0"/>
              <a:t>FreeSpire</a:t>
            </a:r>
            <a:endParaRPr lang="fr-CH" dirty="0" smtClean="0"/>
          </a:p>
          <a:p>
            <a:r>
              <a:rPr lang="fr-CH" dirty="0" smtClean="0"/>
              <a:t>Recherches sur l’utilisation de </a:t>
            </a:r>
            <a:r>
              <a:rPr lang="fr-CH" dirty="0" err="1" smtClean="0"/>
              <a:t>FreeSpire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4329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Travail de groupe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>
            <a:normAutofit/>
          </a:bodyPr>
          <a:lstStyle/>
          <a:p>
            <a:r>
              <a:rPr lang="fr-CH" dirty="0" err="1" smtClean="0"/>
              <a:t>Trello</a:t>
            </a:r>
            <a:endParaRPr lang="fr-CH" dirty="0" smtClean="0"/>
          </a:p>
          <a:p>
            <a:pPr lvl="1"/>
            <a:r>
              <a:rPr lang="fr-CH" dirty="0" smtClean="0"/>
              <a:t>Planification du projet</a:t>
            </a:r>
          </a:p>
          <a:p>
            <a:pPr lvl="1"/>
            <a:r>
              <a:rPr lang="fr-CH" dirty="0" smtClean="0"/>
              <a:t>Répartition des tâches</a:t>
            </a:r>
          </a:p>
          <a:p>
            <a:pPr lvl="1"/>
            <a:endParaRPr lang="fr-CH" dirty="0"/>
          </a:p>
          <a:p>
            <a:r>
              <a:rPr lang="fr-CH" dirty="0" smtClean="0"/>
              <a:t>GitHub</a:t>
            </a:r>
          </a:p>
          <a:p>
            <a:pPr lvl="1"/>
            <a:r>
              <a:rPr lang="fr-CH" dirty="0" smtClean="0"/>
              <a:t>Gestion des documents </a:t>
            </a:r>
          </a:p>
          <a:p>
            <a:pPr lvl="1"/>
            <a:r>
              <a:rPr lang="fr-CH" dirty="0" smtClean="0"/>
              <a:t>Gestion du projet</a:t>
            </a:r>
          </a:p>
          <a:p>
            <a:pPr lvl="1"/>
            <a:r>
              <a:rPr lang="fr-CH" dirty="0" smtClean="0"/>
              <a:t>Backup des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567813" y="1825625"/>
            <a:ext cx="4472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Déroulement</a:t>
            </a:r>
          </a:p>
          <a:p>
            <a:pPr lvl="1"/>
            <a:r>
              <a:rPr lang="fr-CH" dirty="0" smtClean="0"/>
              <a:t>Communication constante</a:t>
            </a:r>
          </a:p>
          <a:p>
            <a:pPr lvl="1"/>
            <a:r>
              <a:rPr lang="fr-CH" dirty="0" smtClean="0"/>
              <a:t>Entre aide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74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Mots-clefs dans les PowerPoint </a:t>
            </a:r>
            <a:endParaRPr lang="fr-CH" dirty="0"/>
          </a:p>
          <a:p>
            <a:r>
              <a:rPr lang="fr-CH" dirty="0"/>
              <a:t>Améliorer les performances </a:t>
            </a:r>
            <a:endParaRPr lang="fr-CH" dirty="0" smtClean="0"/>
          </a:p>
          <a:p>
            <a:r>
              <a:rPr lang="fr-CH" dirty="0" smtClean="0"/>
              <a:t>Utilisation de </a:t>
            </a:r>
            <a:r>
              <a:rPr lang="fr-CH" dirty="0" err="1" smtClean="0"/>
              <a:t>linQ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9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</a:p>
          <a:p>
            <a:r>
              <a:rPr lang="fr-CH" dirty="0" smtClean="0"/>
              <a:t>Objectifs</a:t>
            </a:r>
          </a:p>
          <a:p>
            <a:r>
              <a:rPr lang="fr-CH" dirty="0" smtClean="0"/>
              <a:t>Aperçu du programme</a:t>
            </a:r>
          </a:p>
          <a:p>
            <a:r>
              <a:rPr lang="fr-CH" dirty="0" smtClean="0"/>
              <a:t>Architecture</a:t>
            </a:r>
          </a:p>
          <a:p>
            <a:r>
              <a:rPr lang="fr-CH" dirty="0" smtClean="0"/>
              <a:t>Technologies utilisées </a:t>
            </a:r>
          </a:p>
          <a:p>
            <a:r>
              <a:rPr lang="fr-CH" dirty="0" smtClean="0"/>
              <a:t>Difficultés  </a:t>
            </a:r>
          </a:p>
          <a:p>
            <a:r>
              <a:rPr lang="fr-CH" dirty="0" smtClean="0"/>
              <a:t>Améliorations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57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723015" cy="4351338"/>
          </a:xfrm>
        </p:spPr>
        <p:txBody>
          <a:bodyPr/>
          <a:lstStyle/>
          <a:p>
            <a:r>
              <a:rPr lang="fr-CH" dirty="0" smtClean="0"/>
              <a:t>Client</a:t>
            </a:r>
          </a:p>
          <a:p>
            <a:pPr lvl="1"/>
            <a:r>
              <a:rPr lang="fr-CH" dirty="0" smtClean="0"/>
              <a:t>10’000 documents</a:t>
            </a:r>
          </a:p>
          <a:p>
            <a:pPr lvl="1"/>
            <a:r>
              <a:rPr lang="fr-CH" dirty="0" smtClean="0"/>
              <a:t>Tous types d’extensions</a:t>
            </a:r>
          </a:p>
          <a:p>
            <a:pPr lvl="1"/>
            <a:r>
              <a:rPr lang="fr-CH" dirty="0" smtClean="0"/>
              <a:t>Recherche de fichiers</a:t>
            </a:r>
          </a:p>
          <a:p>
            <a:pPr lvl="1"/>
            <a:r>
              <a:rPr lang="fr-CH" dirty="0" smtClean="0"/>
              <a:t>Critères </a:t>
            </a:r>
          </a:p>
          <a:p>
            <a:pPr lvl="2"/>
            <a:r>
              <a:rPr lang="fr-CH" dirty="0" smtClean="0"/>
              <a:t>Mot-clef </a:t>
            </a:r>
          </a:p>
          <a:p>
            <a:pPr lvl="2"/>
            <a:r>
              <a:rPr lang="fr-CH" dirty="0" smtClean="0"/>
              <a:t>Date d’enregistrement</a:t>
            </a:r>
          </a:p>
          <a:p>
            <a:pPr lvl="2"/>
            <a:r>
              <a:rPr lang="fr-CH" dirty="0" smtClean="0"/>
              <a:t>Auteur</a:t>
            </a:r>
          </a:p>
          <a:p>
            <a:pPr lvl="2"/>
            <a:r>
              <a:rPr lang="fr-CH" dirty="0" smtClean="0"/>
              <a:t>…</a:t>
            </a:r>
          </a:p>
          <a:p>
            <a:pPr lvl="1"/>
            <a:endParaRPr lang="fr-CH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30785" y="1825625"/>
            <a:ext cx="4723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Questions/réponses</a:t>
            </a:r>
          </a:p>
          <a:p>
            <a:r>
              <a:rPr lang="fr-CH" dirty="0" smtClean="0"/>
              <a:t>Google doc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21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 avec critères </a:t>
            </a:r>
          </a:p>
          <a:p>
            <a:pPr lvl="1"/>
            <a:r>
              <a:rPr lang="fr-CH" dirty="0" smtClean="0"/>
              <a:t>Mots-clefs</a:t>
            </a:r>
          </a:p>
          <a:p>
            <a:pPr lvl="1"/>
            <a:r>
              <a:rPr lang="fr-CH" dirty="0" smtClean="0"/>
              <a:t>Par auteur </a:t>
            </a:r>
          </a:p>
          <a:p>
            <a:pPr lvl="1"/>
            <a:r>
              <a:rPr lang="fr-CH" dirty="0" smtClean="0"/>
              <a:t>Date d’enregistrement</a:t>
            </a:r>
          </a:p>
          <a:p>
            <a:pPr lvl="1"/>
            <a:r>
              <a:rPr lang="fr-CH" dirty="0" smtClean="0"/>
              <a:t>Nom du fichier 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60534A-F8C9-374A-8434-4728D8D9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14" y="2570019"/>
            <a:ext cx="4849632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17077" y="2979652"/>
            <a:ext cx="3557847" cy="898697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Aperçu du programme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6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3"/>
            <a:ext cx="10800000" cy="6125374"/>
          </a:xfrm>
        </p:spPr>
      </p:pic>
      <p:grpSp>
        <p:nvGrpSpPr>
          <p:cNvPr id="17" name="Groupe 16"/>
          <p:cNvGrpSpPr/>
          <p:nvPr/>
        </p:nvGrpSpPr>
        <p:grpSpPr>
          <a:xfrm>
            <a:off x="3507971" y="1371599"/>
            <a:ext cx="1039091" cy="523220"/>
            <a:chOff x="3408218" y="1255221"/>
            <a:chExt cx="1039091" cy="523220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1</a:t>
              </a:r>
              <a:endParaRPr lang="fr-CH" sz="2800" dirty="0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"/>
          <a:stretch/>
        </p:blipFill>
        <p:spPr>
          <a:xfrm>
            <a:off x="4246012" y="1981207"/>
            <a:ext cx="3334215" cy="3596633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10800000">
            <a:off x="4447309" y="4496041"/>
            <a:ext cx="953194" cy="523220"/>
            <a:chOff x="6711141" y="4487728"/>
            <a:chExt cx="953194" cy="523220"/>
          </a:xfrm>
        </p:grpSpPr>
        <p:sp>
          <p:nvSpPr>
            <p:cNvPr id="12" name="Flèche droite 11"/>
            <p:cNvSpPr/>
            <p:nvPr/>
          </p:nvSpPr>
          <p:spPr>
            <a:xfrm rot="10800000">
              <a:off x="6711141" y="4591396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10800000">
              <a:off x="7293032" y="4487728"/>
              <a:ext cx="371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  <a:endParaRPr lang="fr-CH" sz="28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56961" y="5497973"/>
            <a:ext cx="346366" cy="1038609"/>
            <a:chOff x="6156961" y="5497973"/>
            <a:chExt cx="346366" cy="1038609"/>
          </a:xfrm>
        </p:grpSpPr>
        <p:sp>
          <p:nvSpPr>
            <p:cNvPr id="14" name="Flèche droite 13"/>
            <p:cNvSpPr/>
            <p:nvPr/>
          </p:nvSpPr>
          <p:spPr>
            <a:xfrm rot="16200000">
              <a:off x="6054438" y="563097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156961" y="6013362"/>
              <a:ext cx="346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3</a:t>
              </a:r>
              <a:endParaRPr lang="fr-CH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222" y="3699164"/>
            <a:ext cx="7539643" cy="989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e 3"/>
          <p:cNvGrpSpPr/>
          <p:nvPr/>
        </p:nvGrpSpPr>
        <p:grpSpPr>
          <a:xfrm rot="10800000">
            <a:off x="4395477" y="1470211"/>
            <a:ext cx="1039091" cy="523220"/>
            <a:chOff x="3408218" y="1255221"/>
            <a:chExt cx="1039091" cy="523220"/>
          </a:xfrm>
        </p:grpSpPr>
        <p:sp>
          <p:nvSpPr>
            <p:cNvPr id="5" name="Flèche droite 4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1</a:t>
              </a:r>
              <a:endParaRPr lang="fr-CH" sz="2800" dirty="0"/>
            </a:p>
          </p:txBody>
        </p:sp>
      </p:grpSp>
      <p:grpSp>
        <p:nvGrpSpPr>
          <p:cNvPr id="7" name="Groupe 6"/>
          <p:cNvGrpSpPr/>
          <p:nvPr/>
        </p:nvGrpSpPr>
        <p:grpSpPr>
          <a:xfrm rot="10800000">
            <a:off x="4395477" y="2483222"/>
            <a:ext cx="1039091" cy="523220"/>
            <a:chOff x="3408218" y="1255221"/>
            <a:chExt cx="1039091" cy="523220"/>
          </a:xfrm>
        </p:grpSpPr>
        <p:sp>
          <p:nvSpPr>
            <p:cNvPr id="8" name="Flèche droite 7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  <a:endParaRPr lang="fr-CH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92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91 0.1838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99017" y="3008890"/>
            <a:ext cx="2993967" cy="840220"/>
          </a:xfrm>
        </p:spPr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92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155</Words>
  <Application>Microsoft Office PowerPoint</Application>
  <PresentationFormat>Grand écran</PresentationFormat>
  <Paragraphs>84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Maw 1.1 - Finder</vt:lpstr>
      <vt:lpstr>Sommaire</vt:lpstr>
      <vt:lpstr>Contexte</vt:lpstr>
      <vt:lpstr>Objectifs</vt:lpstr>
      <vt:lpstr>Aperçu du programme</vt:lpstr>
      <vt:lpstr>Présentation PowerPoint</vt:lpstr>
      <vt:lpstr>Présentation PowerPoint</vt:lpstr>
      <vt:lpstr>Présentation PowerPoint</vt:lpstr>
      <vt:lpstr>Architecture</vt:lpstr>
      <vt:lpstr>Présentation PowerPoint</vt:lpstr>
      <vt:lpstr>Technologies</vt:lpstr>
      <vt:lpstr>Difficultés</vt:lpstr>
      <vt:lpstr>Travail de groupe</vt:lpstr>
      <vt:lpstr>Améliorations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Maw 1.1 - Finder</dc:title>
  <dc:creator>JUNOD Alexandre</dc:creator>
  <cp:lastModifiedBy>GFELLER Jeremy</cp:lastModifiedBy>
  <cp:revision>43</cp:revision>
  <dcterms:created xsi:type="dcterms:W3CDTF">2018-12-18T12:45:18Z</dcterms:created>
  <dcterms:modified xsi:type="dcterms:W3CDTF">2018-12-18T14:55:20Z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\\sc-file-sv06\DATA\COMMUN\ELEVE\INFO\SI-T1a\Modules\1er trimestre\MAW1_1\Présentation\JGR_AJD_Finder.pptx</vt:lpwstr>
  </property>
</Properties>
</file>