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70" r:id="rId5"/>
    <p:sldId id="256" r:id="rId6"/>
    <p:sldId id="257" r:id="rId7"/>
    <p:sldId id="262" r:id="rId8"/>
    <p:sldId id="278" r:id="rId9"/>
    <p:sldId id="258" r:id="rId10"/>
    <p:sldId id="266" r:id="rId11"/>
    <p:sldId id="292" r:id="rId12"/>
    <p:sldId id="293" r:id="rId13"/>
    <p:sldId id="287" r:id="rId14"/>
    <p:sldId id="286" r:id="rId15"/>
    <p:sldId id="310" r:id="rId16"/>
    <p:sldId id="263" r:id="rId17"/>
    <p:sldId id="264" r:id="rId18"/>
    <p:sldId id="295" r:id="rId19"/>
    <p:sldId id="283" r:id="rId20"/>
    <p:sldId id="267" r:id="rId21"/>
    <p:sldId id="284" r:id="rId22"/>
    <p:sldId id="309" r:id="rId23"/>
    <p:sldId id="268" r:id="rId24"/>
    <p:sldId id="269" r:id="rId25"/>
    <p:sldId id="271" r:id="rId26"/>
    <p:sldId id="313" r:id="rId27"/>
    <p:sldId id="274" r:id="rId28"/>
    <p:sldId id="302" r:id="rId29"/>
    <p:sldId id="273" r:id="rId30"/>
    <p:sldId id="279" r:id="rId31"/>
    <p:sldId id="280" r:id="rId32"/>
    <p:sldId id="308" r:id="rId33"/>
    <p:sldId id="281" r:id="rId34"/>
    <p:sldId id="282" r:id="rId35"/>
    <p:sldId id="275" r:id="rId36"/>
    <p:sldId id="307" r:id="rId37"/>
    <p:sldId id="290" r:id="rId38"/>
    <p:sldId id="291" r:id="rId39"/>
    <p:sldId id="289" r:id="rId40"/>
    <p:sldId id="301" r:id="rId41"/>
    <p:sldId id="300" r:id="rId42"/>
    <p:sldId id="297" r:id="rId43"/>
    <p:sldId id="298" r:id="rId44"/>
    <p:sldId id="299" r:id="rId45"/>
    <p:sldId id="296" r:id="rId46"/>
    <p:sldId id="294" r:id="rId47"/>
    <p:sldId id="312" r:id="rId48"/>
    <p:sldId id="311" r:id="rId49"/>
    <p:sldId id="303" r:id="rId50"/>
    <p:sldId id="306" r:id="rId5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</p14:sldIdLst>
        </p14:section>
        <p14:section name="Problem" id="{B3722385-FBB2-468F-965A-7B63E17B98FE}">
          <p14:sldIdLst>
            <p14:sldId id="256"/>
            <p14:sldId id="257"/>
            <p14:sldId id="262"/>
            <p14:sldId id="278"/>
          </p14:sldIdLst>
        </p14:section>
        <p14:section name="Solution" id="{6F810BF0-EDC2-41F7-95E5-BBAB83EAF059}">
          <p14:sldIdLst>
            <p14:sldId id="258"/>
            <p14:sldId id="266"/>
            <p14:sldId id="292"/>
            <p14:sldId id="293"/>
            <p14:sldId id="287"/>
            <p14:sldId id="286"/>
            <p14:sldId id="310"/>
            <p14:sldId id="263"/>
            <p14:sldId id="264"/>
            <p14:sldId id="295"/>
          </p14:sldIdLst>
        </p14:section>
        <p14:section name="Market" id="{C48C19BF-9578-4868-9537-E16713293419}">
          <p14:sldIdLst>
            <p14:sldId id="283"/>
            <p14:sldId id="267"/>
            <p14:sldId id="284"/>
            <p14:sldId id="309"/>
            <p14:sldId id="268"/>
            <p14:sldId id="269"/>
            <p14:sldId id="271"/>
            <p14:sldId id="313"/>
          </p14:sldIdLst>
        </p14:section>
        <p14:section name="Data" id="{A6AA84DB-BB6C-4422-AD76-071ED167E871}">
          <p14:sldIdLst>
            <p14:sldId id="274"/>
            <p14:sldId id="302"/>
            <p14:sldId id="273"/>
            <p14:sldId id="279"/>
            <p14:sldId id="280"/>
            <p14:sldId id="308"/>
          </p14:sldIdLst>
        </p14:section>
        <p14:section name="Team" id="{6B5E1466-F08A-478B-99C7-9FF5F0CE64D6}">
          <p14:sldIdLst>
            <p14:sldId id="281"/>
            <p14:sldId id="282"/>
          </p14:sldIdLst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>
            <p14:sldId id="290"/>
            <p14:sldId id="291"/>
            <p14:sldId id="289"/>
          </p14:sldIdLst>
        </p14:section>
        <p14:section name="Colors" id="{9CCC1D76-F96D-4946-9BAC-43758E17D942}">
          <p14:sldIdLst>
            <p14:sldId id="301"/>
            <p14:sldId id="300"/>
            <p14:sldId id="297"/>
            <p14:sldId id="298"/>
            <p14:sldId id="299"/>
            <p14:sldId id="296"/>
          </p14:sldIdLst>
        </p14:section>
        <p14:section name="Extra Slides" id="{B66D28B3-FC7A-459D-9A0A-07F7429E300F}">
          <p14:sldIdLst>
            <p14:sldId id="294"/>
            <p14:sldId id="312"/>
            <p14:sldId id="311"/>
            <p14:sldId id="303"/>
          </p14:sldIdLst>
        </p14:section>
        <p14:section name="Thank you :)" id="{9711DD4E-2C7C-4731-884F-6603BC755177}">
          <p14:sldIdLst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359"/>
    <a:srgbClr val="F7F7F7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94680" autoAdjust="0"/>
  </p:normalViewPr>
  <p:slideViewPr>
    <p:cSldViewPr snapToGrid="0">
      <p:cViewPr varScale="1">
        <p:scale>
          <a:sx n="100" d="100"/>
          <a:sy n="100" d="100"/>
        </p:scale>
        <p:origin x="618" y="84"/>
      </p:cViewPr>
      <p:guideLst>
        <p:guide orient="horz" pos="2137"/>
        <p:guide pos="3817"/>
        <p:guide pos="529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0.11186718061840668"/>
          <c:w val="0.96480811656759646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chemeClr val="accent1"/>
              </a:solidFill>
              <a:ln w="41275">
                <a:solidFill>
                  <a:schemeClr val="accent1">
                    <a:alpha val="53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fr-F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E15-47DD-949D-1A6D40DFA13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fr-FR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ABC9C">
                <a:alpha val="52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9F2-4ED5-8C43-3CCD32EB83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E0D-4D27-9903-DB31872CF22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0D-4D27-9903-DB31872CF22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E0D-4D27-9903-DB31872CF22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0D-4D27-9903-DB31872CF22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E0D-4D27-9903-DB31872CF22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66E-4B0F-9D91-4D607E51AD66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Sheet1!$B$2:$B$8</c:f>
              <c:numCache>
                <c:formatCode>0\.0%</c:formatCode>
                <c:ptCount val="7"/>
                <c:pt idx="0">
                  <c:v>7.0000000000000001E-3</c:v>
                </c:pt>
                <c:pt idx="1">
                  <c:v>2.9000000000000001E-2</c:v>
                </c:pt>
                <c:pt idx="2">
                  <c:v>6.0999999999999999E-2</c:v>
                </c:pt>
                <c:pt idx="3">
                  <c:v>0.109</c:v>
                </c:pt>
                <c:pt idx="4">
                  <c:v>0.17</c:v>
                </c:pt>
                <c:pt idx="5">
                  <c:v>0.28899999999999998</c:v>
                </c:pt>
                <c:pt idx="6">
                  <c:v>0.33400000000000002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E-4B0F-9D91-4D607E51AD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7"/>
        <c:axId val="199682463"/>
        <c:axId val="199683711"/>
      </c:barChart>
      <c:catAx>
        <c:axId val="19968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fr-FR"/>
          </a:p>
        </c:txPr>
        <c:crossAx val="199683711"/>
        <c:crosses val="autoZero"/>
        <c:auto val="1"/>
        <c:lblAlgn val="ctr"/>
        <c:lblOffset val="100"/>
        <c:noMultiLvlLbl val="0"/>
      </c:catAx>
      <c:valAx>
        <c:axId val="199683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.0%" sourceLinked="1"/>
        <c:majorTickMark val="none"/>
        <c:minorTickMark val="none"/>
        <c:tickLblPos val="nextTo"/>
        <c:crossAx val="19968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973611099244688E-2"/>
          <c:y val="2.9023746701846966E-2"/>
          <c:w val="0.97405277780151067"/>
          <c:h val="0.718855255230299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Visited site</c:v>
                </c:pt>
                <c:pt idx="1">
                  <c:v>Signed up</c:v>
                </c:pt>
                <c:pt idx="2">
                  <c:v>Activation</c:v>
                </c:pt>
                <c:pt idx="3">
                  <c:v>Billed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21000</c:v>
                </c:pt>
                <c:pt idx="1">
                  <c:v>1200</c:v>
                </c:pt>
                <c:pt idx="2">
                  <c:v>229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A5-4530-87F9-C9F74CE14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9739744"/>
        <c:axId val="809724352"/>
      </c:barChart>
      <c:catAx>
        <c:axId val="80973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09724352"/>
        <c:crosses val="autoZero"/>
        <c:auto val="1"/>
        <c:lblAlgn val="ctr"/>
        <c:lblOffset val="100"/>
        <c:noMultiLvlLbl val="0"/>
      </c:catAx>
      <c:valAx>
        <c:axId val="809724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973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79715438652927"/>
          <c:y val="0.92858246940768285"/>
          <c:w val="9.454521410265887E-2"/>
          <c:h val="7.14175305923171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722032322866"/>
          <c:y val="0"/>
          <c:w val="0.37129398217721798"/>
          <c:h val="0.869002502475054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3-48BF-A804-47A8668439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23-48BF-A804-47A8668439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23-48BF-A804-47A8668439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23-48BF-A804-47A866843935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0F-4FE8-B5A4-16A0C400A0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Marketing</c:v>
                </c:pt>
                <c:pt idx="1">
                  <c:v>Research</c:v>
                </c:pt>
                <c:pt idx="2">
                  <c:v>Sales</c:v>
                </c:pt>
                <c:pt idx="3">
                  <c:v>Design</c:v>
                </c:pt>
                <c:pt idx="4">
                  <c:v>Hiring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F-4FE8-B5A4-16A0C400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25701725920223456"/>
          <c:w val="0.31758612330354652"/>
          <c:h val="0.39212493490224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1.8179418014018223E-2"/>
          <c:w val="0.96480811656759646"/>
          <c:h val="0.84637348322851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noFill/>
              <a:ln w="4127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335551914572713E-2"/>
                  <c:y val="-5.12817028414015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73-43F4-BCF7-AD461038CBC2}"/>
                </c:ext>
              </c:extLst>
            </c:dLbl>
            <c:dLbl>
              <c:idx val="1"/>
              <c:layout>
                <c:manualLayout>
                  <c:x val="-3.571126887576076E-2"/>
                  <c:y val="-3.6488903944843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73-43F4-BCF7-AD461038CBC2}"/>
                </c:ext>
              </c:extLst>
            </c:dLbl>
            <c:dLbl>
              <c:idx val="2"/>
              <c:layout>
                <c:manualLayout>
                  <c:x val="-2.8462702798136758E-2"/>
                  <c:y val="-2.66270380138047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73-43F4-BCF7-AD461038CBC2}"/>
                </c:ext>
              </c:extLst>
            </c:dLbl>
            <c:dLbl>
              <c:idx val="3"/>
              <c:layout>
                <c:manualLayout>
                  <c:x val="-2.8933859593182315E-2"/>
                  <c:y val="2.02168251586293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573-43F4-BCF7-AD461038CBC2}"/>
                </c:ext>
              </c:extLst>
            </c:dLbl>
            <c:dLbl>
              <c:idx val="4"/>
              <c:layout>
                <c:manualLayout>
                  <c:x val="-8.135307327786627E-2"/>
                  <c:y val="-7.84018341517582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573-43F4-BCF7-AD461038CBC2}"/>
                </c:ext>
              </c:extLst>
            </c:dLbl>
            <c:dLbl>
              <c:idx val="5"/>
              <c:layout>
                <c:manualLayout>
                  <c:x val="-6.2023563737535703E-2"/>
                  <c:y val="-7.10054347034791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73-43F4-BCF7-AD461038CBC2}"/>
                </c:ext>
              </c:extLst>
            </c:dLbl>
            <c:numFmt formatCode="_-[$$-409]* #,##0_ ;_-[$$-409]* \-#,##0\ ;_-[$$-409]* &quot;-&quot;_ ;_-@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fr-F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50000</c:v>
                </c:pt>
                <c:pt idx="4">
                  <c:v>300000</c:v>
                </c:pt>
                <c:pt idx="5">
                  <c:v>500000</c:v>
                </c:pt>
                <c:pt idx="6">
                  <c:v>600000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573-43F4-BCF7-AD461038CB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rgbClr val="FE1359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7308997430088434E-2"/>
                  <c:y val="-4.44461484851455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73-43F4-BCF7-AD461038CBC2}"/>
                </c:ext>
              </c:extLst>
            </c:dLbl>
            <c:dLbl>
              <c:idx val="1"/>
              <c:layout>
                <c:manualLayout>
                  <c:x val="-4.0682624673434045E-2"/>
                  <c:y val="-4.69116149679051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73-43F4-BCF7-AD461038CBC2}"/>
                </c:ext>
              </c:extLst>
            </c:dLbl>
            <c:dLbl>
              <c:idx val="2"/>
              <c:layout>
                <c:manualLayout>
                  <c:x val="-4.4306907712246046E-2"/>
                  <c:y val="-3.95152155196262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73-43F4-BCF7-AD461038CBC2}"/>
                </c:ext>
              </c:extLst>
            </c:dLbl>
            <c:dLbl>
              <c:idx val="3"/>
              <c:layout>
                <c:manualLayout>
                  <c:x val="-3.9655744479103965E-2"/>
                  <c:y val="-3.6217702631739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573-43F4-BCF7-AD461038CBC2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E1359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fr-F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100000</c:v>
                </c:pt>
                <c:pt idx="1">
                  <c:v>50000</c:v>
                </c:pt>
                <c:pt idx="2">
                  <c:v>50000</c:v>
                </c:pt>
                <c:pt idx="3">
                  <c:v>100000</c:v>
                </c:pt>
                <c:pt idx="4">
                  <c:v>150000</c:v>
                </c:pt>
                <c:pt idx="5">
                  <c:v>200000</c:v>
                </c:pt>
                <c:pt idx="6">
                  <c:v>220000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573-43F4-BCF7-AD461038CBC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fr-FR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042935863317537"/>
          <c:y val="1.479279889655815E-2"/>
          <c:w val="0.29310081100229596"/>
          <c:h val="6.673338309563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7ADC1-6FC9-463B-95FF-779DD7154547}" type="datetimeFigureOut">
              <a:rPr lang="fr-FR" smtClean="0"/>
              <a:t>23/03/2016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69544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COMPANY NAME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69544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dirty="0" err="1">
                <a:cs typeface="Segoe UI" panose="020B0502040204020203" pitchFamily="34" charset="0"/>
              </a:rPr>
              <a:t>Your</a:t>
            </a:r>
            <a:r>
              <a:rPr lang="fr-FR" sz="3600" dirty="0">
                <a:cs typeface="Segoe UI" panose="020B0502040204020203" pitchFamily="34" charset="0"/>
              </a:rPr>
              <a:t> cool brand </a:t>
            </a:r>
            <a:r>
              <a:rPr lang="fr-FR" sz="3600" dirty="0" err="1">
                <a:cs typeface="Segoe UI" panose="020B0502040204020203" pitchFamily="34" charset="0"/>
              </a:rPr>
              <a:t>tagline</a:t>
            </a:r>
            <a:endParaRPr lang="fr-FR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900" r="49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75693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798" r="47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20360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6203" r="26203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986508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39788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498565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913152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518394" y="3062514"/>
            <a:ext cx="863474" cy="696686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0" name="Freeform 111"/>
          <p:cNvSpPr>
            <a:spLocks/>
          </p:cNvSpPr>
          <p:nvPr/>
        </p:nvSpPr>
        <p:spPr bwMode="auto">
          <a:xfrm>
            <a:off x="5680075" y="3071813"/>
            <a:ext cx="898525" cy="78740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98" name="Group 97"/>
          <p:cNvGrpSpPr/>
          <p:nvPr/>
        </p:nvGrpSpPr>
        <p:grpSpPr>
          <a:xfrm>
            <a:off x="9771970" y="3285766"/>
            <a:ext cx="939800" cy="368300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94115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08702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3289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battery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things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really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change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world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one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94930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50072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Sizing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7732" y="1924844"/>
            <a:ext cx="2975768" cy="2975768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/>
                <a:t>$36b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25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World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19688" y="2621756"/>
            <a:ext cx="2278856" cy="2278856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/>
                <a:t>$12b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9660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US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152732" y="3637756"/>
            <a:ext cx="1262856" cy="1262856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$2b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491068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FR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25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660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91068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</p:spTree>
    <p:extLst>
      <p:ext uri="{BB962C8B-B14F-4D97-AF65-F5344CB8AC3E}">
        <p14:creationId xmlns:p14="http://schemas.microsoft.com/office/powerpoint/2010/main" val="1434540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172673431"/>
              </p:ext>
            </p:extLst>
          </p:nvPr>
        </p:nvGraphicFramePr>
        <p:xfrm>
          <a:off x="636588" y="1708282"/>
          <a:ext cx="10512424" cy="4805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3912345" y="22115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Market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Sizing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 (in €billions)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2214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 over Time</a:t>
            </a:r>
          </a:p>
        </p:txBody>
      </p:sp>
    </p:spTree>
    <p:extLst>
      <p:ext uri="{BB962C8B-B14F-4D97-AF65-F5344CB8AC3E}">
        <p14:creationId xmlns:p14="http://schemas.microsoft.com/office/powerpoint/2010/main" val="3280982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 on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86682" y="1671638"/>
            <a:ext cx="8758237" cy="4683125"/>
            <a:chOff x="220663" y="1549400"/>
            <a:chExt cx="8758237" cy="4683125"/>
          </a:xfrm>
          <a:solidFill>
            <a:schemeClr val="bg1">
              <a:lumMod val="95000"/>
            </a:schemeClr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grpSp>
          <p:nvGrpSpPr>
            <p:cNvPr id="186" name="Group 185"/>
            <p:cNvGrpSpPr>
              <a:grpSpLocks/>
            </p:cNvGrpSpPr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400" b="1" dirty="0">
                  <a:solidFill>
                    <a:schemeClr val="bg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6692900" y="3143250"/>
              <a:ext cx="777875" cy="390525"/>
            </a:xfrm>
            <a:custGeom>
              <a:avLst/>
              <a:gdLst>
                <a:gd name="T0" fmla="*/ 2147483646 w 595"/>
                <a:gd name="T1" fmla="*/ 2147483646 h 301"/>
                <a:gd name="T2" fmla="*/ 2147483646 w 595"/>
                <a:gd name="T3" fmla="*/ 2147483646 h 301"/>
                <a:gd name="T4" fmla="*/ 2147483646 w 595"/>
                <a:gd name="T5" fmla="*/ 2147483646 h 301"/>
                <a:gd name="T6" fmla="*/ 2147483646 w 595"/>
                <a:gd name="T7" fmla="*/ 2147483646 h 301"/>
                <a:gd name="T8" fmla="*/ 2147483646 w 595"/>
                <a:gd name="T9" fmla="*/ 2147483646 h 301"/>
                <a:gd name="T10" fmla="*/ 2147483646 w 595"/>
                <a:gd name="T11" fmla="*/ 2147483646 h 301"/>
                <a:gd name="T12" fmla="*/ 2147483646 w 595"/>
                <a:gd name="T13" fmla="*/ 2147483646 h 301"/>
                <a:gd name="T14" fmla="*/ 2147483646 w 595"/>
                <a:gd name="T15" fmla="*/ 2147483646 h 301"/>
                <a:gd name="T16" fmla="*/ 2147483646 w 595"/>
                <a:gd name="T17" fmla="*/ 2147483646 h 301"/>
                <a:gd name="T18" fmla="*/ 2147483646 w 595"/>
                <a:gd name="T19" fmla="*/ 2147483646 h 301"/>
                <a:gd name="T20" fmla="*/ 2147483646 w 595"/>
                <a:gd name="T21" fmla="*/ 2147483646 h 301"/>
                <a:gd name="T22" fmla="*/ 2147483646 w 595"/>
                <a:gd name="T23" fmla="*/ 2147483646 h 301"/>
                <a:gd name="T24" fmla="*/ 2147483646 w 595"/>
                <a:gd name="T25" fmla="*/ 2147483646 h 301"/>
                <a:gd name="T26" fmla="*/ 2147483646 w 595"/>
                <a:gd name="T27" fmla="*/ 2147483646 h 301"/>
                <a:gd name="T28" fmla="*/ 2147483646 w 595"/>
                <a:gd name="T29" fmla="*/ 2147483646 h 301"/>
                <a:gd name="T30" fmla="*/ 2147483646 w 595"/>
                <a:gd name="T31" fmla="*/ 2147483646 h 301"/>
                <a:gd name="T32" fmla="*/ 2147483646 w 595"/>
                <a:gd name="T33" fmla="*/ 2147483646 h 301"/>
                <a:gd name="T34" fmla="*/ 2147483646 w 595"/>
                <a:gd name="T35" fmla="*/ 2147483646 h 301"/>
                <a:gd name="T36" fmla="*/ 2147483646 w 595"/>
                <a:gd name="T37" fmla="*/ 2147483646 h 301"/>
                <a:gd name="T38" fmla="*/ 2147483646 w 595"/>
                <a:gd name="T39" fmla="*/ 2147483646 h 301"/>
                <a:gd name="T40" fmla="*/ 2147483646 w 595"/>
                <a:gd name="T41" fmla="*/ 2147483646 h 301"/>
                <a:gd name="T42" fmla="*/ 2147483646 w 595"/>
                <a:gd name="T43" fmla="*/ 0 h 301"/>
                <a:gd name="T44" fmla="*/ 2147483646 w 595"/>
                <a:gd name="T45" fmla="*/ 2147483646 h 301"/>
                <a:gd name="T46" fmla="*/ 2147483646 w 595"/>
                <a:gd name="T47" fmla="*/ 2147483646 h 301"/>
                <a:gd name="T48" fmla="*/ 2147483646 w 595"/>
                <a:gd name="T49" fmla="*/ 2147483646 h 301"/>
                <a:gd name="T50" fmla="*/ 2147483646 w 595"/>
                <a:gd name="T51" fmla="*/ 2147483646 h 301"/>
                <a:gd name="T52" fmla="*/ 2147483646 w 595"/>
                <a:gd name="T53" fmla="*/ 2147483646 h 301"/>
                <a:gd name="T54" fmla="*/ 0 w 595"/>
                <a:gd name="T55" fmla="*/ 2147483646 h 301"/>
                <a:gd name="T56" fmla="*/ 2147483646 w 595"/>
                <a:gd name="T57" fmla="*/ 2147483646 h 301"/>
                <a:gd name="T58" fmla="*/ 2147483646 w 595"/>
                <a:gd name="T59" fmla="*/ 2147483646 h 3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5" h="301">
                  <a:moveTo>
                    <a:pt x="42" y="126"/>
                  </a:moveTo>
                  <a:lnTo>
                    <a:pt x="48" y="186"/>
                  </a:lnTo>
                  <a:lnTo>
                    <a:pt x="127" y="210"/>
                  </a:lnTo>
                  <a:lnTo>
                    <a:pt x="181" y="264"/>
                  </a:lnTo>
                  <a:lnTo>
                    <a:pt x="253" y="270"/>
                  </a:lnTo>
                  <a:lnTo>
                    <a:pt x="313" y="301"/>
                  </a:lnTo>
                  <a:lnTo>
                    <a:pt x="379" y="258"/>
                  </a:lnTo>
                  <a:lnTo>
                    <a:pt x="445" y="252"/>
                  </a:lnTo>
                  <a:lnTo>
                    <a:pt x="457" y="210"/>
                  </a:lnTo>
                  <a:lnTo>
                    <a:pt x="499" y="192"/>
                  </a:lnTo>
                  <a:lnTo>
                    <a:pt x="541" y="174"/>
                  </a:lnTo>
                  <a:lnTo>
                    <a:pt x="595" y="156"/>
                  </a:lnTo>
                  <a:lnTo>
                    <a:pt x="583" y="132"/>
                  </a:lnTo>
                  <a:lnTo>
                    <a:pt x="529" y="126"/>
                  </a:lnTo>
                  <a:lnTo>
                    <a:pt x="529" y="96"/>
                  </a:lnTo>
                  <a:lnTo>
                    <a:pt x="541" y="72"/>
                  </a:lnTo>
                  <a:lnTo>
                    <a:pt x="499" y="60"/>
                  </a:lnTo>
                  <a:lnTo>
                    <a:pt x="403" y="84"/>
                  </a:lnTo>
                  <a:lnTo>
                    <a:pt x="367" y="54"/>
                  </a:lnTo>
                  <a:lnTo>
                    <a:pt x="307" y="54"/>
                  </a:lnTo>
                  <a:lnTo>
                    <a:pt x="289" y="36"/>
                  </a:lnTo>
                  <a:lnTo>
                    <a:pt x="217" y="0"/>
                  </a:lnTo>
                  <a:lnTo>
                    <a:pt x="193" y="30"/>
                  </a:lnTo>
                  <a:lnTo>
                    <a:pt x="169" y="66"/>
                  </a:lnTo>
                  <a:lnTo>
                    <a:pt x="121" y="48"/>
                  </a:lnTo>
                  <a:lnTo>
                    <a:pt x="54" y="54"/>
                  </a:lnTo>
                  <a:lnTo>
                    <a:pt x="12" y="78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8" name="Line 449"/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339456" y="3667523"/>
            <a:ext cx="1145380" cy="1145380"/>
            <a:chOff x="839788" y="1866900"/>
            <a:chExt cx="3091656" cy="3091656"/>
          </a:xfrm>
        </p:grpSpPr>
        <p:sp>
          <p:nvSpPr>
            <p:cNvPr id="229" name="Oval 228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230" name="Oval 229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$2b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133182" y="2420940"/>
            <a:ext cx="760412" cy="760412"/>
            <a:chOff x="839788" y="1866900"/>
            <a:chExt cx="3091656" cy="3091656"/>
          </a:xfrm>
        </p:grpSpPr>
        <p:sp>
          <p:nvSpPr>
            <p:cNvPr id="235" name="Oval 234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6" name="Oval 235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$1b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674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533904877"/>
              </p:ext>
            </p:extLst>
          </p:nvPr>
        </p:nvGraphicFramePr>
        <p:xfrm>
          <a:off x="839787" y="1944914"/>
          <a:ext cx="10887756" cy="4441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3912345" y="21353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Mobile Internet Usage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06665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Punchline</a:t>
            </a: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fr-FR" sz="540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540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fr-FR" sz="540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540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in a few </a:t>
            </a:r>
            <a:r>
              <a:rPr lang="fr-FR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words</a:t>
            </a:r>
            <a:endParaRPr lang="fr-FR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15955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Here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subline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explain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project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2-3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lines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clearly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understand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value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82458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Young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adults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25-35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1600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15-20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3" name="Picture Placeholder 25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Customer Profiles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788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498085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156382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814679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39788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498085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156382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814679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Competitors</a:t>
            </a:r>
            <a:endParaRPr lang="fr-F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72069" y="2515800"/>
            <a:ext cx="1872972" cy="1134250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2489448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771255" y="1125220"/>
            <a:ext cx="386080" cy="386080"/>
            <a:chOff x="3389630" y="909320"/>
            <a:chExt cx="386080" cy="386080"/>
          </a:xfrm>
        </p:grpSpPr>
        <p:sp>
          <p:nvSpPr>
            <p:cNvPr id="18" name="Oval 17"/>
            <p:cNvSpPr/>
            <p:nvPr/>
          </p:nvSpPr>
          <p:spPr>
            <a:xfrm>
              <a:off x="3389630" y="909320"/>
              <a:ext cx="386080" cy="386080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3468370" y="98806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13220" y="2649220"/>
            <a:ext cx="2136775" cy="386080"/>
            <a:chOff x="6713220" y="2649220"/>
            <a:chExt cx="2136775" cy="386080"/>
          </a:xfrm>
        </p:grpSpPr>
        <p:grpSp>
          <p:nvGrpSpPr>
            <p:cNvPr id="22" name="Group 21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534910" y="3993179"/>
            <a:ext cx="2136775" cy="386080"/>
            <a:chOff x="6713220" y="2649220"/>
            <a:chExt cx="2136775" cy="386080"/>
          </a:xfrm>
        </p:grpSpPr>
        <p:grpSp>
          <p:nvGrpSpPr>
            <p:cNvPr id="59" name="Group 5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020560" y="4945679"/>
            <a:ext cx="2136775" cy="386080"/>
            <a:chOff x="6713220" y="2649220"/>
            <a:chExt cx="2136775" cy="386080"/>
          </a:xfrm>
        </p:grpSpPr>
        <p:grpSp>
          <p:nvGrpSpPr>
            <p:cNvPr id="64" name="Group 6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520316" y="4379259"/>
            <a:ext cx="2136775" cy="386080"/>
            <a:chOff x="6713220" y="2649220"/>
            <a:chExt cx="2136775" cy="386080"/>
          </a:xfrm>
        </p:grpSpPr>
        <p:grpSp>
          <p:nvGrpSpPr>
            <p:cNvPr id="69" name="Group 6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861437" y="5253019"/>
            <a:ext cx="2136775" cy="386080"/>
            <a:chOff x="6713220" y="2649220"/>
            <a:chExt cx="2136775" cy="386080"/>
          </a:xfrm>
        </p:grpSpPr>
        <p:grpSp>
          <p:nvGrpSpPr>
            <p:cNvPr id="74" name="Group 7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861437" y="1921510"/>
            <a:ext cx="2136775" cy="386080"/>
            <a:chOff x="6713220" y="2649220"/>
            <a:chExt cx="2136775" cy="386080"/>
          </a:xfrm>
        </p:grpSpPr>
        <p:grpSp>
          <p:nvGrpSpPr>
            <p:cNvPr id="79" name="Group 7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81" name="Oval 8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9197340" y="1144805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1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endParaRPr lang="fr-FR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40655" y="226786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40655" y="6323437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620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74474"/>
              </p:ext>
            </p:extLst>
          </p:nvPr>
        </p:nvGraphicFramePr>
        <p:xfrm>
          <a:off x="839787" y="793696"/>
          <a:ext cx="10512426" cy="5270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097">
                  <a:extLst>
                    <a:ext uri="{9D8B030D-6E8A-4147-A177-3AD203B41FA5}">
                      <a16:colId xmlns:a16="http://schemas.microsoft.com/office/drawing/2014/main" val="3426892210"/>
                    </a:ext>
                  </a:extLst>
                </a:gridCol>
                <a:gridCol w="2379874">
                  <a:extLst>
                    <a:ext uri="{9D8B030D-6E8A-4147-A177-3AD203B41FA5}">
                      <a16:colId xmlns:a16="http://schemas.microsoft.com/office/drawing/2014/main" val="3598393095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17214892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570716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04392295"/>
                    </a:ext>
                  </a:extLst>
                </a:gridCol>
              </a:tblGrid>
              <a:tr h="7501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YOUR COMPANY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02738"/>
                  </a:ext>
                </a:extLst>
              </a:tr>
              <a:tr h="76941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80315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6809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65656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0882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8948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76539"/>
                  </a:ext>
                </a:extLst>
              </a:tr>
            </a:tbl>
          </a:graphicData>
        </a:graphic>
      </p:graphicFrame>
      <p:sp>
        <p:nvSpPr>
          <p:cNvPr id="168" name="Checkmark"/>
          <p:cNvSpPr>
            <a:spLocks noChangeAspect="1"/>
          </p:cNvSpPr>
          <p:nvPr/>
        </p:nvSpPr>
        <p:spPr bwMode="auto">
          <a:xfrm>
            <a:off x="3624790" y="1829826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69" name="Checkmark"/>
          <p:cNvSpPr>
            <a:spLocks noChangeAspect="1"/>
          </p:cNvSpPr>
          <p:nvPr/>
        </p:nvSpPr>
        <p:spPr bwMode="auto">
          <a:xfrm>
            <a:off x="3624790" y="2589908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0" name="Checkmark"/>
          <p:cNvSpPr>
            <a:spLocks noChangeAspect="1"/>
          </p:cNvSpPr>
          <p:nvPr/>
        </p:nvSpPr>
        <p:spPr bwMode="auto">
          <a:xfrm>
            <a:off x="3624790" y="3349990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1" name="Checkmark"/>
          <p:cNvSpPr>
            <a:spLocks noChangeAspect="1"/>
          </p:cNvSpPr>
          <p:nvPr/>
        </p:nvSpPr>
        <p:spPr bwMode="auto">
          <a:xfrm>
            <a:off x="3624790" y="4110072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2" name="Checkmark"/>
          <p:cNvSpPr>
            <a:spLocks noChangeAspect="1"/>
          </p:cNvSpPr>
          <p:nvPr/>
        </p:nvSpPr>
        <p:spPr bwMode="auto">
          <a:xfrm>
            <a:off x="3624790" y="4870154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3" name="Checkmark"/>
          <p:cNvSpPr>
            <a:spLocks noChangeAspect="1"/>
          </p:cNvSpPr>
          <p:nvPr/>
        </p:nvSpPr>
        <p:spPr bwMode="auto">
          <a:xfrm>
            <a:off x="3624790" y="5630237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grpSp>
        <p:nvGrpSpPr>
          <p:cNvPr id="179" name="Group 178"/>
          <p:cNvGrpSpPr/>
          <p:nvPr/>
        </p:nvGrpSpPr>
        <p:grpSpPr>
          <a:xfrm>
            <a:off x="8022418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0" name="Oval 179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2" name="Oval 181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8021703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4" name="Oval 18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5" name="Oval 18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1" name="Freeform 5"/>
          <p:cNvSpPr>
            <a:spLocks/>
          </p:cNvSpPr>
          <p:nvPr/>
        </p:nvSpPr>
        <p:spPr bwMode="auto">
          <a:xfrm>
            <a:off x="8036261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" name="Freeform 5"/>
          <p:cNvSpPr>
            <a:spLocks/>
          </p:cNvSpPr>
          <p:nvPr/>
        </p:nvSpPr>
        <p:spPr bwMode="auto">
          <a:xfrm>
            <a:off x="5934178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5" name="Freeform 5"/>
          <p:cNvSpPr>
            <a:spLocks/>
          </p:cNvSpPr>
          <p:nvPr/>
        </p:nvSpPr>
        <p:spPr bwMode="auto">
          <a:xfrm>
            <a:off x="5934178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6" name="Freeform 5"/>
          <p:cNvSpPr>
            <a:spLocks/>
          </p:cNvSpPr>
          <p:nvPr/>
        </p:nvSpPr>
        <p:spPr bwMode="auto">
          <a:xfrm>
            <a:off x="5934178" y="4071323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7" name="Freeform 5"/>
          <p:cNvSpPr>
            <a:spLocks/>
          </p:cNvSpPr>
          <p:nvPr/>
        </p:nvSpPr>
        <p:spPr bwMode="auto">
          <a:xfrm>
            <a:off x="5934178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8" name="Freeform 5"/>
          <p:cNvSpPr>
            <a:spLocks/>
          </p:cNvSpPr>
          <p:nvPr/>
        </p:nvSpPr>
        <p:spPr bwMode="auto">
          <a:xfrm>
            <a:off x="5934178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94" name="Group 193"/>
          <p:cNvGrpSpPr/>
          <p:nvPr/>
        </p:nvGrpSpPr>
        <p:grpSpPr>
          <a:xfrm>
            <a:off x="5921653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95" name="Oval 194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6" name="Oval 195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7" name="Oval 196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8" name="Freeform 5"/>
          <p:cNvSpPr>
            <a:spLocks/>
          </p:cNvSpPr>
          <p:nvPr/>
        </p:nvSpPr>
        <p:spPr bwMode="auto">
          <a:xfrm>
            <a:off x="8028680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0" name="Freeform 5"/>
          <p:cNvSpPr>
            <a:spLocks/>
          </p:cNvSpPr>
          <p:nvPr/>
        </p:nvSpPr>
        <p:spPr bwMode="auto">
          <a:xfrm>
            <a:off x="8030000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1" name="Freeform 5"/>
          <p:cNvSpPr>
            <a:spLocks/>
          </p:cNvSpPr>
          <p:nvPr/>
        </p:nvSpPr>
        <p:spPr bwMode="auto">
          <a:xfrm>
            <a:off x="8028680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87" name="Group 186"/>
          <p:cNvGrpSpPr/>
          <p:nvPr/>
        </p:nvGrpSpPr>
        <p:grpSpPr>
          <a:xfrm>
            <a:off x="10125822" y="5686281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8" name="Oval 187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0" name="Oval 189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2" name="Freeform 5"/>
          <p:cNvSpPr>
            <a:spLocks/>
          </p:cNvSpPr>
          <p:nvPr/>
        </p:nvSpPr>
        <p:spPr bwMode="auto">
          <a:xfrm>
            <a:off x="10138345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3" name="Freeform 5"/>
          <p:cNvSpPr>
            <a:spLocks/>
          </p:cNvSpPr>
          <p:nvPr/>
        </p:nvSpPr>
        <p:spPr bwMode="auto">
          <a:xfrm>
            <a:off x="10123183" y="2551159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9" name="Freeform 5"/>
          <p:cNvSpPr>
            <a:spLocks/>
          </p:cNvSpPr>
          <p:nvPr/>
        </p:nvSpPr>
        <p:spPr bwMode="auto">
          <a:xfrm>
            <a:off x="10123183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2" name="Freeform 5"/>
          <p:cNvSpPr>
            <a:spLocks/>
          </p:cNvSpPr>
          <p:nvPr/>
        </p:nvSpPr>
        <p:spPr bwMode="auto">
          <a:xfrm>
            <a:off x="10123182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3" name="Group 202"/>
          <p:cNvGrpSpPr/>
          <p:nvPr/>
        </p:nvGrpSpPr>
        <p:grpSpPr>
          <a:xfrm>
            <a:off x="10129442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204" name="Oval 20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5" name="Oval 20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6" name="Oval 20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576106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787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787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Paying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787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$150,000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787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Monthly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6235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97%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6235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Margin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6235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85,000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6235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growing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45% per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32683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32683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32683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54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32683" y="4615705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Integrations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124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Conversion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Rate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03816071"/>
              </p:ext>
            </p:extLst>
          </p:nvPr>
        </p:nvGraphicFramePr>
        <p:xfrm>
          <a:off x="839788" y="1524000"/>
          <a:ext cx="10768012" cy="481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9385300" y="2554288"/>
            <a:ext cx="1676400" cy="1676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0,27%</a:t>
            </a:r>
          </a:p>
        </p:txBody>
      </p:sp>
    </p:spTree>
    <p:extLst>
      <p:ext uri="{BB962C8B-B14F-4D97-AF65-F5344CB8AC3E}">
        <p14:creationId xmlns:p14="http://schemas.microsoft.com/office/powerpoint/2010/main" val="1110757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93346824"/>
              </p:ext>
            </p:extLst>
          </p:nvPr>
        </p:nvGraphicFramePr>
        <p:xfrm>
          <a:off x="839788" y="1549400"/>
          <a:ext cx="11352212" cy="485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5703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557752" y="5837996"/>
            <a:ext cx="1299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Marketing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555481" y="5837996"/>
            <a:ext cx="118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Research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82849" y="5837996"/>
            <a:ext cx="740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3"/>
                </a:solidFill>
                <a:latin typeface="+mj-lt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845471" y="5837996"/>
            <a:ext cx="945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4"/>
                </a:solidFill>
                <a:latin typeface="+mj-lt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67" name="Isosceles Triangle 66"/>
          <p:cNvSpPr/>
          <p:nvPr/>
        </p:nvSpPr>
        <p:spPr>
          <a:xfrm>
            <a:off x="4145706" y="2015106"/>
            <a:ext cx="4532259" cy="3646935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6926494" y="3407097"/>
            <a:ext cx="2802351" cy="2254943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2139150" y="2479261"/>
            <a:ext cx="3955427" cy="3182780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854739" y="3540186"/>
            <a:ext cx="2636950" cy="2121853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8907063" y="3706554"/>
            <a:ext cx="2430199" cy="1955487"/>
          </a:xfrm>
          <a:prstGeom prst="triangl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843532" y="5837996"/>
            <a:ext cx="853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Hiring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749700" y="2925119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1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693349" y="1886178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2"/>
                </a:solidFill>
                <a:cs typeface="Segoe UI" panose="020B0502040204020203" pitchFamily="34" charset="0"/>
              </a:rPr>
              <a:t>69%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990726" y="1365902"/>
            <a:ext cx="84221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3"/>
                </a:solidFill>
                <a:cs typeface="Segoe UI" panose="020B0502040204020203" pitchFamily="34" charset="0"/>
              </a:rPr>
              <a:t>75%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04155" y="2731874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4"/>
                </a:solidFill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698648" y="3095357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6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</p:spTree>
    <p:extLst>
      <p:ext uri="{BB962C8B-B14F-4D97-AF65-F5344CB8AC3E}">
        <p14:creationId xmlns:p14="http://schemas.microsoft.com/office/powerpoint/2010/main" val="360255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Forecast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72099781"/>
              </p:ext>
            </p:extLst>
          </p:nvPr>
        </p:nvGraphicFramePr>
        <p:xfrm>
          <a:off x="636588" y="1362131"/>
          <a:ext cx="10512424" cy="5151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2355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Financial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08393"/>
              </p:ext>
            </p:extLst>
          </p:nvPr>
        </p:nvGraphicFramePr>
        <p:xfrm>
          <a:off x="839788" y="1596573"/>
          <a:ext cx="10512426" cy="468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071">
                  <a:extLst>
                    <a:ext uri="{9D8B030D-6E8A-4147-A177-3AD203B41FA5}">
                      <a16:colId xmlns:a16="http://schemas.microsoft.com/office/drawing/2014/main" val="308275195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2244812369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9609851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83604825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36245533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1640758921"/>
                    </a:ext>
                  </a:extLst>
                </a:gridCol>
              </a:tblGrid>
              <a:tr h="91708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</a:p>
                  </a:txBody>
                  <a:tcPr marR="18000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2020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525372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Sales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1000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3000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097929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Revenue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$2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$6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120188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Gross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49%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51%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53%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335100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Expenses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$128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428716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r>
                        <a:rPr lang="fr-FR" sz="16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Profit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$-28,000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$350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052735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Profit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-28%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44%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60%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80%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73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55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6514" y="2260988"/>
            <a:ext cx="4151086" cy="233602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want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54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solve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345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Outstanding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Founders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/>
          <p:nvPr/>
        </p:nvSpPr>
        <p:spPr>
          <a:xfrm>
            <a:off x="839787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Lopper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CTO</a:t>
            </a:r>
          </a:p>
        </p:txBody>
      </p:sp>
      <p:sp>
        <p:nvSpPr>
          <p:cNvPr id="9" name="Rectangle 8"/>
          <p:cNvSpPr/>
          <p:nvPr/>
        </p:nvSpPr>
        <p:spPr>
          <a:xfrm>
            <a:off x="839787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Google</a:t>
            </a:r>
          </a:p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</a:rPr>
              <a:t>Facebook</a:t>
            </a: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Stanford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29616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Mertial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29616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Microsoft 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</a:rPr>
              <a:t>SalesForce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HEC Paris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19445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Zition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CPO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19445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Uber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Awwwards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MIT Media Lab</a:t>
            </a:r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472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Advisors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Directors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56000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Tomy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Lamousse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Mashable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787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Jérémy Vestiaire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Goldman Sachs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83929" y="2134007"/>
            <a:ext cx="2736000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Oudam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Enthousiast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SpaceX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1858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Jey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Bestelgram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Amazon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9787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Ontarelle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UX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Contributor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Slidor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11858" y="4726827"/>
            <a:ext cx="2736000" cy="143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Renaude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Yorella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Sequoia Capital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56000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Vince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Lacluze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Snapchat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83929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Laurence Marc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</a:rPr>
              <a:t>Accel</a:t>
            </a:r>
            <a:r>
              <a:rPr lang="fr-FR" i="1" dirty="0">
                <a:solidFill>
                  <a:schemeClr val="tx1"/>
                </a:solidFill>
              </a:rPr>
              <a:t> Partners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146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5430" y="4206903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Market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Partnerships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54925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54925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6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Pre</a:t>
            </a:r>
            <a:r>
              <a:rPr lang="fr-FR" dirty="0"/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469885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469885" y="2550035"/>
            <a:ext cx="1691999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Launch</a:t>
            </a:r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863600" y="2459506"/>
            <a:ext cx="10464800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Say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you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want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to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make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the </a:t>
            </a:r>
            <a:b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</a:b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world 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better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place</a:t>
            </a:r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2310" name="Group 2309"/>
          <p:cNvGrpSpPr/>
          <p:nvPr/>
        </p:nvGrpSpPr>
        <p:grpSpPr>
          <a:xfrm>
            <a:off x="4305879" y="435439"/>
            <a:ext cx="412922" cy="412065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467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8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9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1" name="Group 2310"/>
          <p:cNvGrpSpPr/>
          <p:nvPr/>
        </p:nvGrpSpPr>
        <p:grpSpPr>
          <a:xfrm>
            <a:off x="3549427" y="435439"/>
            <a:ext cx="412922" cy="412065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2465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6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2" name="Group 2311"/>
          <p:cNvGrpSpPr/>
          <p:nvPr/>
        </p:nvGrpSpPr>
        <p:grpSpPr>
          <a:xfrm>
            <a:off x="5062331" y="435439"/>
            <a:ext cx="412922" cy="412065"/>
            <a:chOff x="3579812" y="-368300"/>
            <a:chExt cx="765176" cy="763588"/>
          </a:xfrm>
          <a:solidFill>
            <a:schemeClr val="accent1"/>
          </a:solidFill>
        </p:grpSpPr>
        <p:sp>
          <p:nvSpPr>
            <p:cNvPr id="2462" name="Freeform 813"/>
            <p:cNvSpPr>
              <a:spLocks noEditPoints="1"/>
            </p:cNvSpPr>
            <p:nvPr/>
          </p:nvSpPr>
          <p:spPr bwMode="auto">
            <a:xfrm>
              <a:off x="3579812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3" name="Freeform 814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4" name="Freeform 815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3" name="Group 2312"/>
          <p:cNvGrpSpPr/>
          <p:nvPr/>
        </p:nvGrpSpPr>
        <p:grpSpPr>
          <a:xfrm>
            <a:off x="6575236" y="435439"/>
            <a:ext cx="412922" cy="412065"/>
            <a:chOff x="6383340" y="-368300"/>
            <a:chExt cx="765176" cy="763588"/>
          </a:xfrm>
          <a:solidFill>
            <a:schemeClr val="accent1"/>
          </a:solidFill>
        </p:grpSpPr>
        <p:sp>
          <p:nvSpPr>
            <p:cNvPr id="2460" name="Freeform 816"/>
            <p:cNvSpPr>
              <a:spLocks noEditPoints="1"/>
            </p:cNvSpPr>
            <p:nvPr/>
          </p:nvSpPr>
          <p:spPr bwMode="auto">
            <a:xfrm>
              <a:off x="6383340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1" name="Freeform 817"/>
            <p:cNvSpPr>
              <a:spLocks/>
            </p:cNvSpPr>
            <p:nvPr/>
          </p:nvSpPr>
          <p:spPr bwMode="auto">
            <a:xfrm>
              <a:off x="6496053" y="-257175"/>
              <a:ext cx="541338" cy="541338"/>
            </a:xfrm>
            <a:custGeom>
              <a:avLst/>
              <a:gdLst>
                <a:gd name="T0" fmla="*/ 166 w 170"/>
                <a:gd name="T1" fmla="*/ 170 h 170"/>
                <a:gd name="T2" fmla="*/ 163 w 170"/>
                <a:gd name="T3" fmla="*/ 169 h 170"/>
                <a:gd name="T4" fmla="*/ 1 w 170"/>
                <a:gd name="T5" fmla="*/ 7 h 170"/>
                <a:gd name="T6" fmla="*/ 1 w 170"/>
                <a:gd name="T7" fmla="*/ 1 h 170"/>
                <a:gd name="T8" fmla="*/ 7 w 170"/>
                <a:gd name="T9" fmla="*/ 1 h 170"/>
                <a:gd name="T10" fmla="*/ 169 w 170"/>
                <a:gd name="T11" fmla="*/ 163 h 170"/>
                <a:gd name="T12" fmla="*/ 169 w 170"/>
                <a:gd name="T13" fmla="*/ 169 h 170"/>
                <a:gd name="T14" fmla="*/ 166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166" y="170"/>
                  </a:moveTo>
                  <a:cubicBezTo>
                    <a:pt x="165" y="170"/>
                    <a:pt x="164" y="169"/>
                    <a:pt x="163" y="16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4"/>
                    <a:pt x="170" y="167"/>
                    <a:pt x="169" y="169"/>
                  </a:cubicBezTo>
                  <a:cubicBezTo>
                    <a:pt x="168" y="169"/>
                    <a:pt x="167" y="170"/>
                    <a:pt x="1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4" name="Group 2313"/>
          <p:cNvGrpSpPr/>
          <p:nvPr/>
        </p:nvGrpSpPr>
        <p:grpSpPr>
          <a:xfrm>
            <a:off x="3549427" y="1191034"/>
            <a:ext cx="412922" cy="411208"/>
            <a:chOff x="776284" y="1031875"/>
            <a:chExt cx="765176" cy="762000"/>
          </a:xfrm>
          <a:solidFill>
            <a:schemeClr val="accent1"/>
          </a:solidFill>
        </p:grpSpPr>
        <p:sp>
          <p:nvSpPr>
            <p:cNvPr id="2454" name="Freeform 818"/>
            <p:cNvSpPr>
              <a:spLocks noEditPoints="1"/>
            </p:cNvSpPr>
            <p:nvPr/>
          </p:nvSpPr>
          <p:spPr bwMode="auto">
            <a:xfrm>
              <a:off x="776284" y="1031875"/>
              <a:ext cx="765176" cy="762000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5" name="Freeform 819"/>
            <p:cNvSpPr>
              <a:spLocks/>
            </p:cNvSpPr>
            <p:nvPr/>
          </p:nvSpPr>
          <p:spPr bwMode="auto">
            <a:xfrm>
              <a:off x="1146172" y="1349375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6" name="Freeform 820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7" name="Freeform 821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8" name="Freeform 822"/>
            <p:cNvSpPr>
              <a:spLocks/>
            </p:cNvSpPr>
            <p:nvPr/>
          </p:nvSpPr>
          <p:spPr bwMode="auto">
            <a:xfrm>
              <a:off x="1095372" y="1603375"/>
              <a:ext cx="127000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9" name="Freeform 823"/>
            <p:cNvSpPr>
              <a:spLocks noEditPoints="1"/>
            </p:cNvSpPr>
            <p:nvPr/>
          </p:nvSpPr>
          <p:spPr bwMode="auto">
            <a:xfrm>
              <a:off x="1108072" y="1184275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5" name="Group 2314"/>
          <p:cNvGrpSpPr/>
          <p:nvPr/>
        </p:nvGrpSpPr>
        <p:grpSpPr>
          <a:xfrm>
            <a:off x="5846197" y="435439"/>
            <a:ext cx="358094" cy="412065"/>
            <a:chOff x="5032376" y="-368300"/>
            <a:chExt cx="663576" cy="763588"/>
          </a:xfrm>
          <a:solidFill>
            <a:schemeClr val="accent1"/>
          </a:solidFill>
        </p:grpSpPr>
        <p:sp>
          <p:nvSpPr>
            <p:cNvPr id="2452" name="Freeform 824"/>
            <p:cNvSpPr>
              <a:spLocks/>
            </p:cNvSpPr>
            <p:nvPr/>
          </p:nvSpPr>
          <p:spPr bwMode="auto">
            <a:xfrm>
              <a:off x="5032376" y="-241300"/>
              <a:ext cx="663576" cy="636588"/>
            </a:xfrm>
            <a:custGeom>
              <a:avLst/>
              <a:gdLst>
                <a:gd name="T0" fmla="*/ 104 w 208"/>
                <a:gd name="T1" fmla="*/ 200 h 200"/>
                <a:gd name="T2" fmla="*/ 0 w 208"/>
                <a:gd name="T3" fmla="*/ 98 h 200"/>
                <a:gd name="T4" fmla="*/ 71 w 208"/>
                <a:gd name="T5" fmla="*/ 0 h 200"/>
                <a:gd name="T6" fmla="*/ 76 w 208"/>
                <a:gd name="T7" fmla="*/ 3 h 200"/>
                <a:gd name="T8" fmla="*/ 73 w 208"/>
                <a:gd name="T9" fmla="*/ 8 h 200"/>
                <a:gd name="T10" fmla="*/ 8 w 208"/>
                <a:gd name="T11" fmla="*/ 98 h 200"/>
                <a:gd name="T12" fmla="*/ 104 w 208"/>
                <a:gd name="T13" fmla="*/ 192 h 200"/>
                <a:gd name="T14" fmla="*/ 200 w 208"/>
                <a:gd name="T15" fmla="*/ 98 h 200"/>
                <a:gd name="T16" fmla="*/ 135 w 208"/>
                <a:gd name="T17" fmla="*/ 8 h 200"/>
                <a:gd name="T18" fmla="*/ 132 w 208"/>
                <a:gd name="T19" fmla="*/ 3 h 200"/>
                <a:gd name="T20" fmla="*/ 137 w 208"/>
                <a:gd name="T21" fmla="*/ 0 h 200"/>
                <a:gd name="T22" fmla="*/ 208 w 208"/>
                <a:gd name="T23" fmla="*/ 98 h 200"/>
                <a:gd name="T24" fmla="*/ 104 w 20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00">
                  <a:moveTo>
                    <a:pt x="104" y="200"/>
                  </a:moveTo>
                  <a:cubicBezTo>
                    <a:pt x="47" y="200"/>
                    <a:pt x="0" y="154"/>
                    <a:pt x="0" y="98"/>
                  </a:cubicBezTo>
                  <a:cubicBezTo>
                    <a:pt x="0" y="53"/>
                    <a:pt x="28" y="14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34" y="20"/>
                    <a:pt x="8" y="56"/>
                    <a:pt x="8" y="98"/>
                  </a:cubicBezTo>
                  <a:cubicBezTo>
                    <a:pt x="8" y="150"/>
                    <a:pt x="51" y="192"/>
                    <a:pt x="104" y="192"/>
                  </a:cubicBezTo>
                  <a:cubicBezTo>
                    <a:pt x="157" y="192"/>
                    <a:pt x="200" y="150"/>
                    <a:pt x="200" y="98"/>
                  </a:cubicBezTo>
                  <a:cubicBezTo>
                    <a:pt x="200" y="56"/>
                    <a:pt x="174" y="20"/>
                    <a:pt x="135" y="8"/>
                  </a:cubicBezTo>
                  <a:cubicBezTo>
                    <a:pt x="133" y="7"/>
                    <a:pt x="132" y="5"/>
                    <a:pt x="132" y="3"/>
                  </a:cubicBezTo>
                  <a:cubicBezTo>
                    <a:pt x="133" y="1"/>
                    <a:pt x="135" y="0"/>
                    <a:pt x="137" y="0"/>
                  </a:cubicBezTo>
                  <a:cubicBezTo>
                    <a:pt x="180" y="14"/>
                    <a:pt x="208" y="53"/>
                    <a:pt x="208" y="98"/>
                  </a:cubicBezTo>
                  <a:cubicBezTo>
                    <a:pt x="208" y="154"/>
                    <a:pt x="161" y="200"/>
                    <a:pt x="10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3" name="Freeform 825"/>
            <p:cNvSpPr>
              <a:spLocks/>
            </p:cNvSpPr>
            <p:nvPr/>
          </p:nvSpPr>
          <p:spPr bwMode="auto">
            <a:xfrm>
              <a:off x="5351464" y="-368300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6" name="Group 2315"/>
          <p:cNvGrpSpPr/>
          <p:nvPr/>
        </p:nvGrpSpPr>
        <p:grpSpPr>
          <a:xfrm>
            <a:off x="5837630" y="1191034"/>
            <a:ext cx="373514" cy="411208"/>
            <a:chOff x="5016501" y="1031875"/>
            <a:chExt cx="692151" cy="762000"/>
          </a:xfrm>
          <a:solidFill>
            <a:schemeClr val="accent1"/>
          </a:solidFill>
        </p:grpSpPr>
        <p:sp>
          <p:nvSpPr>
            <p:cNvPr id="2450" name="Freeform 826"/>
            <p:cNvSpPr>
              <a:spLocks/>
            </p:cNvSpPr>
            <p:nvPr/>
          </p:nvSpPr>
          <p:spPr bwMode="auto">
            <a:xfrm>
              <a:off x="5016501" y="1031875"/>
              <a:ext cx="692151" cy="6858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69 w 217"/>
                <a:gd name="T9" fmla="*/ 200 h 216"/>
                <a:gd name="T10" fmla="*/ 163 w 217"/>
                <a:gd name="T11" fmla="*/ 199 h 216"/>
                <a:gd name="T12" fmla="*/ 164 w 217"/>
                <a:gd name="T13" fmla="*/ 193 h 216"/>
                <a:gd name="T14" fmla="*/ 209 w 217"/>
                <a:gd name="T15" fmla="*/ 108 h 216"/>
                <a:gd name="T16" fmla="*/ 109 w 217"/>
                <a:gd name="T17" fmla="*/ 8 h 216"/>
                <a:gd name="T18" fmla="*/ 8 w 217"/>
                <a:gd name="T19" fmla="*/ 108 h 216"/>
                <a:gd name="T20" fmla="*/ 109 w 217"/>
                <a:gd name="T21" fmla="*/ 208 h 216"/>
                <a:gd name="T22" fmla="*/ 120 w 217"/>
                <a:gd name="T23" fmla="*/ 207 h 216"/>
                <a:gd name="T24" fmla="*/ 124 w 217"/>
                <a:gd name="T25" fmla="*/ 211 h 216"/>
                <a:gd name="T26" fmla="*/ 121 w 217"/>
                <a:gd name="T27" fmla="*/ 215 h 216"/>
                <a:gd name="T28" fmla="*/ 109 w 217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cubicBezTo>
                    <a:pt x="49" y="216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8" y="0"/>
                    <a:pt x="217" y="48"/>
                    <a:pt x="217" y="108"/>
                  </a:cubicBezTo>
                  <a:cubicBezTo>
                    <a:pt x="217" y="144"/>
                    <a:pt x="198" y="180"/>
                    <a:pt x="169" y="200"/>
                  </a:cubicBezTo>
                  <a:cubicBezTo>
                    <a:pt x="167" y="201"/>
                    <a:pt x="165" y="201"/>
                    <a:pt x="163" y="199"/>
                  </a:cubicBezTo>
                  <a:cubicBezTo>
                    <a:pt x="162" y="197"/>
                    <a:pt x="163" y="195"/>
                    <a:pt x="164" y="193"/>
                  </a:cubicBezTo>
                  <a:cubicBezTo>
                    <a:pt x="191" y="175"/>
                    <a:pt x="209" y="141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ubicBezTo>
                    <a:pt x="53" y="8"/>
                    <a:pt x="8" y="53"/>
                    <a:pt x="8" y="108"/>
                  </a:cubicBezTo>
                  <a:cubicBezTo>
                    <a:pt x="8" y="163"/>
                    <a:pt x="53" y="208"/>
                    <a:pt x="109" y="208"/>
                  </a:cubicBezTo>
                  <a:cubicBezTo>
                    <a:pt x="112" y="208"/>
                    <a:pt x="116" y="208"/>
                    <a:pt x="120" y="207"/>
                  </a:cubicBezTo>
                  <a:cubicBezTo>
                    <a:pt x="122" y="207"/>
                    <a:pt x="124" y="209"/>
                    <a:pt x="124" y="211"/>
                  </a:cubicBezTo>
                  <a:cubicBezTo>
                    <a:pt x="124" y="213"/>
                    <a:pt x="123" y="215"/>
                    <a:pt x="121" y="215"/>
                  </a:cubicBezTo>
                  <a:cubicBezTo>
                    <a:pt x="117" y="216"/>
                    <a:pt x="113" y="216"/>
                    <a:pt x="109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1" name="Freeform 827"/>
            <p:cNvSpPr>
              <a:spLocks/>
            </p:cNvSpPr>
            <p:nvPr/>
          </p:nvSpPr>
          <p:spPr bwMode="auto">
            <a:xfrm>
              <a:off x="5272089" y="1590675"/>
              <a:ext cx="155575" cy="203200"/>
            </a:xfrm>
            <a:custGeom>
              <a:avLst/>
              <a:gdLst>
                <a:gd name="T0" fmla="*/ 5 w 49"/>
                <a:gd name="T1" fmla="*/ 64 h 64"/>
                <a:gd name="T2" fmla="*/ 1 w 49"/>
                <a:gd name="T3" fmla="*/ 62 h 64"/>
                <a:gd name="T4" fmla="*/ 2 w 49"/>
                <a:gd name="T5" fmla="*/ 57 h 64"/>
                <a:gd name="T6" fmla="*/ 38 w 49"/>
                <a:gd name="T7" fmla="*/ 34 h 64"/>
                <a:gd name="T8" fmla="*/ 14 w 49"/>
                <a:gd name="T9" fmla="*/ 7 h 64"/>
                <a:gd name="T10" fmla="*/ 14 w 49"/>
                <a:gd name="T11" fmla="*/ 1 h 64"/>
                <a:gd name="T12" fmla="*/ 20 w 49"/>
                <a:gd name="T13" fmla="*/ 1 h 64"/>
                <a:gd name="T14" fmla="*/ 48 w 49"/>
                <a:gd name="T15" fmla="*/ 33 h 64"/>
                <a:gd name="T16" fmla="*/ 49 w 49"/>
                <a:gd name="T17" fmla="*/ 36 h 64"/>
                <a:gd name="T18" fmla="*/ 47 w 49"/>
                <a:gd name="T19" fmla="*/ 39 h 64"/>
                <a:gd name="T20" fmla="*/ 7 w 49"/>
                <a:gd name="T21" fmla="*/ 63 h 64"/>
                <a:gd name="T22" fmla="*/ 5 w 49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3" y="64"/>
                    <a:pt x="2" y="63"/>
                    <a:pt x="1" y="62"/>
                  </a:cubicBezTo>
                  <a:cubicBezTo>
                    <a:pt x="0" y="60"/>
                    <a:pt x="1" y="58"/>
                    <a:pt x="2" y="57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5"/>
                    <a:pt x="12" y="2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9" y="35"/>
                    <a:pt x="49" y="36"/>
                  </a:cubicBezTo>
                  <a:cubicBezTo>
                    <a:pt x="48" y="37"/>
                    <a:pt x="48" y="38"/>
                    <a:pt x="47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7" name="Group 2316"/>
          <p:cNvGrpSpPr/>
          <p:nvPr/>
        </p:nvGrpSpPr>
        <p:grpSpPr>
          <a:xfrm>
            <a:off x="6610360" y="1189320"/>
            <a:ext cx="343530" cy="412922"/>
            <a:chOff x="6448428" y="1028700"/>
            <a:chExt cx="636588" cy="765175"/>
          </a:xfrm>
          <a:solidFill>
            <a:schemeClr val="accent1"/>
          </a:solidFill>
        </p:grpSpPr>
        <p:sp>
          <p:nvSpPr>
            <p:cNvPr id="2446" name="Freeform 828"/>
            <p:cNvSpPr>
              <a:spLocks/>
            </p:cNvSpPr>
            <p:nvPr/>
          </p:nvSpPr>
          <p:spPr bwMode="auto">
            <a:xfrm>
              <a:off x="6778628" y="1028700"/>
              <a:ext cx="157163" cy="219075"/>
            </a:xfrm>
            <a:custGeom>
              <a:avLst/>
              <a:gdLst>
                <a:gd name="T0" fmla="*/ 28 w 49"/>
                <a:gd name="T1" fmla="*/ 69 h 69"/>
                <a:gd name="T2" fmla="*/ 25 w 49"/>
                <a:gd name="T3" fmla="*/ 67 h 69"/>
                <a:gd name="T4" fmla="*/ 1 w 49"/>
                <a:gd name="T5" fmla="*/ 30 h 69"/>
                <a:gd name="T6" fmla="*/ 0 w 49"/>
                <a:gd name="T7" fmla="*/ 27 h 69"/>
                <a:gd name="T8" fmla="*/ 2 w 49"/>
                <a:gd name="T9" fmla="*/ 25 h 69"/>
                <a:gd name="T10" fmla="*/ 42 w 49"/>
                <a:gd name="T11" fmla="*/ 2 h 69"/>
                <a:gd name="T12" fmla="*/ 47 w 49"/>
                <a:gd name="T13" fmla="*/ 3 h 69"/>
                <a:gd name="T14" fmla="*/ 46 w 49"/>
                <a:gd name="T15" fmla="*/ 8 h 69"/>
                <a:gd name="T16" fmla="*/ 10 w 49"/>
                <a:gd name="T17" fmla="*/ 29 h 69"/>
                <a:gd name="T18" fmla="*/ 31 w 49"/>
                <a:gd name="T19" fmla="*/ 63 h 69"/>
                <a:gd name="T20" fmla="*/ 30 w 49"/>
                <a:gd name="T21" fmla="*/ 68 h 69"/>
                <a:gd name="T22" fmla="*/ 28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28" y="69"/>
                  </a:moveTo>
                  <a:cubicBezTo>
                    <a:pt x="27" y="69"/>
                    <a:pt x="25" y="68"/>
                    <a:pt x="25" y="6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9" y="5"/>
                    <a:pt x="48" y="7"/>
                    <a:pt x="4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5"/>
                    <a:pt x="32" y="67"/>
                    <a:pt x="30" y="68"/>
                  </a:cubicBezTo>
                  <a:cubicBezTo>
                    <a:pt x="30" y="69"/>
                    <a:pt x="29" y="69"/>
                    <a:pt x="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7" name="Freeform 829"/>
            <p:cNvSpPr>
              <a:spLocks/>
            </p:cNvSpPr>
            <p:nvPr/>
          </p:nvSpPr>
          <p:spPr bwMode="auto">
            <a:xfrm>
              <a:off x="6804028" y="1108075"/>
              <a:ext cx="280988" cy="609600"/>
            </a:xfrm>
            <a:custGeom>
              <a:avLst/>
              <a:gdLst>
                <a:gd name="T0" fmla="*/ 19 w 88"/>
                <a:gd name="T1" fmla="*/ 192 h 192"/>
                <a:gd name="T2" fmla="*/ 15 w 88"/>
                <a:gd name="T3" fmla="*/ 189 h 192"/>
                <a:gd name="T4" fmla="*/ 17 w 88"/>
                <a:gd name="T5" fmla="*/ 184 h 192"/>
                <a:gd name="T6" fmla="*/ 80 w 88"/>
                <a:gd name="T7" fmla="*/ 96 h 192"/>
                <a:gd name="T8" fmla="*/ 4 w 88"/>
                <a:gd name="T9" fmla="*/ 8 h 192"/>
                <a:gd name="T10" fmla="*/ 0 w 88"/>
                <a:gd name="T11" fmla="*/ 4 h 192"/>
                <a:gd name="T12" fmla="*/ 4 w 88"/>
                <a:gd name="T13" fmla="*/ 0 h 192"/>
                <a:gd name="T14" fmla="*/ 88 w 88"/>
                <a:gd name="T15" fmla="*/ 96 h 192"/>
                <a:gd name="T16" fmla="*/ 20 w 88"/>
                <a:gd name="T17" fmla="*/ 192 h 192"/>
                <a:gd name="T18" fmla="*/ 19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19" y="192"/>
                  </a:moveTo>
                  <a:cubicBezTo>
                    <a:pt x="17" y="192"/>
                    <a:pt x="15" y="191"/>
                    <a:pt x="15" y="189"/>
                  </a:cubicBezTo>
                  <a:cubicBezTo>
                    <a:pt x="14" y="187"/>
                    <a:pt x="15" y="185"/>
                    <a:pt x="17" y="184"/>
                  </a:cubicBezTo>
                  <a:cubicBezTo>
                    <a:pt x="54" y="173"/>
                    <a:pt x="80" y="136"/>
                    <a:pt x="80" y="96"/>
                  </a:cubicBezTo>
                  <a:cubicBezTo>
                    <a:pt x="80" y="50"/>
                    <a:pt x="49" y="14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3" y="6"/>
                    <a:pt x="88" y="46"/>
                    <a:pt x="88" y="96"/>
                  </a:cubicBezTo>
                  <a:cubicBezTo>
                    <a:pt x="88" y="140"/>
                    <a:pt x="60" y="179"/>
                    <a:pt x="20" y="192"/>
                  </a:cubicBezTo>
                  <a:cubicBezTo>
                    <a:pt x="19" y="192"/>
                    <a:pt x="19" y="192"/>
                    <a:pt x="19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8" name="Freeform 830"/>
            <p:cNvSpPr>
              <a:spLocks/>
            </p:cNvSpPr>
            <p:nvPr/>
          </p:nvSpPr>
          <p:spPr bwMode="auto">
            <a:xfrm>
              <a:off x="6597653" y="1574800"/>
              <a:ext cx="155575" cy="219075"/>
            </a:xfrm>
            <a:custGeom>
              <a:avLst/>
              <a:gdLst>
                <a:gd name="T0" fmla="*/ 5 w 49"/>
                <a:gd name="T1" fmla="*/ 69 h 69"/>
                <a:gd name="T2" fmla="*/ 2 w 49"/>
                <a:gd name="T3" fmla="*/ 67 h 69"/>
                <a:gd name="T4" fmla="*/ 3 w 49"/>
                <a:gd name="T5" fmla="*/ 62 h 69"/>
                <a:gd name="T6" fmla="*/ 39 w 49"/>
                <a:gd name="T7" fmla="*/ 41 h 69"/>
                <a:gd name="T8" fmla="*/ 18 w 49"/>
                <a:gd name="T9" fmla="*/ 7 h 69"/>
                <a:gd name="T10" fmla="*/ 19 w 49"/>
                <a:gd name="T11" fmla="*/ 2 h 69"/>
                <a:gd name="T12" fmla="*/ 24 w 49"/>
                <a:gd name="T13" fmla="*/ 3 h 69"/>
                <a:gd name="T14" fmla="*/ 48 w 49"/>
                <a:gd name="T15" fmla="*/ 40 h 69"/>
                <a:gd name="T16" fmla="*/ 49 w 49"/>
                <a:gd name="T17" fmla="*/ 43 h 69"/>
                <a:gd name="T18" fmla="*/ 47 w 49"/>
                <a:gd name="T19" fmla="*/ 45 h 69"/>
                <a:gd name="T20" fmla="*/ 7 w 49"/>
                <a:gd name="T21" fmla="*/ 68 h 69"/>
                <a:gd name="T22" fmla="*/ 5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5" y="69"/>
                  </a:moveTo>
                  <a:cubicBezTo>
                    <a:pt x="4" y="69"/>
                    <a:pt x="2" y="68"/>
                    <a:pt x="2" y="67"/>
                  </a:cubicBezTo>
                  <a:cubicBezTo>
                    <a:pt x="0" y="65"/>
                    <a:pt x="1" y="63"/>
                    <a:pt x="3" y="6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7" y="3"/>
                    <a:pt x="19" y="2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1"/>
                    <a:pt x="49" y="42"/>
                    <a:pt x="49" y="43"/>
                  </a:cubicBezTo>
                  <a:cubicBezTo>
                    <a:pt x="49" y="44"/>
                    <a:pt x="48" y="45"/>
                    <a:pt x="47" y="4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9" name="Freeform 831"/>
            <p:cNvSpPr>
              <a:spLocks/>
            </p:cNvSpPr>
            <p:nvPr/>
          </p:nvSpPr>
          <p:spPr bwMode="auto">
            <a:xfrm>
              <a:off x="6448428" y="1108075"/>
              <a:ext cx="279400" cy="609600"/>
            </a:xfrm>
            <a:custGeom>
              <a:avLst/>
              <a:gdLst>
                <a:gd name="T0" fmla="*/ 84 w 88"/>
                <a:gd name="T1" fmla="*/ 192 h 192"/>
                <a:gd name="T2" fmla="*/ 84 w 88"/>
                <a:gd name="T3" fmla="*/ 192 h 192"/>
                <a:gd name="T4" fmla="*/ 0 w 88"/>
                <a:gd name="T5" fmla="*/ 96 h 192"/>
                <a:gd name="T6" fmla="*/ 68 w 88"/>
                <a:gd name="T7" fmla="*/ 0 h 192"/>
                <a:gd name="T8" fmla="*/ 73 w 88"/>
                <a:gd name="T9" fmla="*/ 3 h 192"/>
                <a:gd name="T10" fmla="*/ 71 w 88"/>
                <a:gd name="T11" fmla="*/ 8 h 192"/>
                <a:gd name="T12" fmla="*/ 8 w 88"/>
                <a:gd name="T13" fmla="*/ 96 h 192"/>
                <a:gd name="T14" fmla="*/ 84 w 88"/>
                <a:gd name="T15" fmla="*/ 184 h 192"/>
                <a:gd name="T16" fmla="*/ 88 w 88"/>
                <a:gd name="T17" fmla="*/ 188 h 192"/>
                <a:gd name="T18" fmla="*/ 84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84" y="192"/>
                  </a:moveTo>
                  <a:cubicBezTo>
                    <a:pt x="84" y="192"/>
                    <a:pt x="84" y="192"/>
                    <a:pt x="84" y="192"/>
                  </a:cubicBezTo>
                  <a:cubicBezTo>
                    <a:pt x="35" y="186"/>
                    <a:pt x="0" y="146"/>
                    <a:pt x="0" y="96"/>
                  </a:cubicBezTo>
                  <a:cubicBezTo>
                    <a:pt x="0" y="52"/>
                    <a:pt x="28" y="13"/>
                    <a:pt x="68" y="0"/>
                  </a:cubicBezTo>
                  <a:cubicBezTo>
                    <a:pt x="70" y="0"/>
                    <a:pt x="73" y="1"/>
                    <a:pt x="73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34" y="19"/>
                    <a:pt x="8" y="56"/>
                    <a:pt x="8" y="96"/>
                  </a:cubicBezTo>
                  <a:cubicBezTo>
                    <a:pt x="8" y="142"/>
                    <a:pt x="39" y="178"/>
                    <a:pt x="84" y="184"/>
                  </a:cubicBezTo>
                  <a:cubicBezTo>
                    <a:pt x="87" y="184"/>
                    <a:pt x="88" y="186"/>
                    <a:pt x="88" y="188"/>
                  </a:cubicBezTo>
                  <a:cubicBezTo>
                    <a:pt x="88" y="191"/>
                    <a:pt x="86" y="192"/>
                    <a:pt x="8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5818783" y="3525496"/>
            <a:ext cx="412922" cy="274139"/>
            <a:chOff x="4981576" y="5357813"/>
            <a:chExt cx="765176" cy="508000"/>
          </a:xfrm>
          <a:solidFill>
            <a:schemeClr val="accent1"/>
          </a:solidFill>
        </p:grpSpPr>
        <p:sp>
          <p:nvSpPr>
            <p:cNvPr id="2443" name="Freeform 832"/>
            <p:cNvSpPr>
              <a:spLocks/>
            </p:cNvSpPr>
            <p:nvPr/>
          </p:nvSpPr>
          <p:spPr bwMode="auto">
            <a:xfrm>
              <a:off x="4981576" y="5357813"/>
              <a:ext cx="765176" cy="266700"/>
            </a:xfrm>
            <a:custGeom>
              <a:avLst/>
              <a:gdLst>
                <a:gd name="T0" fmla="*/ 236 w 240"/>
                <a:gd name="T1" fmla="*/ 84 h 84"/>
                <a:gd name="T2" fmla="*/ 232 w 240"/>
                <a:gd name="T3" fmla="*/ 80 h 84"/>
                <a:gd name="T4" fmla="*/ 120 w 240"/>
                <a:gd name="T5" fmla="*/ 8 h 84"/>
                <a:gd name="T6" fmla="*/ 8 w 240"/>
                <a:gd name="T7" fmla="*/ 80 h 84"/>
                <a:gd name="T8" fmla="*/ 4 w 240"/>
                <a:gd name="T9" fmla="*/ 84 h 84"/>
                <a:gd name="T10" fmla="*/ 0 w 240"/>
                <a:gd name="T11" fmla="*/ 80 h 84"/>
                <a:gd name="T12" fmla="*/ 120 w 240"/>
                <a:gd name="T13" fmla="*/ 0 h 84"/>
                <a:gd name="T14" fmla="*/ 240 w 240"/>
                <a:gd name="T15" fmla="*/ 80 h 84"/>
                <a:gd name="T16" fmla="*/ 236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236" y="84"/>
                  </a:moveTo>
                  <a:cubicBezTo>
                    <a:pt x="234" y="84"/>
                    <a:pt x="232" y="82"/>
                    <a:pt x="232" y="80"/>
                  </a:cubicBezTo>
                  <a:cubicBezTo>
                    <a:pt x="232" y="65"/>
                    <a:pt x="197" y="8"/>
                    <a:pt x="120" y="8"/>
                  </a:cubicBezTo>
                  <a:cubicBezTo>
                    <a:pt x="43" y="8"/>
                    <a:pt x="8" y="65"/>
                    <a:pt x="8" y="80"/>
                  </a:cubicBezTo>
                  <a:cubicBezTo>
                    <a:pt x="8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61"/>
                    <a:pt x="37" y="0"/>
                    <a:pt x="120" y="0"/>
                  </a:cubicBezTo>
                  <a:cubicBezTo>
                    <a:pt x="203" y="0"/>
                    <a:pt x="240" y="61"/>
                    <a:pt x="240" y="80"/>
                  </a:cubicBezTo>
                  <a:cubicBezTo>
                    <a:pt x="240" y="82"/>
                    <a:pt x="238" y="84"/>
                    <a:pt x="23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4" name="Freeform 833"/>
            <p:cNvSpPr>
              <a:spLocks/>
            </p:cNvSpPr>
            <p:nvPr/>
          </p:nvSpPr>
          <p:spPr bwMode="auto">
            <a:xfrm>
              <a:off x="4981576" y="5599113"/>
              <a:ext cx="765176" cy="266700"/>
            </a:xfrm>
            <a:custGeom>
              <a:avLst/>
              <a:gdLst>
                <a:gd name="T0" fmla="*/ 120 w 240"/>
                <a:gd name="T1" fmla="*/ 84 h 84"/>
                <a:gd name="T2" fmla="*/ 0 w 240"/>
                <a:gd name="T3" fmla="*/ 4 h 84"/>
                <a:gd name="T4" fmla="*/ 4 w 240"/>
                <a:gd name="T5" fmla="*/ 0 h 84"/>
                <a:gd name="T6" fmla="*/ 8 w 240"/>
                <a:gd name="T7" fmla="*/ 4 h 84"/>
                <a:gd name="T8" fmla="*/ 120 w 240"/>
                <a:gd name="T9" fmla="*/ 76 h 84"/>
                <a:gd name="T10" fmla="*/ 232 w 240"/>
                <a:gd name="T11" fmla="*/ 4 h 84"/>
                <a:gd name="T12" fmla="*/ 236 w 240"/>
                <a:gd name="T13" fmla="*/ 0 h 84"/>
                <a:gd name="T14" fmla="*/ 240 w 240"/>
                <a:gd name="T15" fmla="*/ 4 h 84"/>
                <a:gd name="T16" fmla="*/ 120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120" y="84"/>
                  </a:moveTo>
                  <a:cubicBezTo>
                    <a:pt x="37" y="84"/>
                    <a:pt x="0" y="2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43" y="76"/>
                    <a:pt x="120" y="76"/>
                  </a:cubicBezTo>
                  <a:cubicBezTo>
                    <a:pt x="197" y="76"/>
                    <a:pt x="232" y="19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23"/>
                    <a:pt x="203" y="84"/>
                    <a:pt x="1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5" name="Freeform 834"/>
            <p:cNvSpPr>
              <a:spLocks noEditPoints="1"/>
            </p:cNvSpPr>
            <p:nvPr/>
          </p:nvSpPr>
          <p:spPr bwMode="auto">
            <a:xfrm>
              <a:off x="5211764" y="5459413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19" name="Freeform 835"/>
          <p:cNvSpPr>
            <a:spLocks/>
          </p:cNvSpPr>
          <p:nvPr/>
        </p:nvSpPr>
        <p:spPr bwMode="auto">
          <a:xfrm>
            <a:off x="3549427" y="4987855"/>
            <a:ext cx="421488" cy="370087"/>
          </a:xfrm>
          <a:custGeom>
            <a:avLst/>
            <a:gdLst>
              <a:gd name="T0" fmla="*/ 41 w 245"/>
              <a:gd name="T1" fmla="*/ 216 h 216"/>
              <a:gd name="T2" fmla="*/ 12 w 245"/>
              <a:gd name="T3" fmla="*/ 204 h 216"/>
              <a:gd name="T4" fmla="*/ 0 w 245"/>
              <a:gd name="T5" fmla="*/ 175 h 216"/>
              <a:gd name="T6" fmla="*/ 17 w 245"/>
              <a:gd name="T7" fmla="*/ 142 h 216"/>
              <a:gd name="T8" fmla="*/ 142 w 245"/>
              <a:gd name="T9" fmla="*/ 17 h 216"/>
              <a:gd name="T10" fmla="*/ 182 w 245"/>
              <a:gd name="T11" fmla="*/ 0 h 216"/>
              <a:gd name="T12" fmla="*/ 223 w 245"/>
              <a:gd name="T13" fmla="*/ 17 h 216"/>
              <a:gd name="T14" fmla="*/ 223 w 245"/>
              <a:gd name="T15" fmla="*/ 98 h 216"/>
              <a:gd name="T16" fmla="*/ 114 w 245"/>
              <a:gd name="T17" fmla="*/ 207 h 216"/>
              <a:gd name="T18" fmla="*/ 109 w 245"/>
              <a:gd name="T19" fmla="*/ 207 h 216"/>
              <a:gd name="T20" fmla="*/ 109 w 245"/>
              <a:gd name="T21" fmla="*/ 201 h 216"/>
              <a:gd name="T22" fmla="*/ 217 w 245"/>
              <a:gd name="T23" fmla="*/ 92 h 216"/>
              <a:gd name="T24" fmla="*/ 232 w 245"/>
              <a:gd name="T25" fmla="*/ 57 h 216"/>
              <a:gd name="T26" fmla="*/ 217 w 245"/>
              <a:gd name="T27" fmla="*/ 22 h 216"/>
              <a:gd name="T28" fmla="*/ 147 w 245"/>
              <a:gd name="T29" fmla="*/ 22 h 216"/>
              <a:gd name="T30" fmla="*/ 23 w 245"/>
              <a:gd name="T31" fmla="*/ 147 h 216"/>
              <a:gd name="T32" fmla="*/ 8 w 245"/>
              <a:gd name="T33" fmla="*/ 175 h 216"/>
              <a:gd name="T34" fmla="*/ 18 w 245"/>
              <a:gd name="T35" fmla="*/ 199 h 216"/>
              <a:gd name="T36" fmla="*/ 43 w 245"/>
              <a:gd name="T37" fmla="*/ 208 h 216"/>
              <a:gd name="T38" fmla="*/ 71 w 245"/>
              <a:gd name="T39" fmla="*/ 195 h 216"/>
              <a:gd name="T40" fmla="*/ 171 w 245"/>
              <a:gd name="T41" fmla="*/ 94 h 216"/>
              <a:gd name="T42" fmla="*/ 171 w 245"/>
              <a:gd name="T43" fmla="*/ 69 h 216"/>
              <a:gd name="T44" fmla="*/ 146 w 245"/>
              <a:gd name="T45" fmla="*/ 69 h 216"/>
              <a:gd name="T46" fmla="*/ 63 w 245"/>
              <a:gd name="T47" fmla="*/ 152 h 216"/>
              <a:gd name="T48" fmla="*/ 57 w 245"/>
              <a:gd name="T49" fmla="*/ 152 h 216"/>
              <a:gd name="T50" fmla="*/ 57 w 245"/>
              <a:gd name="T51" fmla="*/ 147 h 216"/>
              <a:gd name="T52" fmla="*/ 141 w 245"/>
              <a:gd name="T53" fmla="*/ 63 h 216"/>
              <a:gd name="T54" fmla="*/ 177 w 245"/>
              <a:gd name="T55" fmla="*/ 63 h 216"/>
              <a:gd name="T56" fmla="*/ 177 w 245"/>
              <a:gd name="T57" fmla="*/ 100 h 216"/>
              <a:gd name="T58" fmla="*/ 77 w 245"/>
              <a:gd name="T59" fmla="*/ 200 h 216"/>
              <a:gd name="T60" fmla="*/ 44 w 245"/>
              <a:gd name="T61" fmla="*/ 216 h 216"/>
              <a:gd name="T62" fmla="*/ 41 w 245"/>
              <a:gd name="T6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5" h="216">
                <a:moveTo>
                  <a:pt x="41" y="216"/>
                </a:moveTo>
                <a:cubicBezTo>
                  <a:pt x="30" y="216"/>
                  <a:pt x="20" y="212"/>
                  <a:pt x="12" y="204"/>
                </a:cubicBezTo>
                <a:cubicBezTo>
                  <a:pt x="4" y="196"/>
                  <a:pt x="0" y="186"/>
                  <a:pt x="0" y="175"/>
                </a:cubicBezTo>
                <a:cubicBezTo>
                  <a:pt x="1" y="164"/>
                  <a:pt x="6" y="152"/>
                  <a:pt x="17" y="142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53" y="6"/>
                  <a:pt x="167" y="0"/>
                  <a:pt x="182" y="0"/>
                </a:cubicBezTo>
                <a:cubicBezTo>
                  <a:pt x="198" y="0"/>
                  <a:pt x="212" y="6"/>
                  <a:pt x="223" y="17"/>
                </a:cubicBezTo>
                <a:cubicBezTo>
                  <a:pt x="245" y="39"/>
                  <a:pt x="245" y="76"/>
                  <a:pt x="223" y="98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3" y="208"/>
                  <a:pt x="110" y="208"/>
                  <a:pt x="109" y="207"/>
                </a:cubicBezTo>
                <a:cubicBezTo>
                  <a:pt x="107" y="205"/>
                  <a:pt x="107" y="203"/>
                  <a:pt x="109" y="201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27" y="83"/>
                  <a:pt x="232" y="71"/>
                  <a:pt x="232" y="57"/>
                </a:cubicBezTo>
                <a:cubicBezTo>
                  <a:pt x="232" y="44"/>
                  <a:pt x="227" y="32"/>
                  <a:pt x="217" y="22"/>
                </a:cubicBezTo>
                <a:cubicBezTo>
                  <a:pt x="198" y="3"/>
                  <a:pt x="167" y="3"/>
                  <a:pt x="147" y="22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14" y="156"/>
                  <a:pt x="8" y="166"/>
                  <a:pt x="8" y="175"/>
                </a:cubicBezTo>
                <a:cubicBezTo>
                  <a:pt x="8" y="184"/>
                  <a:pt x="11" y="192"/>
                  <a:pt x="18" y="199"/>
                </a:cubicBezTo>
                <a:cubicBezTo>
                  <a:pt x="25" y="205"/>
                  <a:pt x="33" y="209"/>
                  <a:pt x="43" y="208"/>
                </a:cubicBezTo>
                <a:cubicBezTo>
                  <a:pt x="53" y="207"/>
                  <a:pt x="63" y="203"/>
                  <a:pt x="71" y="195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8" y="87"/>
                  <a:pt x="178" y="76"/>
                  <a:pt x="171" y="69"/>
                </a:cubicBezTo>
                <a:cubicBezTo>
                  <a:pt x="164" y="62"/>
                  <a:pt x="153" y="62"/>
                  <a:pt x="146" y="6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4"/>
                  <a:pt x="59" y="154"/>
                  <a:pt x="57" y="152"/>
                </a:cubicBezTo>
                <a:cubicBezTo>
                  <a:pt x="56" y="151"/>
                  <a:pt x="56" y="148"/>
                  <a:pt x="57" y="147"/>
                </a:cubicBezTo>
                <a:cubicBezTo>
                  <a:pt x="141" y="63"/>
                  <a:pt x="141" y="63"/>
                  <a:pt x="141" y="63"/>
                </a:cubicBezTo>
                <a:cubicBezTo>
                  <a:pt x="151" y="53"/>
                  <a:pt x="167" y="53"/>
                  <a:pt x="177" y="63"/>
                </a:cubicBezTo>
                <a:cubicBezTo>
                  <a:pt x="187" y="73"/>
                  <a:pt x="187" y="90"/>
                  <a:pt x="177" y="100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67" y="210"/>
                  <a:pt x="56" y="215"/>
                  <a:pt x="44" y="216"/>
                </a:cubicBezTo>
                <a:cubicBezTo>
                  <a:pt x="43" y="216"/>
                  <a:pt x="42" y="216"/>
                  <a:pt x="4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20" name="Group 2319"/>
          <p:cNvGrpSpPr/>
          <p:nvPr/>
        </p:nvGrpSpPr>
        <p:grpSpPr>
          <a:xfrm>
            <a:off x="6603506" y="4211699"/>
            <a:ext cx="357237" cy="412064"/>
            <a:chOff x="6435728" y="6629401"/>
            <a:chExt cx="661988" cy="763587"/>
          </a:xfrm>
          <a:solidFill>
            <a:schemeClr val="accent1"/>
          </a:solidFill>
        </p:grpSpPr>
        <p:sp>
          <p:nvSpPr>
            <p:cNvPr id="2439" name="Freeform 836"/>
            <p:cNvSpPr>
              <a:spLocks/>
            </p:cNvSpPr>
            <p:nvPr/>
          </p:nvSpPr>
          <p:spPr bwMode="auto">
            <a:xfrm>
              <a:off x="6435728" y="72659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0" name="Freeform 837"/>
            <p:cNvSpPr>
              <a:spLocks noEditPoints="1"/>
            </p:cNvSpPr>
            <p:nvPr/>
          </p:nvSpPr>
          <p:spPr bwMode="auto">
            <a:xfrm>
              <a:off x="6689728" y="6629401"/>
              <a:ext cx="407988" cy="4064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1" name="Freeform 838"/>
            <p:cNvSpPr>
              <a:spLocks/>
            </p:cNvSpPr>
            <p:nvPr/>
          </p:nvSpPr>
          <p:spPr bwMode="auto">
            <a:xfrm>
              <a:off x="6435728" y="6956426"/>
              <a:ext cx="336550" cy="334963"/>
            </a:xfrm>
            <a:custGeom>
              <a:avLst/>
              <a:gdLst>
                <a:gd name="T0" fmla="*/ 4 w 106"/>
                <a:gd name="T1" fmla="*/ 105 h 105"/>
                <a:gd name="T2" fmla="*/ 1 w 106"/>
                <a:gd name="T3" fmla="*/ 104 h 105"/>
                <a:gd name="T4" fmla="*/ 1 w 106"/>
                <a:gd name="T5" fmla="*/ 98 h 105"/>
                <a:gd name="T6" fmla="*/ 99 w 106"/>
                <a:gd name="T7" fmla="*/ 1 h 105"/>
                <a:gd name="T8" fmla="*/ 104 w 106"/>
                <a:gd name="T9" fmla="*/ 1 h 105"/>
                <a:gd name="T10" fmla="*/ 104 w 106"/>
                <a:gd name="T11" fmla="*/ 7 h 105"/>
                <a:gd name="T12" fmla="*/ 7 w 106"/>
                <a:gd name="T13" fmla="*/ 104 h 105"/>
                <a:gd name="T14" fmla="*/ 4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4" y="105"/>
                  </a:moveTo>
                  <a:cubicBezTo>
                    <a:pt x="3" y="105"/>
                    <a:pt x="2" y="105"/>
                    <a:pt x="1" y="104"/>
                  </a:cubicBezTo>
                  <a:cubicBezTo>
                    <a:pt x="0" y="102"/>
                    <a:pt x="0" y="100"/>
                    <a:pt x="1" y="98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cubicBezTo>
                    <a:pt x="106" y="3"/>
                    <a:pt x="106" y="5"/>
                    <a:pt x="104" y="7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2" name="Freeform 839"/>
            <p:cNvSpPr>
              <a:spLocks/>
            </p:cNvSpPr>
            <p:nvPr/>
          </p:nvSpPr>
          <p:spPr bwMode="auto">
            <a:xfrm>
              <a:off x="6524628" y="71770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1" name="Group 2320"/>
          <p:cNvGrpSpPr/>
          <p:nvPr/>
        </p:nvGrpSpPr>
        <p:grpSpPr>
          <a:xfrm>
            <a:off x="6610360" y="5722032"/>
            <a:ext cx="343530" cy="412065"/>
            <a:chOff x="6448428" y="9428163"/>
            <a:chExt cx="636588" cy="763588"/>
          </a:xfrm>
          <a:solidFill>
            <a:schemeClr val="accent1"/>
          </a:solidFill>
        </p:grpSpPr>
        <p:sp>
          <p:nvSpPr>
            <p:cNvPr id="2433" name="Freeform 840"/>
            <p:cNvSpPr>
              <a:spLocks noEditPoints="1"/>
            </p:cNvSpPr>
            <p:nvPr/>
          </p:nvSpPr>
          <p:spPr bwMode="auto">
            <a:xfrm>
              <a:off x="6448428" y="9682163"/>
              <a:ext cx="636588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4" name="Freeform 841"/>
            <p:cNvSpPr>
              <a:spLocks noEditPoints="1"/>
            </p:cNvSpPr>
            <p:nvPr/>
          </p:nvSpPr>
          <p:spPr bwMode="auto">
            <a:xfrm>
              <a:off x="6715128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5" name="Freeform 842"/>
            <p:cNvSpPr>
              <a:spLocks/>
            </p:cNvSpPr>
            <p:nvPr/>
          </p:nvSpPr>
          <p:spPr bwMode="auto">
            <a:xfrm>
              <a:off x="6753228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6" name="Freeform 843"/>
            <p:cNvSpPr>
              <a:spLocks/>
            </p:cNvSpPr>
            <p:nvPr/>
          </p:nvSpPr>
          <p:spPr bwMode="auto">
            <a:xfrm>
              <a:off x="6932616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7" name="Freeform 844"/>
            <p:cNvSpPr>
              <a:spLocks/>
            </p:cNvSpPr>
            <p:nvPr/>
          </p:nvSpPr>
          <p:spPr bwMode="auto">
            <a:xfrm>
              <a:off x="6575428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8" name="Freeform 845"/>
            <p:cNvSpPr>
              <a:spLocks/>
            </p:cNvSpPr>
            <p:nvPr/>
          </p:nvSpPr>
          <p:spPr bwMode="auto">
            <a:xfrm>
              <a:off x="6575428" y="9428163"/>
              <a:ext cx="382588" cy="203200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2" name="Group 2321"/>
          <p:cNvGrpSpPr/>
          <p:nvPr/>
        </p:nvGrpSpPr>
        <p:grpSpPr>
          <a:xfrm>
            <a:off x="5853051" y="5708326"/>
            <a:ext cx="344388" cy="425772"/>
            <a:chOff x="5045076" y="9402763"/>
            <a:chExt cx="638176" cy="788988"/>
          </a:xfrm>
          <a:solidFill>
            <a:schemeClr val="accent1"/>
          </a:solidFill>
        </p:grpSpPr>
        <p:sp>
          <p:nvSpPr>
            <p:cNvPr id="2429" name="Freeform 846"/>
            <p:cNvSpPr>
              <a:spLocks noEditPoints="1"/>
            </p:cNvSpPr>
            <p:nvPr/>
          </p:nvSpPr>
          <p:spPr bwMode="auto">
            <a:xfrm>
              <a:off x="5045076" y="9682163"/>
              <a:ext cx="638176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0" name="Freeform 847"/>
            <p:cNvSpPr>
              <a:spLocks noEditPoints="1"/>
            </p:cNvSpPr>
            <p:nvPr/>
          </p:nvSpPr>
          <p:spPr bwMode="auto">
            <a:xfrm>
              <a:off x="5313364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1" name="Freeform 848"/>
            <p:cNvSpPr>
              <a:spLocks/>
            </p:cNvSpPr>
            <p:nvPr/>
          </p:nvSpPr>
          <p:spPr bwMode="auto">
            <a:xfrm>
              <a:off x="5351464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2" name="Freeform 849"/>
            <p:cNvSpPr>
              <a:spLocks/>
            </p:cNvSpPr>
            <p:nvPr/>
          </p:nvSpPr>
          <p:spPr bwMode="auto">
            <a:xfrm>
              <a:off x="5167314" y="9402763"/>
              <a:ext cx="388938" cy="306388"/>
            </a:xfrm>
            <a:custGeom>
              <a:avLst/>
              <a:gdLst>
                <a:gd name="T0" fmla="*/ 11 w 122"/>
                <a:gd name="T1" fmla="*/ 96 h 96"/>
                <a:gd name="T2" fmla="*/ 7 w 122"/>
                <a:gd name="T3" fmla="*/ 93 h 96"/>
                <a:gd name="T4" fmla="*/ 6 w 122"/>
                <a:gd name="T5" fmla="*/ 89 h 96"/>
                <a:gd name="T6" fmla="*/ 8 w 122"/>
                <a:gd name="T7" fmla="*/ 43 h 96"/>
                <a:gd name="T8" fmla="*/ 41 w 122"/>
                <a:gd name="T9" fmla="*/ 12 h 96"/>
                <a:gd name="T10" fmla="*/ 118 w 122"/>
                <a:gd name="T11" fmla="*/ 48 h 96"/>
                <a:gd name="T12" fmla="*/ 122 w 122"/>
                <a:gd name="T13" fmla="*/ 59 h 96"/>
                <a:gd name="T14" fmla="*/ 119 w 122"/>
                <a:gd name="T15" fmla="*/ 64 h 96"/>
                <a:gd name="T16" fmla="*/ 114 w 122"/>
                <a:gd name="T17" fmla="*/ 61 h 96"/>
                <a:gd name="T18" fmla="*/ 111 w 122"/>
                <a:gd name="T19" fmla="*/ 50 h 96"/>
                <a:gd name="T20" fmla="*/ 44 w 122"/>
                <a:gd name="T21" fmla="*/ 19 h 96"/>
                <a:gd name="T22" fmla="*/ 15 w 122"/>
                <a:gd name="T23" fmla="*/ 46 h 96"/>
                <a:gd name="T24" fmla="*/ 13 w 122"/>
                <a:gd name="T25" fmla="*/ 86 h 96"/>
                <a:gd name="T26" fmla="*/ 15 w 122"/>
                <a:gd name="T27" fmla="*/ 91 h 96"/>
                <a:gd name="T28" fmla="*/ 13 w 122"/>
                <a:gd name="T29" fmla="*/ 96 h 96"/>
                <a:gd name="T30" fmla="*/ 11 w 122"/>
                <a:gd name="T3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96">
                  <a:moveTo>
                    <a:pt x="11" y="96"/>
                  </a:moveTo>
                  <a:cubicBezTo>
                    <a:pt x="10" y="96"/>
                    <a:pt x="8" y="95"/>
                    <a:pt x="7" y="9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3"/>
                    <a:pt x="1" y="57"/>
                    <a:pt x="8" y="43"/>
                  </a:cubicBezTo>
                  <a:cubicBezTo>
                    <a:pt x="14" y="28"/>
                    <a:pt x="26" y="17"/>
                    <a:pt x="41" y="12"/>
                  </a:cubicBezTo>
                  <a:cubicBezTo>
                    <a:pt x="73" y="0"/>
                    <a:pt x="107" y="16"/>
                    <a:pt x="118" y="4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1" y="63"/>
                    <a:pt x="119" y="64"/>
                  </a:cubicBezTo>
                  <a:cubicBezTo>
                    <a:pt x="117" y="64"/>
                    <a:pt x="115" y="63"/>
                    <a:pt x="114" y="61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01" y="23"/>
                    <a:pt x="71" y="9"/>
                    <a:pt x="44" y="19"/>
                  </a:cubicBezTo>
                  <a:cubicBezTo>
                    <a:pt x="31" y="24"/>
                    <a:pt x="21" y="33"/>
                    <a:pt x="15" y="46"/>
                  </a:cubicBezTo>
                  <a:cubicBezTo>
                    <a:pt x="9" y="59"/>
                    <a:pt x="8" y="73"/>
                    <a:pt x="13" y="8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6" y="93"/>
                    <a:pt x="15" y="95"/>
                    <a:pt x="13" y="96"/>
                  </a:cubicBezTo>
                  <a:cubicBezTo>
                    <a:pt x="12" y="96"/>
                    <a:pt x="12" y="96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3" name="Group 2322"/>
          <p:cNvGrpSpPr/>
          <p:nvPr/>
        </p:nvGrpSpPr>
        <p:grpSpPr>
          <a:xfrm>
            <a:off x="5062331" y="1945772"/>
            <a:ext cx="412922" cy="412064"/>
            <a:chOff x="3579812" y="2430463"/>
            <a:chExt cx="765176" cy="763587"/>
          </a:xfrm>
          <a:solidFill>
            <a:schemeClr val="accent1"/>
          </a:solidFill>
        </p:grpSpPr>
        <p:sp>
          <p:nvSpPr>
            <p:cNvPr id="2427" name="Freeform 850"/>
            <p:cNvSpPr>
              <a:spLocks noEditPoints="1"/>
            </p:cNvSpPr>
            <p:nvPr/>
          </p:nvSpPr>
          <p:spPr bwMode="auto">
            <a:xfrm>
              <a:off x="3579812" y="2430463"/>
              <a:ext cx="560388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8" name="Freeform 851"/>
            <p:cNvSpPr>
              <a:spLocks/>
            </p:cNvSpPr>
            <p:nvPr/>
          </p:nvSpPr>
          <p:spPr bwMode="auto">
            <a:xfrm>
              <a:off x="4035425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4" name="Group 2323"/>
          <p:cNvGrpSpPr/>
          <p:nvPr/>
        </p:nvGrpSpPr>
        <p:grpSpPr>
          <a:xfrm>
            <a:off x="5818783" y="1945772"/>
            <a:ext cx="412922" cy="412064"/>
            <a:chOff x="4981576" y="2430463"/>
            <a:chExt cx="765176" cy="763587"/>
          </a:xfrm>
          <a:solidFill>
            <a:schemeClr val="accent1"/>
          </a:solidFill>
        </p:grpSpPr>
        <p:sp>
          <p:nvSpPr>
            <p:cNvPr id="2423" name="Freeform 852"/>
            <p:cNvSpPr>
              <a:spLocks noEditPoints="1"/>
            </p:cNvSpPr>
            <p:nvPr/>
          </p:nvSpPr>
          <p:spPr bwMode="auto">
            <a:xfrm>
              <a:off x="4981576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4" name="Freeform 853"/>
            <p:cNvSpPr>
              <a:spLocks/>
            </p:cNvSpPr>
            <p:nvPr/>
          </p:nvSpPr>
          <p:spPr bwMode="auto">
            <a:xfrm>
              <a:off x="5437189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5" name="Freeform 854"/>
            <p:cNvSpPr>
              <a:spLocks/>
            </p:cNvSpPr>
            <p:nvPr/>
          </p:nvSpPr>
          <p:spPr bwMode="auto">
            <a:xfrm>
              <a:off x="5122864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6" name="Freeform 855"/>
            <p:cNvSpPr>
              <a:spLocks/>
            </p:cNvSpPr>
            <p:nvPr/>
          </p:nvSpPr>
          <p:spPr bwMode="auto">
            <a:xfrm>
              <a:off x="5249864" y="2570163"/>
              <a:ext cx="25400" cy="280988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5" name="Group 2324"/>
          <p:cNvGrpSpPr/>
          <p:nvPr/>
        </p:nvGrpSpPr>
        <p:grpSpPr>
          <a:xfrm>
            <a:off x="6575236" y="1945772"/>
            <a:ext cx="412922" cy="412064"/>
            <a:chOff x="6383340" y="2430463"/>
            <a:chExt cx="765176" cy="763587"/>
          </a:xfrm>
          <a:solidFill>
            <a:schemeClr val="accent1"/>
          </a:solidFill>
        </p:grpSpPr>
        <p:sp>
          <p:nvSpPr>
            <p:cNvPr id="2420" name="Freeform 856"/>
            <p:cNvSpPr>
              <a:spLocks noEditPoints="1"/>
            </p:cNvSpPr>
            <p:nvPr/>
          </p:nvSpPr>
          <p:spPr bwMode="auto">
            <a:xfrm>
              <a:off x="6383340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1" name="Freeform 857"/>
            <p:cNvSpPr>
              <a:spLocks/>
            </p:cNvSpPr>
            <p:nvPr/>
          </p:nvSpPr>
          <p:spPr bwMode="auto">
            <a:xfrm>
              <a:off x="6838953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2" name="Freeform 858"/>
            <p:cNvSpPr>
              <a:spLocks/>
            </p:cNvSpPr>
            <p:nvPr/>
          </p:nvSpPr>
          <p:spPr bwMode="auto">
            <a:xfrm>
              <a:off x="6524628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6" name="Group 2325"/>
          <p:cNvGrpSpPr/>
          <p:nvPr/>
        </p:nvGrpSpPr>
        <p:grpSpPr>
          <a:xfrm>
            <a:off x="5062331" y="4211699"/>
            <a:ext cx="412922" cy="412065"/>
            <a:chOff x="3579812" y="6629401"/>
            <a:chExt cx="765176" cy="763588"/>
          </a:xfrm>
          <a:solidFill>
            <a:schemeClr val="accent1"/>
          </a:solidFill>
        </p:grpSpPr>
        <p:sp>
          <p:nvSpPr>
            <p:cNvPr id="2418" name="Freeform 859"/>
            <p:cNvSpPr>
              <a:spLocks noEditPoints="1"/>
            </p:cNvSpPr>
            <p:nvPr/>
          </p:nvSpPr>
          <p:spPr bwMode="auto">
            <a:xfrm>
              <a:off x="3810000" y="6858001"/>
              <a:ext cx="304800" cy="30638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5" y="8"/>
                    <a:pt x="8" y="26"/>
                    <a:pt x="8" y="48"/>
                  </a:cubicBezTo>
                  <a:cubicBezTo>
                    <a:pt x="8" y="70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9" name="Freeform 860"/>
            <p:cNvSpPr>
              <a:spLocks noEditPoints="1"/>
            </p:cNvSpPr>
            <p:nvPr/>
          </p:nvSpPr>
          <p:spPr bwMode="auto">
            <a:xfrm>
              <a:off x="3579812" y="6629401"/>
              <a:ext cx="765176" cy="763588"/>
            </a:xfrm>
            <a:custGeom>
              <a:avLst/>
              <a:gdLst>
                <a:gd name="T0" fmla="*/ 101 w 240"/>
                <a:gd name="T1" fmla="*/ 237 h 240"/>
                <a:gd name="T2" fmla="*/ 74 w 240"/>
                <a:gd name="T3" fmla="*/ 199 h 240"/>
                <a:gd name="T4" fmla="*/ 46 w 240"/>
                <a:gd name="T5" fmla="*/ 216 h 240"/>
                <a:gd name="T6" fmla="*/ 24 w 240"/>
                <a:gd name="T7" fmla="*/ 189 h 240"/>
                <a:gd name="T8" fmla="*/ 31 w 240"/>
                <a:gd name="T9" fmla="*/ 143 h 240"/>
                <a:gd name="T10" fmla="*/ 0 w 240"/>
                <a:gd name="T11" fmla="*/ 135 h 240"/>
                <a:gd name="T12" fmla="*/ 3 w 240"/>
                <a:gd name="T13" fmla="*/ 101 h 240"/>
                <a:gd name="T14" fmla="*/ 41 w 240"/>
                <a:gd name="T15" fmla="*/ 74 h 240"/>
                <a:gd name="T16" fmla="*/ 24 w 240"/>
                <a:gd name="T17" fmla="*/ 46 h 240"/>
                <a:gd name="T18" fmla="*/ 51 w 240"/>
                <a:gd name="T19" fmla="*/ 24 h 240"/>
                <a:gd name="T20" fmla="*/ 97 w 240"/>
                <a:gd name="T21" fmla="*/ 32 h 240"/>
                <a:gd name="T22" fmla="*/ 104 w 240"/>
                <a:gd name="T23" fmla="*/ 0 h 240"/>
                <a:gd name="T24" fmla="*/ 135 w 240"/>
                <a:gd name="T25" fmla="*/ 0 h 240"/>
                <a:gd name="T26" fmla="*/ 143 w 240"/>
                <a:gd name="T27" fmla="*/ 32 h 240"/>
                <a:gd name="T28" fmla="*/ 189 w 240"/>
                <a:gd name="T29" fmla="*/ 24 h 240"/>
                <a:gd name="T30" fmla="*/ 215 w 240"/>
                <a:gd name="T31" fmla="*/ 46 h 240"/>
                <a:gd name="T32" fmla="*/ 198 w 240"/>
                <a:gd name="T33" fmla="*/ 74 h 240"/>
                <a:gd name="T34" fmla="*/ 236 w 240"/>
                <a:gd name="T35" fmla="*/ 101 h 240"/>
                <a:gd name="T36" fmla="*/ 240 w 240"/>
                <a:gd name="T37" fmla="*/ 135 h 240"/>
                <a:gd name="T38" fmla="*/ 208 w 240"/>
                <a:gd name="T39" fmla="*/ 143 h 240"/>
                <a:gd name="T40" fmla="*/ 216 w 240"/>
                <a:gd name="T41" fmla="*/ 189 h 240"/>
                <a:gd name="T42" fmla="*/ 194 w 240"/>
                <a:gd name="T43" fmla="*/ 215 h 240"/>
                <a:gd name="T44" fmla="*/ 166 w 240"/>
                <a:gd name="T45" fmla="*/ 199 h 240"/>
                <a:gd name="T46" fmla="*/ 139 w 240"/>
                <a:gd name="T47" fmla="*/ 236 h 240"/>
                <a:gd name="T48" fmla="*/ 105 w 240"/>
                <a:gd name="T49" fmla="*/ 240 h 240"/>
                <a:gd name="T50" fmla="*/ 74 w 240"/>
                <a:gd name="T51" fmla="*/ 190 h 240"/>
                <a:gd name="T52" fmla="*/ 101 w 240"/>
                <a:gd name="T53" fmla="*/ 201 h 240"/>
                <a:gd name="T54" fmla="*/ 109 w 240"/>
                <a:gd name="T55" fmla="*/ 232 h 240"/>
                <a:gd name="T56" fmla="*/ 136 w 240"/>
                <a:gd name="T57" fmla="*/ 205 h 240"/>
                <a:gd name="T58" fmla="*/ 164 w 240"/>
                <a:gd name="T59" fmla="*/ 191 h 240"/>
                <a:gd name="T60" fmla="*/ 191 w 240"/>
                <a:gd name="T61" fmla="*/ 207 h 240"/>
                <a:gd name="T62" fmla="*/ 191 w 240"/>
                <a:gd name="T63" fmla="*/ 169 h 240"/>
                <a:gd name="T64" fmla="*/ 201 w 240"/>
                <a:gd name="T65" fmla="*/ 139 h 240"/>
                <a:gd name="T66" fmla="*/ 232 w 240"/>
                <a:gd name="T67" fmla="*/ 131 h 240"/>
                <a:gd name="T68" fmla="*/ 204 w 240"/>
                <a:gd name="T69" fmla="*/ 104 h 240"/>
                <a:gd name="T70" fmla="*/ 190 w 240"/>
                <a:gd name="T71" fmla="*/ 76 h 240"/>
                <a:gd name="T72" fmla="*/ 207 w 240"/>
                <a:gd name="T73" fmla="*/ 49 h 240"/>
                <a:gd name="T74" fmla="*/ 168 w 240"/>
                <a:gd name="T75" fmla="*/ 49 h 240"/>
                <a:gd name="T76" fmla="*/ 138 w 240"/>
                <a:gd name="T77" fmla="*/ 39 h 240"/>
                <a:gd name="T78" fmla="*/ 131 w 240"/>
                <a:gd name="T79" fmla="*/ 8 h 240"/>
                <a:gd name="T80" fmla="*/ 104 w 240"/>
                <a:gd name="T81" fmla="*/ 36 h 240"/>
                <a:gd name="T82" fmla="*/ 76 w 240"/>
                <a:gd name="T83" fmla="*/ 50 h 240"/>
                <a:gd name="T84" fmla="*/ 49 w 240"/>
                <a:gd name="T85" fmla="*/ 33 h 240"/>
                <a:gd name="T86" fmla="*/ 49 w 240"/>
                <a:gd name="T87" fmla="*/ 71 h 240"/>
                <a:gd name="T88" fmla="*/ 39 w 240"/>
                <a:gd name="T89" fmla="*/ 102 h 240"/>
                <a:gd name="T90" fmla="*/ 8 w 240"/>
                <a:gd name="T91" fmla="*/ 109 h 240"/>
                <a:gd name="T92" fmla="*/ 35 w 240"/>
                <a:gd name="T93" fmla="*/ 135 h 240"/>
                <a:gd name="T94" fmla="*/ 49 w 240"/>
                <a:gd name="T95" fmla="*/ 164 h 240"/>
                <a:gd name="T96" fmla="*/ 33 w 240"/>
                <a:gd name="T97" fmla="*/ 191 h 240"/>
                <a:gd name="T98" fmla="*/ 71 w 240"/>
                <a:gd name="T9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3" y="240"/>
                    <a:pt x="102" y="239"/>
                    <a:pt x="101" y="237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89" y="206"/>
                    <a:pt x="81" y="203"/>
                    <a:pt x="74" y="199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7"/>
                    <a:pt x="48" y="217"/>
                    <a:pt x="46" y="216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3" y="193"/>
                    <a:pt x="23" y="191"/>
                    <a:pt x="24" y="18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37" y="159"/>
                    <a:pt x="34" y="151"/>
                    <a:pt x="31" y="143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2" y="139"/>
                    <a:pt x="0" y="138"/>
                    <a:pt x="0" y="13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3"/>
                    <a:pt x="1" y="102"/>
                    <a:pt x="3" y="101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89"/>
                    <a:pt x="37" y="81"/>
                    <a:pt x="41" y="7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4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3"/>
                    <a:pt x="49" y="23"/>
                    <a:pt x="51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1" y="37"/>
                    <a:pt x="89" y="34"/>
                    <a:pt x="97" y="3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2" y="0"/>
                    <a:pt x="10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8" y="1"/>
                    <a:pt x="139" y="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51" y="34"/>
                    <a:pt x="158" y="37"/>
                    <a:pt x="166" y="41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0" y="23"/>
                    <a:pt x="192" y="23"/>
                    <a:pt x="194" y="24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7" y="47"/>
                    <a:pt x="217" y="49"/>
                    <a:pt x="216" y="51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3" y="81"/>
                    <a:pt x="206" y="89"/>
                    <a:pt x="208" y="97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8" y="101"/>
                    <a:pt x="240" y="103"/>
                    <a:pt x="240" y="10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7"/>
                    <a:pt x="239" y="138"/>
                    <a:pt x="237" y="139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6" y="151"/>
                    <a:pt x="203" y="159"/>
                    <a:pt x="199" y="166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7" y="190"/>
                    <a:pt x="217" y="192"/>
                    <a:pt x="216" y="194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3" y="217"/>
                    <a:pt x="191" y="217"/>
                    <a:pt x="189" y="216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9" y="203"/>
                    <a:pt x="151" y="206"/>
                    <a:pt x="143" y="208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8"/>
                    <a:pt x="138" y="240"/>
                    <a:pt x="136" y="240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05" y="240"/>
                    <a:pt x="105" y="240"/>
                    <a:pt x="105" y="240"/>
                  </a:cubicBezTo>
                  <a:close/>
                  <a:moveTo>
                    <a:pt x="74" y="190"/>
                  </a:moveTo>
                  <a:cubicBezTo>
                    <a:pt x="75" y="190"/>
                    <a:pt x="75" y="190"/>
                    <a:pt x="76" y="191"/>
                  </a:cubicBezTo>
                  <a:cubicBezTo>
                    <a:pt x="84" y="196"/>
                    <a:pt x="92" y="199"/>
                    <a:pt x="101" y="201"/>
                  </a:cubicBezTo>
                  <a:cubicBezTo>
                    <a:pt x="103" y="202"/>
                    <a:pt x="104" y="203"/>
                    <a:pt x="105" y="20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6" y="203"/>
                    <a:pt x="137" y="202"/>
                    <a:pt x="139" y="201"/>
                  </a:cubicBezTo>
                  <a:cubicBezTo>
                    <a:pt x="148" y="199"/>
                    <a:pt x="156" y="196"/>
                    <a:pt x="164" y="191"/>
                  </a:cubicBezTo>
                  <a:cubicBezTo>
                    <a:pt x="166" y="190"/>
                    <a:pt x="167" y="190"/>
                    <a:pt x="169" y="191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0" y="167"/>
                    <a:pt x="190" y="166"/>
                    <a:pt x="191" y="164"/>
                  </a:cubicBezTo>
                  <a:cubicBezTo>
                    <a:pt x="196" y="156"/>
                    <a:pt x="199" y="148"/>
                    <a:pt x="201" y="139"/>
                  </a:cubicBezTo>
                  <a:cubicBezTo>
                    <a:pt x="202" y="137"/>
                    <a:pt x="203" y="136"/>
                    <a:pt x="205" y="136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3" y="104"/>
                    <a:pt x="201" y="103"/>
                    <a:pt x="201" y="101"/>
                  </a:cubicBezTo>
                  <a:cubicBezTo>
                    <a:pt x="199" y="92"/>
                    <a:pt x="195" y="84"/>
                    <a:pt x="190" y="76"/>
                  </a:cubicBezTo>
                  <a:cubicBezTo>
                    <a:pt x="189" y="74"/>
                    <a:pt x="189" y="72"/>
                    <a:pt x="190" y="71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7" y="50"/>
                    <a:pt x="165" y="50"/>
                    <a:pt x="164" y="50"/>
                  </a:cubicBezTo>
                  <a:cubicBezTo>
                    <a:pt x="156" y="45"/>
                    <a:pt x="147" y="41"/>
                    <a:pt x="138" y="39"/>
                  </a:cubicBezTo>
                  <a:cubicBezTo>
                    <a:pt x="137" y="39"/>
                    <a:pt x="136" y="37"/>
                    <a:pt x="135" y="36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7"/>
                    <a:pt x="103" y="39"/>
                    <a:pt x="101" y="39"/>
                  </a:cubicBezTo>
                  <a:cubicBezTo>
                    <a:pt x="92" y="41"/>
                    <a:pt x="84" y="45"/>
                    <a:pt x="76" y="50"/>
                  </a:cubicBezTo>
                  <a:cubicBezTo>
                    <a:pt x="74" y="51"/>
                    <a:pt x="72" y="51"/>
                    <a:pt x="71" y="5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2"/>
                    <a:pt x="51" y="74"/>
                    <a:pt x="50" y="76"/>
                  </a:cubicBezTo>
                  <a:cubicBezTo>
                    <a:pt x="45" y="84"/>
                    <a:pt x="41" y="92"/>
                    <a:pt x="39" y="102"/>
                  </a:cubicBezTo>
                  <a:cubicBezTo>
                    <a:pt x="38" y="103"/>
                    <a:pt x="37" y="104"/>
                    <a:pt x="35" y="105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7" y="136"/>
                    <a:pt x="38" y="137"/>
                    <a:pt x="39" y="138"/>
                  </a:cubicBezTo>
                  <a:cubicBezTo>
                    <a:pt x="41" y="148"/>
                    <a:pt x="44" y="156"/>
                    <a:pt x="49" y="164"/>
                  </a:cubicBezTo>
                  <a:cubicBezTo>
                    <a:pt x="50" y="166"/>
                    <a:pt x="50" y="167"/>
                    <a:pt x="49" y="16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72" y="190"/>
                    <a:pt x="73" y="190"/>
                    <a:pt x="7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7" name="Group 2326"/>
          <p:cNvGrpSpPr/>
          <p:nvPr/>
        </p:nvGrpSpPr>
        <p:grpSpPr>
          <a:xfrm>
            <a:off x="4305879" y="4280235"/>
            <a:ext cx="412922" cy="274996"/>
            <a:chOff x="2178048" y="6756401"/>
            <a:chExt cx="765176" cy="509588"/>
          </a:xfrm>
          <a:solidFill>
            <a:schemeClr val="accent1"/>
          </a:solidFill>
        </p:grpSpPr>
        <p:sp>
          <p:nvSpPr>
            <p:cNvPr id="2416" name="Freeform 861"/>
            <p:cNvSpPr>
              <a:spLocks noEditPoints="1"/>
            </p:cNvSpPr>
            <p:nvPr/>
          </p:nvSpPr>
          <p:spPr bwMode="auto">
            <a:xfrm>
              <a:off x="2178048" y="6756401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7" name="Freeform 862"/>
            <p:cNvSpPr>
              <a:spLocks/>
            </p:cNvSpPr>
            <p:nvPr/>
          </p:nvSpPr>
          <p:spPr bwMode="auto">
            <a:xfrm>
              <a:off x="2187573" y="6778626"/>
              <a:ext cx="746126" cy="309563"/>
            </a:xfrm>
            <a:custGeom>
              <a:avLst/>
              <a:gdLst>
                <a:gd name="T0" fmla="*/ 117 w 234"/>
                <a:gd name="T1" fmla="*/ 97 h 97"/>
                <a:gd name="T2" fmla="*/ 115 w 234"/>
                <a:gd name="T3" fmla="*/ 96 h 97"/>
                <a:gd name="T4" fmla="*/ 2 w 234"/>
                <a:gd name="T5" fmla="*/ 7 h 97"/>
                <a:gd name="T6" fmla="*/ 2 w 234"/>
                <a:gd name="T7" fmla="*/ 2 h 97"/>
                <a:gd name="T8" fmla="*/ 7 w 234"/>
                <a:gd name="T9" fmla="*/ 1 h 97"/>
                <a:gd name="T10" fmla="*/ 117 w 234"/>
                <a:gd name="T11" fmla="*/ 88 h 97"/>
                <a:gd name="T12" fmla="*/ 227 w 234"/>
                <a:gd name="T13" fmla="*/ 1 h 97"/>
                <a:gd name="T14" fmla="*/ 232 w 234"/>
                <a:gd name="T15" fmla="*/ 2 h 97"/>
                <a:gd name="T16" fmla="*/ 232 w 234"/>
                <a:gd name="T17" fmla="*/ 7 h 97"/>
                <a:gd name="T18" fmla="*/ 119 w 234"/>
                <a:gd name="T19" fmla="*/ 96 h 97"/>
                <a:gd name="T20" fmla="*/ 117 w 234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97">
                  <a:moveTo>
                    <a:pt x="117" y="97"/>
                  </a:moveTo>
                  <a:cubicBezTo>
                    <a:pt x="116" y="97"/>
                    <a:pt x="115" y="97"/>
                    <a:pt x="115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31" y="0"/>
                    <a:pt x="232" y="2"/>
                  </a:cubicBezTo>
                  <a:cubicBezTo>
                    <a:pt x="234" y="3"/>
                    <a:pt x="233" y="6"/>
                    <a:pt x="232" y="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8" y="97"/>
                    <a:pt x="11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8" name="Group 2327"/>
          <p:cNvGrpSpPr/>
          <p:nvPr/>
        </p:nvGrpSpPr>
        <p:grpSpPr>
          <a:xfrm>
            <a:off x="5062331" y="3483520"/>
            <a:ext cx="412922" cy="357236"/>
            <a:chOff x="3579812" y="5280026"/>
            <a:chExt cx="765176" cy="661987"/>
          </a:xfrm>
          <a:solidFill>
            <a:schemeClr val="accent1"/>
          </a:solidFill>
        </p:grpSpPr>
        <p:sp>
          <p:nvSpPr>
            <p:cNvPr id="2414" name="Freeform 863"/>
            <p:cNvSpPr>
              <a:spLocks/>
            </p:cNvSpPr>
            <p:nvPr/>
          </p:nvSpPr>
          <p:spPr bwMode="auto">
            <a:xfrm>
              <a:off x="3579812" y="5280026"/>
              <a:ext cx="765176" cy="560388"/>
            </a:xfrm>
            <a:custGeom>
              <a:avLst/>
              <a:gdLst>
                <a:gd name="T0" fmla="*/ 92 w 240"/>
                <a:gd name="T1" fmla="*/ 176 h 176"/>
                <a:gd name="T2" fmla="*/ 88 w 240"/>
                <a:gd name="T3" fmla="*/ 172 h 176"/>
                <a:gd name="T4" fmla="*/ 92 w 240"/>
                <a:gd name="T5" fmla="*/ 168 h 176"/>
                <a:gd name="T6" fmla="*/ 97 w 240"/>
                <a:gd name="T7" fmla="*/ 168 h 176"/>
                <a:gd name="T8" fmla="*/ 120 w 240"/>
                <a:gd name="T9" fmla="*/ 168 h 176"/>
                <a:gd name="T10" fmla="*/ 232 w 240"/>
                <a:gd name="T11" fmla="*/ 88 h 176"/>
                <a:gd name="T12" fmla="*/ 120 w 240"/>
                <a:gd name="T13" fmla="*/ 8 h 176"/>
                <a:gd name="T14" fmla="*/ 8 w 240"/>
                <a:gd name="T15" fmla="*/ 88 h 176"/>
                <a:gd name="T16" fmla="*/ 62 w 240"/>
                <a:gd name="T17" fmla="*/ 152 h 176"/>
                <a:gd name="T18" fmla="*/ 64 w 240"/>
                <a:gd name="T19" fmla="*/ 158 h 176"/>
                <a:gd name="T20" fmla="*/ 58 w 240"/>
                <a:gd name="T21" fmla="*/ 160 h 176"/>
                <a:gd name="T22" fmla="*/ 0 w 240"/>
                <a:gd name="T23" fmla="*/ 88 h 176"/>
                <a:gd name="T24" fmla="*/ 120 w 240"/>
                <a:gd name="T25" fmla="*/ 0 h 176"/>
                <a:gd name="T26" fmla="*/ 240 w 240"/>
                <a:gd name="T27" fmla="*/ 88 h 176"/>
                <a:gd name="T28" fmla="*/ 120 w 240"/>
                <a:gd name="T29" fmla="*/ 176 h 176"/>
                <a:gd name="T30" fmla="*/ 97 w 240"/>
                <a:gd name="T31" fmla="*/ 176 h 176"/>
                <a:gd name="T32" fmla="*/ 92 w 240"/>
                <a:gd name="T3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76">
                  <a:moveTo>
                    <a:pt x="92" y="176"/>
                  </a:moveTo>
                  <a:cubicBezTo>
                    <a:pt x="90" y="176"/>
                    <a:pt x="88" y="174"/>
                    <a:pt x="88" y="172"/>
                  </a:cubicBezTo>
                  <a:cubicBezTo>
                    <a:pt x="88" y="170"/>
                    <a:pt x="90" y="168"/>
                    <a:pt x="92" y="168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68"/>
                    <a:pt x="112" y="168"/>
                    <a:pt x="120" y="168"/>
                  </a:cubicBezTo>
                  <a:cubicBezTo>
                    <a:pt x="182" y="168"/>
                    <a:pt x="232" y="132"/>
                    <a:pt x="232" y="88"/>
                  </a:cubicBezTo>
                  <a:cubicBezTo>
                    <a:pt x="232" y="44"/>
                    <a:pt x="182" y="8"/>
                    <a:pt x="120" y="8"/>
                  </a:cubicBezTo>
                  <a:cubicBezTo>
                    <a:pt x="58" y="8"/>
                    <a:pt x="8" y="44"/>
                    <a:pt x="8" y="88"/>
                  </a:cubicBezTo>
                  <a:cubicBezTo>
                    <a:pt x="8" y="119"/>
                    <a:pt x="37" y="140"/>
                    <a:pt x="62" y="152"/>
                  </a:cubicBezTo>
                  <a:cubicBezTo>
                    <a:pt x="64" y="153"/>
                    <a:pt x="65" y="156"/>
                    <a:pt x="64" y="158"/>
                  </a:cubicBezTo>
                  <a:cubicBezTo>
                    <a:pt x="63" y="160"/>
                    <a:pt x="60" y="161"/>
                    <a:pt x="58" y="160"/>
                  </a:cubicBezTo>
                  <a:cubicBezTo>
                    <a:pt x="20" y="141"/>
                    <a:pt x="0" y="116"/>
                    <a:pt x="0" y="88"/>
                  </a:cubicBezTo>
                  <a:cubicBezTo>
                    <a:pt x="0" y="39"/>
                    <a:pt x="54" y="0"/>
                    <a:pt x="120" y="0"/>
                  </a:cubicBezTo>
                  <a:cubicBezTo>
                    <a:pt x="186" y="0"/>
                    <a:pt x="240" y="39"/>
                    <a:pt x="240" y="88"/>
                  </a:cubicBezTo>
                  <a:cubicBezTo>
                    <a:pt x="240" y="136"/>
                    <a:pt x="186" y="176"/>
                    <a:pt x="120" y="176"/>
                  </a:cubicBezTo>
                  <a:cubicBezTo>
                    <a:pt x="112" y="176"/>
                    <a:pt x="97" y="176"/>
                    <a:pt x="97" y="176"/>
                  </a:cubicBezTo>
                  <a:lnTo>
                    <a:pt x="92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5" name="Freeform 864"/>
            <p:cNvSpPr>
              <a:spLocks/>
            </p:cNvSpPr>
            <p:nvPr/>
          </p:nvSpPr>
          <p:spPr bwMode="auto">
            <a:xfrm>
              <a:off x="3706812" y="5764213"/>
              <a:ext cx="182563" cy="177800"/>
            </a:xfrm>
            <a:custGeom>
              <a:avLst/>
              <a:gdLst>
                <a:gd name="T0" fmla="*/ 4 w 57"/>
                <a:gd name="T1" fmla="*/ 56 h 56"/>
                <a:gd name="T2" fmla="*/ 0 w 57"/>
                <a:gd name="T3" fmla="*/ 54 h 56"/>
                <a:gd name="T4" fmla="*/ 1 w 57"/>
                <a:gd name="T5" fmla="*/ 50 h 56"/>
                <a:gd name="T6" fmla="*/ 16 w 57"/>
                <a:gd name="T7" fmla="*/ 4 h 56"/>
                <a:gd name="T8" fmla="*/ 20 w 57"/>
                <a:gd name="T9" fmla="*/ 0 h 56"/>
                <a:gd name="T10" fmla="*/ 24 w 57"/>
                <a:gd name="T11" fmla="*/ 4 h 56"/>
                <a:gd name="T12" fmla="*/ 12 w 57"/>
                <a:gd name="T13" fmla="*/ 47 h 56"/>
                <a:gd name="T14" fmla="*/ 48 w 57"/>
                <a:gd name="T15" fmla="*/ 18 h 56"/>
                <a:gd name="T16" fmla="*/ 54 w 57"/>
                <a:gd name="T17" fmla="*/ 16 h 56"/>
                <a:gd name="T18" fmla="*/ 56 w 57"/>
                <a:gd name="T19" fmla="*/ 22 h 56"/>
                <a:gd name="T20" fmla="*/ 4 w 57"/>
                <a:gd name="T21" fmla="*/ 56 h 56"/>
                <a:gd name="T22" fmla="*/ 4 w 57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6">
                  <a:moveTo>
                    <a:pt x="4" y="56"/>
                  </a:moveTo>
                  <a:cubicBezTo>
                    <a:pt x="3" y="56"/>
                    <a:pt x="1" y="55"/>
                    <a:pt x="0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1" y="49"/>
                    <a:pt x="16" y="28"/>
                    <a:pt x="16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2"/>
                    <a:pt x="17" y="38"/>
                    <a:pt x="12" y="47"/>
                  </a:cubicBezTo>
                  <a:cubicBezTo>
                    <a:pt x="22" y="44"/>
                    <a:pt x="40" y="37"/>
                    <a:pt x="48" y="18"/>
                  </a:cubicBezTo>
                  <a:cubicBezTo>
                    <a:pt x="49" y="16"/>
                    <a:pt x="52" y="15"/>
                    <a:pt x="54" y="16"/>
                  </a:cubicBezTo>
                  <a:cubicBezTo>
                    <a:pt x="56" y="17"/>
                    <a:pt x="57" y="20"/>
                    <a:pt x="56" y="22"/>
                  </a:cubicBezTo>
                  <a:cubicBezTo>
                    <a:pt x="41" y="54"/>
                    <a:pt x="6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9" name="Group 2328"/>
          <p:cNvGrpSpPr/>
          <p:nvPr/>
        </p:nvGrpSpPr>
        <p:grpSpPr>
          <a:xfrm>
            <a:off x="3549427" y="4211699"/>
            <a:ext cx="412922" cy="412065"/>
            <a:chOff x="776284" y="6629401"/>
            <a:chExt cx="765176" cy="763588"/>
          </a:xfrm>
          <a:solidFill>
            <a:schemeClr val="accent1"/>
          </a:solidFill>
        </p:grpSpPr>
        <p:sp>
          <p:nvSpPr>
            <p:cNvPr id="2412" name="Freeform 865"/>
            <p:cNvSpPr>
              <a:spLocks noEditPoints="1"/>
            </p:cNvSpPr>
            <p:nvPr/>
          </p:nvSpPr>
          <p:spPr bwMode="auto">
            <a:xfrm>
              <a:off x="776284" y="6629401"/>
              <a:ext cx="765176" cy="763588"/>
            </a:xfrm>
            <a:custGeom>
              <a:avLst/>
              <a:gdLst>
                <a:gd name="T0" fmla="*/ 136 w 240"/>
                <a:gd name="T1" fmla="*/ 240 h 240"/>
                <a:gd name="T2" fmla="*/ 132 w 240"/>
                <a:gd name="T3" fmla="*/ 238 h 240"/>
                <a:gd name="T4" fmla="*/ 82 w 240"/>
                <a:gd name="T5" fmla="*/ 158 h 240"/>
                <a:gd name="T6" fmla="*/ 2 w 240"/>
                <a:gd name="T7" fmla="*/ 110 h 240"/>
                <a:gd name="T8" fmla="*/ 0 w 240"/>
                <a:gd name="T9" fmla="*/ 106 h 240"/>
                <a:gd name="T10" fmla="*/ 2 w 240"/>
                <a:gd name="T11" fmla="*/ 103 h 240"/>
                <a:gd name="T12" fmla="*/ 234 w 240"/>
                <a:gd name="T13" fmla="*/ 0 h 240"/>
                <a:gd name="T14" fmla="*/ 239 w 240"/>
                <a:gd name="T15" fmla="*/ 1 h 240"/>
                <a:gd name="T16" fmla="*/ 240 w 240"/>
                <a:gd name="T17" fmla="*/ 6 h 240"/>
                <a:gd name="T18" fmla="*/ 139 w 240"/>
                <a:gd name="T19" fmla="*/ 238 h 240"/>
                <a:gd name="T20" fmla="*/ 136 w 240"/>
                <a:gd name="T21" fmla="*/ 240 h 240"/>
                <a:gd name="T22" fmla="*/ 136 w 240"/>
                <a:gd name="T23" fmla="*/ 240 h 240"/>
                <a:gd name="T24" fmla="*/ 13 w 240"/>
                <a:gd name="T25" fmla="*/ 107 h 240"/>
                <a:gd name="T26" fmla="*/ 87 w 240"/>
                <a:gd name="T27" fmla="*/ 152 h 240"/>
                <a:gd name="T28" fmla="*/ 88 w 240"/>
                <a:gd name="T29" fmla="*/ 153 h 240"/>
                <a:gd name="T30" fmla="*/ 135 w 240"/>
                <a:gd name="T31" fmla="*/ 227 h 240"/>
                <a:gd name="T32" fmla="*/ 228 w 240"/>
                <a:gd name="T33" fmla="*/ 12 h 240"/>
                <a:gd name="T34" fmla="*/ 13 w 240"/>
                <a:gd name="T35" fmla="*/ 1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4" y="240"/>
                    <a:pt x="133" y="239"/>
                    <a:pt x="132" y="23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104"/>
                    <a:pt x="1" y="103"/>
                    <a:pt x="2" y="10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39"/>
                    <a:pt x="138" y="240"/>
                    <a:pt x="136" y="240"/>
                  </a:cubicBezTo>
                  <a:cubicBezTo>
                    <a:pt x="136" y="240"/>
                    <a:pt x="136" y="240"/>
                    <a:pt x="136" y="240"/>
                  </a:cubicBezTo>
                  <a:close/>
                  <a:moveTo>
                    <a:pt x="13" y="107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52"/>
                    <a:pt x="88" y="153"/>
                    <a:pt x="88" y="153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3" name="Freeform 866"/>
            <p:cNvSpPr>
              <a:spLocks/>
            </p:cNvSpPr>
            <p:nvPr/>
          </p:nvSpPr>
          <p:spPr bwMode="auto">
            <a:xfrm>
              <a:off x="1031872" y="6629401"/>
              <a:ext cx="509588" cy="506413"/>
            </a:xfrm>
            <a:custGeom>
              <a:avLst/>
              <a:gdLst>
                <a:gd name="T0" fmla="*/ 5 w 160"/>
                <a:gd name="T1" fmla="*/ 159 h 159"/>
                <a:gd name="T2" fmla="*/ 2 w 160"/>
                <a:gd name="T3" fmla="*/ 158 h 159"/>
                <a:gd name="T4" fmla="*/ 2 w 160"/>
                <a:gd name="T5" fmla="*/ 153 h 159"/>
                <a:gd name="T6" fmla="*/ 153 w 160"/>
                <a:gd name="T7" fmla="*/ 1 h 159"/>
                <a:gd name="T8" fmla="*/ 159 w 160"/>
                <a:gd name="T9" fmla="*/ 1 h 159"/>
                <a:gd name="T10" fmla="*/ 159 w 160"/>
                <a:gd name="T11" fmla="*/ 7 h 159"/>
                <a:gd name="T12" fmla="*/ 7 w 160"/>
                <a:gd name="T13" fmla="*/ 158 h 159"/>
                <a:gd name="T14" fmla="*/ 5 w 16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59">
                  <a:moveTo>
                    <a:pt x="5" y="159"/>
                  </a:moveTo>
                  <a:cubicBezTo>
                    <a:pt x="4" y="159"/>
                    <a:pt x="3" y="159"/>
                    <a:pt x="2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5" y="0"/>
                    <a:pt x="157" y="0"/>
                    <a:pt x="159" y="1"/>
                  </a:cubicBezTo>
                  <a:cubicBezTo>
                    <a:pt x="160" y="3"/>
                    <a:pt x="160" y="5"/>
                    <a:pt x="159" y="7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9"/>
                    <a:pt x="6" y="159"/>
                    <a:pt x="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0" name="Group 2329"/>
          <p:cNvGrpSpPr/>
          <p:nvPr/>
        </p:nvGrpSpPr>
        <p:grpSpPr>
          <a:xfrm>
            <a:off x="3549427" y="1978327"/>
            <a:ext cx="412922" cy="331536"/>
            <a:chOff x="776284" y="2490788"/>
            <a:chExt cx="765176" cy="614363"/>
          </a:xfrm>
          <a:solidFill>
            <a:schemeClr val="accent1"/>
          </a:solidFill>
        </p:grpSpPr>
        <p:sp>
          <p:nvSpPr>
            <p:cNvPr id="2410" name="Freeform 867"/>
            <p:cNvSpPr>
              <a:spLocks/>
            </p:cNvSpPr>
            <p:nvPr/>
          </p:nvSpPr>
          <p:spPr bwMode="auto">
            <a:xfrm>
              <a:off x="776284" y="2493963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1" name="Freeform 868"/>
            <p:cNvSpPr>
              <a:spLocks/>
            </p:cNvSpPr>
            <p:nvPr/>
          </p:nvSpPr>
          <p:spPr bwMode="auto">
            <a:xfrm>
              <a:off x="1047747" y="2490788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1" name="Group 2330"/>
          <p:cNvGrpSpPr/>
          <p:nvPr/>
        </p:nvGrpSpPr>
        <p:grpSpPr>
          <a:xfrm>
            <a:off x="4360706" y="1945772"/>
            <a:ext cx="303266" cy="412065"/>
            <a:chOff x="2279648" y="2430463"/>
            <a:chExt cx="561976" cy="763588"/>
          </a:xfrm>
          <a:solidFill>
            <a:schemeClr val="accent1"/>
          </a:solidFill>
        </p:grpSpPr>
        <p:sp>
          <p:nvSpPr>
            <p:cNvPr id="2408" name="Freeform 869"/>
            <p:cNvSpPr>
              <a:spLocks/>
            </p:cNvSpPr>
            <p:nvPr/>
          </p:nvSpPr>
          <p:spPr bwMode="auto">
            <a:xfrm>
              <a:off x="2279648" y="2430463"/>
              <a:ext cx="561976" cy="763588"/>
            </a:xfrm>
            <a:custGeom>
              <a:avLst/>
              <a:gdLst>
                <a:gd name="T0" fmla="*/ 168 w 176"/>
                <a:gd name="T1" fmla="*/ 240 h 240"/>
                <a:gd name="T2" fmla="*/ 8 w 176"/>
                <a:gd name="T3" fmla="*/ 240 h 240"/>
                <a:gd name="T4" fmla="*/ 0 w 176"/>
                <a:gd name="T5" fmla="*/ 232 h 240"/>
                <a:gd name="T6" fmla="*/ 0 w 176"/>
                <a:gd name="T7" fmla="*/ 8 h 240"/>
                <a:gd name="T8" fmla="*/ 8 w 176"/>
                <a:gd name="T9" fmla="*/ 0 h 240"/>
                <a:gd name="T10" fmla="*/ 108 w 176"/>
                <a:gd name="T11" fmla="*/ 0 h 240"/>
                <a:gd name="T12" fmla="*/ 112 w 176"/>
                <a:gd name="T13" fmla="*/ 4 h 240"/>
                <a:gd name="T14" fmla="*/ 108 w 176"/>
                <a:gd name="T15" fmla="*/ 8 h 240"/>
                <a:gd name="T16" fmla="*/ 8 w 176"/>
                <a:gd name="T17" fmla="*/ 8 h 240"/>
                <a:gd name="T18" fmla="*/ 8 w 176"/>
                <a:gd name="T19" fmla="*/ 232 h 240"/>
                <a:gd name="T20" fmla="*/ 168 w 176"/>
                <a:gd name="T21" fmla="*/ 232 h 240"/>
                <a:gd name="T22" fmla="*/ 168 w 176"/>
                <a:gd name="T23" fmla="*/ 68 h 240"/>
                <a:gd name="T24" fmla="*/ 172 w 176"/>
                <a:gd name="T25" fmla="*/ 64 h 240"/>
                <a:gd name="T26" fmla="*/ 176 w 176"/>
                <a:gd name="T27" fmla="*/ 68 h 240"/>
                <a:gd name="T28" fmla="*/ 176 w 176"/>
                <a:gd name="T29" fmla="*/ 232 h 240"/>
                <a:gd name="T30" fmla="*/ 168 w 176"/>
                <a:gd name="T3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40">
                  <a:moveTo>
                    <a:pt x="168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8" y="66"/>
                    <a:pt x="170" y="64"/>
                    <a:pt x="172" y="64"/>
                  </a:cubicBezTo>
                  <a:cubicBezTo>
                    <a:pt x="174" y="64"/>
                    <a:pt x="176" y="66"/>
                    <a:pt x="176" y="68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6"/>
                    <a:pt x="172" y="240"/>
                    <a:pt x="16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9" name="Freeform 870"/>
            <p:cNvSpPr>
              <a:spLocks noEditPoints="1"/>
            </p:cNvSpPr>
            <p:nvPr/>
          </p:nvSpPr>
          <p:spPr bwMode="auto">
            <a:xfrm>
              <a:off x="2611436" y="2430463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8 w 72"/>
                <a:gd name="T3" fmla="*/ 72 h 72"/>
                <a:gd name="T4" fmla="*/ 4 w 72"/>
                <a:gd name="T5" fmla="*/ 72 h 72"/>
                <a:gd name="T6" fmla="*/ 0 w 72"/>
                <a:gd name="T7" fmla="*/ 68 h 72"/>
                <a:gd name="T8" fmla="*/ 0 w 72"/>
                <a:gd name="T9" fmla="*/ 4 h 72"/>
                <a:gd name="T10" fmla="*/ 2 w 72"/>
                <a:gd name="T11" fmla="*/ 0 h 72"/>
                <a:gd name="T12" fmla="*/ 7 w 72"/>
                <a:gd name="T13" fmla="*/ 1 h 72"/>
                <a:gd name="T14" fmla="*/ 70 w 72"/>
                <a:gd name="T15" fmla="*/ 65 h 72"/>
                <a:gd name="T16" fmla="*/ 72 w 72"/>
                <a:gd name="T17" fmla="*/ 68 h 72"/>
                <a:gd name="T18" fmla="*/ 68 w 72"/>
                <a:gd name="T19" fmla="*/ 72 h 72"/>
                <a:gd name="T20" fmla="*/ 8 w 72"/>
                <a:gd name="T21" fmla="*/ 64 h 72"/>
                <a:gd name="T22" fmla="*/ 58 w 72"/>
                <a:gd name="T23" fmla="*/ 64 h 72"/>
                <a:gd name="T24" fmla="*/ 8 w 72"/>
                <a:gd name="T25" fmla="*/ 14 h 72"/>
                <a:gd name="T26" fmla="*/ 8 w 72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8" y="72"/>
                    <a:pt x="68" y="72"/>
                    <a:pt x="6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5"/>
                    <a:pt x="72" y="67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  <a:moveTo>
                    <a:pt x="8" y="64"/>
                  </a:moveTo>
                  <a:cubicBezTo>
                    <a:pt x="58" y="64"/>
                    <a:pt x="58" y="64"/>
                    <a:pt x="58" y="6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2" name="Group 2331"/>
          <p:cNvGrpSpPr/>
          <p:nvPr/>
        </p:nvGrpSpPr>
        <p:grpSpPr>
          <a:xfrm>
            <a:off x="5818783" y="2701367"/>
            <a:ext cx="412922" cy="412065"/>
            <a:chOff x="4981576" y="3830638"/>
            <a:chExt cx="765176" cy="763588"/>
          </a:xfrm>
          <a:solidFill>
            <a:schemeClr val="accent1"/>
          </a:solidFill>
        </p:grpSpPr>
        <p:sp>
          <p:nvSpPr>
            <p:cNvPr id="2406" name="Freeform 871"/>
            <p:cNvSpPr>
              <a:spLocks/>
            </p:cNvSpPr>
            <p:nvPr/>
          </p:nvSpPr>
          <p:spPr bwMode="auto">
            <a:xfrm>
              <a:off x="4981576" y="4335463"/>
              <a:ext cx="765176" cy="258763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9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7" name="Freeform 872"/>
            <p:cNvSpPr>
              <a:spLocks/>
            </p:cNvSpPr>
            <p:nvPr/>
          </p:nvSpPr>
          <p:spPr bwMode="auto">
            <a:xfrm>
              <a:off x="5160964" y="3830638"/>
              <a:ext cx="407988" cy="536575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89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49"/>
                    <a:pt x="128" y="49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6575236" y="2701367"/>
            <a:ext cx="412922" cy="412065"/>
            <a:chOff x="2787401" y="3540697"/>
            <a:chExt cx="311959" cy="311312"/>
          </a:xfrm>
        </p:grpSpPr>
        <p:sp>
          <p:nvSpPr>
            <p:cNvPr id="2404" name="Freeform 875"/>
            <p:cNvSpPr>
              <a:spLocks/>
            </p:cNvSpPr>
            <p:nvPr/>
          </p:nvSpPr>
          <p:spPr bwMode="auto">
            <a:xfrm>
              <a:off x="2787401" y="3600241"/>
              <a:ext cx="311959" cy="251768"/>
            </a:xfrm>
            <a:custGeom>
              <a:avLst/>
              <a:gdLst>
                <a:gd name="T0" fmla="*/ 228 w 240"/>
                <a:gd name="T1" fmla="*/ 194 h 194"/>
                <a:gd name="T2" fmla="*/ 12 w 240"/>
                <a:gd name="T3" fmla="*/ 194 h 194"/>
                <a:gd name="T4" fmla="*/ 0 w 240"/>
                <a:gd name="T5" fmla="*/ 182 h 194"/>
                <a:gd name="T6" fmla="*/ 0 w 240"/>
                <a:gd name="T7" fmla="*/ 167 h 194"/>
                <a:gd name="T8" fmla="*/ 2 w 240"/>
                <a:gd name="T9" fmla="*/ 163 h 194"/>
                <a:gd name="T10" fmla="*/ 80 w 240"/>
                <a:gd name="T11" fmla="*/ 121 h 194"/>
                <a:gd name="T12" fmla="*/ 86 w 240"/>
                <a:gd name="T13" fmla="*/ 117 h 194"/>
                <a:gd name="T14" fmla="*/ 81 w 240"/>
                <a:gd name="T15" fmla="*/ 116 h 194"/>
                <a:gd name="T16" fmla="*/ 35 w 240"/>
                <a:gd name="T17" fmla="*/ 109 h 194"/>
                <a:gd name="T18" fmla="*/ 32 w 240"/>
                <a:gd name="T19" fmla="*/ 106 h 194"/>
                <a:gd name="T20" fmla="*/ 34 w 240"/>
                <a:gd name="T21" fmla="*/ 102 h 194"/>
                <a:gd name="T22" fmla="*/ 60 w 240"/>
                <a:gd name="T23" fmla="*/ 6 h 194"/>
                <a:gd name="T24" fmla="*/ 64 w 240"/>
                <a:gd name="T25" fmla="*/ 2 h 194"/>
                <a:gd name="T26" fmla="*/ 64 w 240"/>
                <a:gd name="T27" fmla="*/ 2 h 194"/>
                <a:gd name="T28" fmla="*/ 68 w 240"/>
                <a:gd name="T29" fmla="*/ 6 h 194"/>
                <a:gd name="T30" fmla="*/ 45 w 240"/>
                <a:gd name="T31" fmla="*/ 102 h 194"/>
                <a:gd name="T32" fmla="*/ 82 w 240"/>
                <a:gd name="T33" fmla="*/ 108 h 194"/>
                <a:gd name="T34" fmla="*/ 96 w 240"/>
                <a:gd name="T35" fmla="*/ 117 h 194"/>
                <a:gd name="T36" fmla="*/ 84 w 240"/>
                <a:gd name="T37" fmla="*/ 128 h 194"/>
                <a:gd name="T38" fmla="*/ 8 w 240"/>
                <a:gd name="T39" fmla="*/ 169 h 194"/>
                <a:gd name="T40" fmla="*/ 8 w 240"/>
                <a:gd name="T41" fmla="*/ 182 h 194"/>
                <a:gd name="T42" fmla="*/ 12 w 240"/>
                <a:gd name="T43" fmla="*/ 186 h 194"/>
                <a:gd name="T44" fmla="*/ 228 w 240"/>
                <a:gd name="T45" fmla="*/ 186 h 194"/>
                <a:gd name="T46" fmla="*/ 232 w 240"/>
                <a:gd name="T47" fmla="*/ 182 h 194"/>
                <a:gd name="T48" fmla="*/ 232 w 240"/>
                <a:gd name="T49" fmla="*/ 169 h 194"/>
                <a:gd name="T50" fmla="*/ 156 w 240"/>
                <a:gd name="T51" fmla="*/ 128 h 194"/>
                <a:gd name="T52" fmla="*/ 144 w 240"/>
                <a:gd name="T53" fmla="*/ 117 h 194"/>
                <a:gd name="T54" fmla="*/ 158 w 240"/>
                <a:gd name="T55" fmla="*/ 108 h 194"/>
                <a:gd name="T56" fmla="*/ 195 w 240"/>
                <a:gd name="T57" fmla="*/ 102 h 194"/>
                <a:gd name="T58" fmla="*/ 172 w 240"/>
                <a:gd name="T59" fmla="*/ 4 h 194"/>
                <a:gd name="T60" fmla="*/ 176 w 240"/>
                <a:gd name="T61" fmla="*/ 0 h 194"/>
                <a:gd name="T62" fmla="*/ 176 w 240"/>
                <a:gd name="T63" fmla="*/ 0 h 194"/>
                <a:gd name="T64" fmla="*/ 180 w 240"/>
                <a:gd name="T65" fmla="*/ 4 h 194"/>
                <a:gd name="T66" fmla="*/ 206 w 240"/>
                <a:gd name="T67" fmla="*/ 102 h 194"/>
                <a:gd name="T68" fmla="*/ 208 w 240"/>
                <a:gd name="T69" fmla="*/ 106 h 194"/>
                <a:gd name="T70" fmla="*/ 205 w 240"/>
                <a:gd name="T71" fmla="*/ 109 h 194"/>
                <a:gd name="T72" fmla="*/ 159 w 240"/>
                <a:gd name="T73" fmla="*/ 116 h 194"/>
                <a:gd name="T74" fmla="*/ 154 w 240"/>
                <a:gd name="T75" fmla="*/ 117 h 194"/>
                <a:gd name="T76" fmla="*/ 160 w 240"/>
                <a:gd name="T77" fmla="*/ 121 h 194"/>
                <a:gd name="T78" fmla="*/ 238 w 240"/>
                <a:gd name="T79" fmla="*/ 163 h 194"/>
                <a:gd name="T80" fmla="*/ 240 w 240"/>
                <a:gd name="T81" fmla="*/ 167 h 194"/>
                <a:gd name="T82" fmla="*/ 240 w 240"/>
                <a:gd name="T83" fmla="*/ 182 h 194"/>
                <a:gd name="T84" fmla="*/ 228 w 240"/>
                <a:gd name="T8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194">
                  <a:moveTo>
                    <a:pt x="228" y="194"/>
                  </a:moveTo>
                  <a:cubicBezTo>
                    <a:pt x="12" y="194"/>
                    <a:pt x="12" y="194"/>
                    <a:pt x="12" y="194"/>
                  </a:cubicBezTo>
                  <a:cubicBezTo>
                    <a:pt x="5" y="194"/>
                    <a:pt x="0" y="189"/>
                    <a:pt x="0" y="18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4"/>
                    <a:pt x="2" y="16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3" y="119"/>
                    <a:pt x="85" y="118"/>
                    <a:pt x="86" y="117"/>
                  </a:cubicBezTo>
                  <a:cubicBezTo>
                    <a:pt x="85" y="116"/>
                    <a:pt x="83" y="116"/>
                    <a:pt x="81" y="116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4" y="109"/>
                    <a:pt x="32" y="107"/>
                    <a:pt x="32" y="106"/>
                  </a:cubicBezTo>
                  <a:cubicBezTo>
                    <a:pt x="32" y="104"/>
                    <a:pt x="32" y="103"/>
                    <a:pt x="34" y="102"/>
                  </a:cubicBezTo>
                  <a:cubicBezTo>
                    <a:pt x="59" y="84"/>
                    <a:pt x="60" y="7"/>
                    <a:pt x="60" y="6"/>
                  </a:cubicBezTo>
                  <a:cubicBezTo>
                    <a:pt x="60" y="4"/>
                    <a:pt x="62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4"/>
                    <a:pt x="68" y="6"/>
                  </a:cubicBezTo>
                  <a:cubicBezTo>
                    <a:pt x="68" y="9"/>
                    <a:pt x="67" y="76"/>
                    <a:pt x="45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3" y="108"/>
                    <a:pt x="96" y="110"/>
                    <a:pt x="96" y="117"/>
                  </a:cubicBezTo>
                  <a:cubicBezTo>
                    <a:pt x="96" y="120"/>
                    <a:pt x="92" y="123"/>
                    <a:pt x="84" y="12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4"/>
                    <a:pt x="10" y="186"/>
                    <a:pt x="12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30" y="186"/>
                    <a:pt x="232" y="184"/>
                    <a:pt x="232" y="182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23"/>
                    <a:pt x="144" y="120"/>
                    <a:pt x="144" y="117"/>
                  </a:cubicBezTo>
                  <a:cubicBezTo>
                    <a:pt x="144" y="110"/>
                    <a:pt x="157" y="108"/>
                    <a:pt x="158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73" y="75"/>
                    <a:pt x="172" y="8"/>
                    <a:pt x="172" y="4"/>
                  </a:cubicBezTo>
                  <a:cubicBezTo>
                    <a:pt x="172" y="2"/>
                    <a:pt x="174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8" y="0"/>
                    <a:pt x="180" y="2"/>
                    <a:pt x="180" y="4"/>
                  </a:cubicBezTo>
                  <a:cubicBezTo>
                    <a:pt x="180" y="5"/>
                    <a:pt x="181" y="84"/>
                    <a:pt x="206" y="102"/>
                  </a:cubicBezTo>
                  <a:cubicBezTo>
                    <a:pt x="208" y="103"/>
                    <a:pt x="208" y="104"/>
                    <a:pt x="208" y="106"/>
                  </a:cubicBezTo>
                  <a:cubicBezTo>
                    <a:pt x="208" y="107"/>
                    <a:pt x="206" y="109"/>
                    <a:pt x="205" y="109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7" y="116"/>
                    <a:pt x="155" y="116"/>
                    <a:pt x="154" y="117"/>
                  </a:cubicBezTo>
                  <a:cubicBezTo>
                    <a:pt x="155" y="118"/>
                    <a:pt x="157" y="119"/>
                    <a:pt x="160" y="121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4"/>
                    <a:pt x="240" y="165"/>
                    <a:pt x="240" y="167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0" y="189"/>
                    <a:pt x="235" y="194"/>
                    <a:pt x="22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5" name="Freeform 876"/>
            <p:cNvSpPr>
              <a:spLocks/>
            </p:cNvSpPr>
            <p:nvPr/>
          </p:nvSpPr>
          <p:spPr bwMode="auto">
            <a:xfrm>
              <a:off x="2865714" y="3540697"/>
              <a:ext cx="155980" cy="72488"/>
            </a:xfrm>
            <a:custGeom>
              <a:avLst/>
              <a:gdLst>
                <a:gd name="T0" fmla="*/ 4 w 120"/>
                <a:gd name="T1" fmla="*/ 56 h 56"/>
                <a:gd name="T2" fmla="*/ 3 w 120"/>
                <a:gd name="T3" fmla="*/ 56 h 56"/>
                <a:gd name="T4" fmla="*/ 0 w 120"/>
                <a:gd name="T5" fmla="*/ 51 h 56"/>
                <a:gd name="T6" fmla="*/ 60 w 120"/>
                <a:gd name="T7" fmla="*/ 0 h 56"/>
                <a:gd name="T8" fmla="*/ 120 w 120"/>
                <a:gd name="T9" fmla="*/ 50 h 56"/>
                <a:gd name="T10" fmla="*/ 117 w 120"/>
                <a:gd name="T11" fmla="*/ 54 h 56"/>
                <a:gd name="T12" fmla="*/ 112 w 120"/>
                <a:gd name="T13" fmla="*/ 51 h 56"/>
                <a:gd name="T14" fmla="*/ 60 w 120"/>
                <a:gd name="T15" fmla="*/ 8 h 56"/>
                <a:gd name="T16" fmla="*/ 8 w 120"/>
                <a:gd name="T17" fmla="*/ 53 h 56"/>
                <a:gd name="T18" fmla="*/ 4 w 120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6">
                  <a:moveTo>
                    <a:pt x="4" y="56"/>
                  </a:moveTo>
                  <a:cubicBezTo>
                    <a:pt x="4" y="56"/>
                    <a:pt x="4" y="56"/>
                    <a:pt x="3" y="56"/>
                  </a:cubicBezTo>
                  <a:cubicBezTo>
                    <a:pt x="1" y="56"/>
                    <a:pt x="0" y="53"/>
                    <a:pt x="0" y="51"/>
                  </a:cubicBezTo>
                  <a:cubicBezTo>
                    <a:pt x="5" y="22"/>
                    <a:pt x="31" y="0"/>
                    <a:pt x="60" y="0"/>
                  </a:cubicBezTo>
                  <a:cubicBezTo>
                    <a:pt x="90" y="0"/>
                    <a:pt x="115" y="21"/>
                    <a:pt x="120" y="50"/>
                  </a:cubicBezTo>
                  <a:cubicBezTo>
                    <a:pt x="120" y="52"/>
                    <a:pt x="119" y="54"/>
                    <a:pt x="117" y="54"/>
                  </a:cubicBezTo>
                  <a:cubicBezTo>
                    <a:pt x="115" y="55"/>
                    <a:pt x="112" y="53"/>
                    <a:pt x="112" y="51"/>
                  </a:cubicBezTo>
                  <a:cubicBezTo>
                    <a:pt x="108" y="26"/>
                    <a:pt x="86" y="8"/>
                    <a:pt x="60" y="8"/>
                  </a:cubicBezTo>
                  <a:cubicBezTo>
                    <a:pt x="35" y="8"/>
                    <a:pt x="12" y="27"/>
                    <a:pt x="8" y="53"/>
                  </a:cubicBezTo>
                  <a:cubicBezTo>
                    <a:pt x="8" y="55"/>
                    <a:pt x="6" y="56"/>
                    <a:pt x="4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5069185" y="4967295"/>
            <a:ext cx="412922" cy="411208"/>
            <a:chOff x="3592512" y="8029576"/>
            <a:chExt cx="765176" cy="762000"/>
          </a:xfrm>
          <a:solidFill>
            <a:schemeClr val="accent1"/>
          </a:solidFill>
        </p:grpSpPr>
        <p:sp>
          <p:nvSpPr>
            <p:cNvPr id="2399" name="Freeform 877"/>
            <p:cNvSpPr>
              <a:spLocks noEditPoints="1"/>
            </p:cNvSpPr>
            <p:nvPr/>
          </p:nvSpPr>
          <p:spPr bwMode="auto">
            <a:xfrm>
              <a:off x="3746500" y="8029576"/>
              <a:ext cx="611188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0" name="Freeform 878"/>
            <p:cNvSpPr>
              <a:spLocks/>
            </p:cNvSpPr>
            <p:nvPr/>
          </p:nvSpPr>
          <p:spPr bwMode="auto">
            <a:xfrm>
              <a:off x="3592512" y="8528051"/>
              <a:ext cx="265113" cy="263525"/>
            </a:xfrm>
            <a:custGeom>
              <a:avLst/>
              <a:gdLst>
                <a:gd name="T0" fmla="*/ 4 w 83"/>
                <a:gd name="T1" fmla="*/ 83 h 83"/>
                <a:gd name="T2" fmla="*/ 1 w 83"/>
                <a:gd name="T3" fmla="*/ 82 h 83"/>
                <a:gd name="T4" fmla="*/ 1 w 83"/>
                <a:gd name="T5" fmla="*/ 76 h 83"/>
                <a:gd name="T6" fmla="*/ 76 w 83"/>
                <a:gd name="T7" fmla="*/ 1 h 83"/>
                <a:gd name="T8" fmla="*/ 82 w 83"/>
                <a:gd name="T9" fmla="*/ 1 h 83"/>
                <a:gd name="T10" fmla="*/ 82 w 83"/>
                <a:gd name="T11" fmla="*/ 7 h 83"/>
                <a:gd name="T12" fmla="*/ 7 w 83"/>
                <a:gd name="T13" fmla="*/ 82 h 83"/>
                <a:gd name="T14" fmla="*/ 4 w 83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4" y="83"/>
                  </a:moveTo>
                  <a:cubicBezTo>
                    <a:pt x="3" y="83"/>
                    <a:pt x="2" y="83"/>
                    <a:pt x="1" y="82"/>
                  </a:cubicBezTo>
                  <a:cubicBezTo>
                    <a:pt x="0" y="80"/>
                    <a:pt x="0" y="78"/>
                    <a:pt x="1" y="7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83" y="3"/>
                    <a:pt x="83" y="5"/>
                    <a:pt x="82" y="7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3"/>
                    <a:pt x="5" y="83"/>
                    <a:pt x="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1" name="Freeform 879"/>
            <p:cNvSpPr>
              <a:spLocks/>
            </p:cNvSpPr>
            <p:nvPr/>
          </p:nvSpPr>
          <p:spPr bwMode="auto">
            <a:xfrm>
              <a:off x="3592512" y="8537576"/>
              <a:ext cx="255588" cy="254000"/>
            </a:xfrm>
            <a:custGeom>
              <a:avLst/>
              <a:gdLst>
                <a:gd name="T0" fmla="*/ 76 w 80"/>
                <a:gd name="T1" fmla="*/ 80 h 80"/>
                <a:gd name="T2" fmla="*/ 73 w 80"/>
                <a:gd name="T3" fmla="*/ 79 h 80"/>
                <a:gd name="T4" fmla="*/ 1 w 80"/>
                <a:gd name="T5" fmla="*/ 7 h 80"/>
                <a:gd name="T6" fmla="*/ 1 w 80"/>
                <a:gd name="T7" fmla="*/ 1 h 80"/>
                <a:gd name="T8" fmla="*/ 7 w 80"/>
                <a:gd name="T9" fmla="*/ 1 h 80"/>
                <a:gd name="T10" fmla="*/ 79 w 80"/>
                <a:gd name="T11" fmla="*/ 73 h 80"/>
                <a:gd name="T12" fmla="*/ 79 w 80"/>
                <a:gd name="T13" fmla="*/ 79 h 80"/>
                <a:gd name="T14" fmla="*/ 7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76" y="80"/>
                  </a:moveTo>
                  <a:cubicBezTo>
                    <a:pt x="75" y="80"/>
                    <a:pt x="74" y="80"/>
                    <a:pt x="73" y="7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5"/>
                    <a:pt x="80" y="77"/>
                    <a:pt x="79" y="79"/>
                  </a:cubicBezTo>
                  <a:cubicBezTo>
                    <a:pt x="78" y="80"/>
                    <a:pt x="77" y="80"/>
                    <a:pt x="7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5" name="Group 2334"/>
          <p:cNvGrpSpPr/>
          <p:nvPr/>
        </p:nvGrpSpPr>
        <p:grpSpPr>
          <a:xfrm>
            <a:off x="5818783" y="4967295"/>
            <a:ext cx="412922" cy="411208"/>
            <a:chOff x="4981576" y="8029576"/>
            <a:chExt cx="765176" cy="762000"/>
          </a:xfrm>
          <a:solidFill>
            <a:schemeClr val="accent1"/>
          </a:solidFill>
        </p:grpSpPr>
        <p:sp>
          <p:nvSpPr>
            <p:cNvPr id="2396" name="Freeform 880"/>
            <p:cNvSpPr>
              <a:spLocks noEditPoints="1"/>
            </p:cNvSpPr>
            <p:nvPr/>
          </p:nvSpPr>
          <p:spPr bwMode="auto">
            <a:xfrm>
              <a:off x="4981576" y="8181976"/>
              <a:ext cx="612776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7" name="Freeform 881"/>
            <p:cNvSpPr>
              <a:spLocks/>
            </p:cNvSpPr>
            <p:nvPr/>
          </p:nvSpPr>
          <p:spPr bwMode="auto">
            <a:xfrm>
              <a:off x="5478464" y="8029576"/>
              <a:ext cx="268288" cy="263525"/>
            </a:xfrm>
            <a:custGeom>
              <a:avLst/>
              <a:gdLst>
                <a:gd name="T0" fmla="*/ 5 w 84"/>
                <a:gd name="T1" fmla="*/ 83 h 83"/>
                <a:gd name="T2" fmla="*/ 2 w 84"/>
                <a:gd name="T3" fmla="*/ 82 h 83"/>
                <a:gd name="T4" fmla="*/ 2 w 84"/>
                <a:gd name="T5" fmla="*/ 76 h 83"/>
                <a:gd name="T6" fmla="*/ 77 w 84"/>
                <a:gd name="T7" fmla="*/ 1 h 83"/>
                <a:gd name="T8" fmla="*/ 83 w 84"/>
                <a:gd name="T9" fmla="*/ 1 h 83"/>
                <a:gd name="T10" fmla="*/ 83 w 84"/>
                <a:gd name="T11" fmla="*/ 7 h 83"/>
                <a:gd name="T12" fmla="*/ 8 w 84"/>
                <a:gd name="T13" fmla="*/ 82 h 83"/>
                <a:gd name="T14" fmla="*/ 5 w 8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5" y="83"/>
                  </a:moveTo>
                  <a:cubicBezTo>
                    <a:pt x="4" y="83"/>
                    <a:pt x="3" y="82"/>
                    <a:pt x="2" y="82"/>
                  </a:cubicBezTo>
                  <a:cubicBezTo>
                    <a:pt x="0" y="80"/>
                    <a:pt x="0" y="77"/>
                    <a:pt x="2" y="7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84" y="3"/>
                    <a:pt x="84" y="5"/>
                    <a:pt x="83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7" y="82"/>
                    <a:pt x="6" y="83"/>
                    <a:pt x="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8" name="Freeform 882"/>
            <p:cNvSpPr>
              <a:spLocks/>
            </p:cNvSpPr>
            <p:nvPr/>
          </p:nvSpPr>
          <p:spPr bwMode="auto">
            <a:xfrm>
              <a:off x="5518152" y="802957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8 h 72"/>
                <a:gd name="T6" fmla="*/ 4 w 72"/>
                <a:gd name="T7" fmla="*/ 8 h 72"/>
                <a:gd name="T8" fmla="*/ 0 w 72"/>
                <a:gd name="T9" fmla="*/ 4 h 72"/>
                <a:gd name="T10" fmla="*/ 4 w 72"/>
                <a:gd name="T11" fmla="*/ 0 h 72"/>
                <a:gd name="T12" fmla="*/ 68 w 72"/>
                <a:gd name="T13" fmla="*/ 0 h 72"/>
                <a:gd name="T14" fmla="*/ 72 w 72"/>
                <a:gd name="T15" fmla="*/ 4 h 72"/>
                <a:gd name="T16" fmla="*/ 72 w 72"/>
                <a:gd name="T17" fmla="*/ 68 h 72"/>
                <a:gd name="T18" fmla="*/ 68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6" name="Group 2335"/>
          <p:cNvGrpSpPr/>
          <p:nvPr/>
        </p:nvGrpSpPr>
        <p:grpSpPr>
          <a:xfrm>
            <a:off x="4305879" y="2742487"/>
            <a:ext cx="412922" cy="329824"/>
            <a:chOff x="2178048" y="3906838"/>
            <a:chExt cx="765176" cy="611188"/>
          </a:xfrm>
          <a:solidFill>
            <a:schemeClr val="accent1"/>
          </a:solidFill>
        </p:grpSpPr>
        <p:sp>
          <p:nvSpPr>
            <p:cNvPr id="2393" name="Freeform 883"/>
            <p:cNvSpPr>
              <a:spLocks/>
            </p:cNvSpPr>
            <p:nvPr/>
          </p:nvSpPr>
          <p:spPr bwMode="auto">
            <a:xfrm>
              <a:off x="2178048" y="4008438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60 w 240"/>
                <a:gd name="T11" fmla="*/ 0 h 160"/>
                <a:gd name="T12" fmla="*/ 64 w 240"/>
                <a:gd name="T13" fmla="*/ 4 h 160"/>
                <a:gd name="T14" fmla="*/ 60 w 240"/>
                <a:gd name="T15" fmla="*/ 8 h 160"/>
                <a:gd name="T16" fmla="*/ 19 w 240"/>
                <a:gd name="T17" fmla="*/ 8 h 160"/>
                <a:gd name="T18" fmla="*/ 8 w 240"/>
                <a:gd name="T19" fmla="*/ 19 h 160"/>
                <a:gd name="T20" fmla="*/ 8 w 240"/>
                <a:gd name="T21" fmla="*/ 141 h 160"/>
                <a:gd name="T22" fmla="*/ 19 w 240"/>
                <a:gd name="T23" fmla="*/ 152 h 160"/>
                <a:gd name="T24" fmla="*/ 221 w 240"/>
                <a:gd name="T25" fmla="*/ 152 h 160"/>
                <a:gd name="T26" fmla="*/ 232 w 240"/>
                <a:gd name="T27" fmla="*/ 141 h 160"/>
                <a:gd name="T28" fmla="*/ 232 w 240"/>
                <a:gd name="T29" fmla="*/ 19 h 160"/>
                <a:gd name="T30" fmla="*/ 221 w 240"/>
                <a:gd name="T31" fmla="*/ 8 h 160"/>
                <a:gd name="T32" fmla="*/ 180 w 240"/>
                <a:gd name="T33" fmla="*/ 8 h 160"/>
                <a:gd name="T34" fmla="*/ 176 w 240"/>
                <a:gd name="T35" fmla="*/ 4 h 160"/>
                <a:gd name="T36" fmla="*/ 180 w 240"/>
                <a:gd name="T37" fmla="*/ 0 h 160"/>
                <a:gd name="T38" fmla="*/ 221 w 240"/>
                <a:gd name="T39" fmla="*/ 0 h 160"/>
                <a:gd name="T40" fmla="*/ 240 w 240"/>
                <a:gd name="T41" fmla="*/ 19 h 160"/>
                <a:gd name="T42" fmla="*/ 240 w 240"/>
                <a:gd name="T43" fmla="*/ 141 h 160"/>
                <a:gd name="T44" fmla="*/ 221 w 240"/>
                <a:gd name="T4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8" y="8"/>
                    <a:pt x="176" y="6"/>
                    <a:pt x="176" y="4"/>
                  </a:cubicBezTo>
                  <a:cubicBezTo>
                    <a:pt x="176" y="2"/>
                    <a:pt x="178" y="0"/>
                    <a:pt x="18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4" name="Freeform 884"/>
            <p:cNvSpPr>
              <a:spLocks noEditPoints="1"/>
            </p:cNvSpPr>
            <p:nvPr/>
          </p:nvSpPr>
          <p:spPr bwMode="auto">
            <a:xfrm>
              <a:off x="2395536" y="4071938"/>
              <a:ext cx="330200" cy="3302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5" name="Freeform 885"/>
            <p:cNvSpPr>
              <a:spLocks/>
            </p:cNvSpPr>
            <p:nvPr/>
          </p:nvSpPr>
          <p:spPr bwMode="auto">
            <a:xfrm>
              <a:off x="2352673" y="3906838"/>
              <a:ext cx="414338" cy="130175"/>
            </a:xfrm>
            <a:custGeom>
              <a:avLst/>
              <a:gdLst>
                <a:gd name="T0" fmla="*/ 125 w 130"/>
                <a:gd name="T1" fmla="*/ 40 h 41"/>
                <a:gd name="T2" fmla="*/ 121 w 130"/>
                <a:gd name="T3" fmla="*/ 38 h 41"/>
                <a:gd name="T4" fmla="*/ 107 w 130"/>
                <a:gd name="T5" fmla="*/ 8 h 41"/>
                <a:gd name="T6" fmla="*/ 23 w 130"/>
                <a:gd name="T7" fmla="*/ 8 h 41"/>
                <a:gd name="T8" fmla="*/ 9 w 130"/>
                <a:gd name="T9" fmla="*/ 38 h 41"/>
                <a:gd name="T10" fmla="*/ 3 w 130"/>
                <a:gd name="T11" fmla="*/ 40 h 41"/>
                <a:gd name="T12" fmla="*/ 1 w 130"/>
                <a:gd name="T13" fmla="*/ 34 h 41"/>
                <a:gd name="T14" fmla="*/ 17 w 130"/>
                <a:gd name="T15" fmla="*/ 2 h 41"/>
                <a:gd name="T16" fmla="*/ 21 w 130"/>
                <a:gd name="T17" fmla="*/ 0 h 41"/>
                <a:gd name="T18" fmla="*/ 109 w 130"/>
                <a:gd name="T19" fmla="*/ 0 h 41"/>
                <a:gd name="T20" fmla="*/ 113 w 130"/>
                <a:gd name="T21" fmla="*/ 2 h 41"/>
                <a:gd name="T22" fmla="*/ 129 w 130"/>
                <a:gd name="T23" fmla="*/ 34 h 41"/>
                <a:gd name="T24" fmla="*/ 127 w 130"/>
                <a:gd name="T25" fmla="*/ 40 h 41"/>
                <a:gd name="T26" fmla="*/ 125 w 130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41">
                  <a:moveTo>
                    <a:pt x="125" y="40"/>
                  </a:moveTo>
                  <a:cubicBezTo>
                    <a:pt x="124" y="40"/>
                    <a:pt x="122" y="39"/>
                    <a:pt x="121" y="3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0"/>
                    <a:pt x="5" y="41"/>
                    <a:pt x="3" y="40"/>
                  </a:cubicBezTo>
                  <a:cubicBezTo>
                    <a:pt x="1" y="39"/>
                    <a:pt x="0" y="36"/>
                    <a:pt x="1" y="3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0"/>
                    <a:pt x="2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30" y="36"/>
                    <a:pt x="129" y="39"/>
                    <a:pt x="127" y="40"/>
                  </a:cubicBezTo>
                  <a:cubicBezTo>
                    <a:pt x="126" y="40"/>
                    <a:pt x="126" y="40"/>
                    <a:pt x="1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7" name="Group 2336"/>
          <p:cNvGrpSpPr/>
          <p:nvPr/>
        </p:nvGrpSpPr>
        <p:grpSpPr>
          <a:xfrm>
            <a:off x="3549427" y="5749446"/>
            <a:ext cx="406068" cy="357237"/>
            <a:chOff x="776284" y="9478963"/>
            <a:chExt cx="752476" cy="661988"/>
          </a:xfrm>
          <a:solidFill>
            <a:schemeClr val="accent1"/>
          </a:solidFill>
        </p:grpSpPr>
        <p:sp>
          <p:nvSpPr>
            <p:cNvPr id="2389" name="Freeform 886"/>
            <p:cNvSpPr>
              <a:spLocks/>
            </p:cNvSpPr>
            <p:nvPr/>
          </p:nvSpPr>
          <p:spPr bwMode="auto">
            <a:xfrm>
              <a:off x="776284" y="9669463"/>
              <a:ext cx="203200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0" name="Freeform 887"/>
            <p:cNvSpPr>
              <a:spLocks/>
            </p:cNvSpPr>
            <p:nvPr/>
          </p:nvSpPr>
          <p:spPr bwMode="auto">
            <a:xfrm>
              <a:off x="954084" y="9478963"/>
              <a:ext cx="255588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1" name="Freeform 888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2" name="Freeform 889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8" name="Group 2337"/>
          <p:cNvGrpSpPr/>
          <p:nvPr/>
        </p:nvGrpSpPr>
        <p:grpSpPr>
          <a:xfrm>
            <a:off x="5062331" y="5749446"/>
            <a:ext cx="412922" cy="357237"/>
            <a:chOff x="3579812" y="9478963"/>
            <a:chExt cx="765176" cy="661988"/>
          </a:xfrm>
          <a:solidFill>
            <a:schemeClr val="accent1"/>
          </a:solidFill>
        </p:grpSpPr>
        <p:sp>
          <p:nvSpPr>
            <p:cNvPr id="2385" name="Freeform 890"/>
            <p:cNvSpPr>
              <a:spLocks/>
            </p:cNvSpPr>
            <p:nvPr/>
          </p:nvSpPr>
          <p:spPr bwMode="auto">
            <a:xfrm>
              <a:off x="3579812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6" name="Freeform 891"/>
            <p:cNvSpPr>
              <a:spLocks/>
            </p:cNvSpPr>
            <p:nvPr/>
          </p:nvSpPr>
          <p:spPr bwMode="auto">
            <a:xfrm>
              <a:off x="3759200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7" name="Freeform 892"/>
            <p:cNvSpPr>
              <a:spLocks/>
            </p:cNvSpPr>
            <p:nvPr/>
          </p:nvSpPr>
          <p:spPr bwMode="auto">
            <a:xfrm>
              <a:off x="4164013" y="9551988"/>
              <a:ext cx="180975" cy="512763"/>
            </a:xfrm>
            <a:custGeom>
              <a:avLst/>
              <a:gdLst>
                <a:gd name="T0" fmla="*/ 5 w 57"/>
                <a:gd name="T1" fmla="*/ 161 h 161"/>
                <a:gd name="T2" fmla="*/ 1 w 57"/>
                <a:gd name="T3" fmla="*/ 158 h 161"/>
                <a:gd name="T4" fmla="*/ 4 w 57"/>
                <a:gd name="T5" fmla="*/ 153 h 161"/>
                <a:gd name="T6" fmla="*/ 49 w 57"/>
                <a:gd name="T7" fmla="*/ 81 h 161"/>
                <a:gd name="T8" fmla="*/ 4 w 57"/>
                <a:gd name="T9" fmla="*/ 9 h 161"/>
                <a:gd name="T10" fmla="*/ 1 w 57"/>
                <a:gd name="T11" fmla="*/ 4 h 161"/>
                <a:gd name="T12" fmla="*/ 6 w 57"/>
                <a:gd name="T13" fmla="*/ 1 h 161"/>
                <a:gd name="T14" fmla="*/ 57 w 57"/>
                <a:gd name="T15" fmla="*/ 81 h 161"/>
                <a:gd name="T16" fmla="*/ 7 w 57"/>
                <a:gd name="T17" fmla="*/ 161 h 161"/>
                <a:gd name="T18" fmla="*/ 5 w 57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61">
                  <a:moveTo>
                    <a:pt x="5" y="161"/>
                  </a:moveTo>
                  <a:cubicBezTo>
                    <a:pt x="4" y="161"/>
                    <a:pt x="2" y="160"/>
                    <a:pt x="1" y="158"/>
                  </a:cubicBezTo>
                  <a:cubicBezTo>
                    <a:pt x="1" y="156"/>
                    <a:pt x="2" y="154"/>
                    <a:pt x="4" y="153"/>
                  </a:cubicBezTo>
                  <a:cubicBezTo>
                    <a:pt x="31" y="143"/>
                    <a:pt x="49" y="114"/>
                    <a:pt x="49" y="81"/>
                  </a:cubicBezTo>
                  <a:cubicBezTo>
                    <a:pt x="49" y="48"/>
                    <a:pt x="30" y="18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37" y="12"/>
                    <a:pt x="57" y="44"/>
                    <a:pt x="57" y="81"/>
                  </a:cubicBezTo>
                  <a:cubicBezTo>
                    <a:pt x="57" y="118"/>
                    <a:pt x="37" y="150"/>
                    <a:pt x="7" y="161"/>
                  </a:cubicBezTo>
                  <a:cubicBezTo>
                    <a:pt x="6" y="161"/>
                    <a:pt x="6" y="161"/>
                    <a:pt x="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8" name="Freeform 893"/>
            <p:cNvSpPr>
              <a:spLocks/>
            </p:cNvSpPr>
            <p:nvPr/>
          </p:nvSpPr>
          <p:spPr bwMode="auto">
            <a:xfrm>
              <a:off x="4089400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9" name="Group 2338"/>
          <p:cNvGrpSpPr/>
          <p:nvPr/>
        </p:nvGrpSpPr>
        <p:grpSpPr>
          <a:xfrm>
            <a:off x="4340146" y="5749446"/>
            <a:ext cx="344388" cy="357237"/>
            <a:chOff x="2241548" y="9478963"/>
            <a:chExt cx="638176" cy="661988"/>
          </a:xfrm>
          <a:solidFill>
            <a:schemeClr val="accent1"/>
          </a:solidFill>
        </p:grpSpPr>
        <p:sp>
          <p:nvSpPr>
            <p:cNvPr id="2382" name="Freeform 894"/>
            <p:cNvSpPr>
              <a:spLocks/>
            </p:cNvSpPr>
            <p:nvPr/>
          </p:nvSpPr>
          <p:spPr bwMode="auto">
            <a:xfrm>
              <a:off x="2241548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3" name="Freeform 895"/>
            <p:cNvSpPr>
              <a:spLocks/>
            </p:cNvSpPr>
            <p:nvPr/>
          </p:nvSpPr>
          <p:spPr bwMode="auto">
            <a:xfrm>
              <a:off x="2420936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4" name="Freeform 896"/>
            <p:cNvSpPr>
              <a:spLocks/>
            </p:cNvSpPr>
            <p:nvPr/>
          </p:nvSpPr>
          <p:spPr bwMode="auto">
            <a:xfrm>
              <a:off x="2751136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0" name="Group 2339"/>
          <p:cNvGrpSpPr/>
          <p:nvPr/>
        </p:nvGrpSpPr>
        <p:grpSpPr>
          <a:xfrm>
            <a:off x="5062331" y="2769901"/>
            <a:ext cx="412922" cy="274996"/>
            <a:chOff x="3579812" y="3957638"/>
            <a:chExt cx="765176" cy="509588"/>
          </a:xfrm>
          <a:solidFill>
            <a:schemeClr val="accent1"/>
          </a:solidFill>
        </p:grpSpPr>
        <p:sp>
          <p:nvSpPr>
            <p:cNvPr id="2380" name="Freeform 897"/>
            <p:cNvSpPr>
              <a:spLocks/>
            </p:cNvSpPr>
            <p:nvPr/>
          </p:nvSpPr>
          <p:spPr bwMode="auto">
            <a:xfrm>
              <a:off x="3579812" y="3957638"/>
              <a:ext cx="534988" cy="509588"/>
            </a:xfrm>
            <a:custGeom>
              <a:avLst/>
              <a:gdLst>
                <a:gd name="T0" fmla="*/ 160 w 168"/>
                <a:gd name="T1" fmla="*/ 160 h 160"/>
                <a:gd name="T2" fmla="*/ 8 w 168"/>
                <a:gd name="T3" fmla="*/ 160 h 160"/>
                <a:gd name="T4" fmla="*/ 0 w 168"/>
                <a:gd name="T5" fmla="*/ 152 h 160"/>
                <a:gd name="T6" fmla="*/ 0 w 168"/>
                <a:gd name="T7" fmla="*/ 8 h 160"/>
                <a:gd name="T8" fmla="*/ 8 w 168"/>
                <a:gd name="T9" fmla="*/ 0 h 160"/>
                <a:gd name="T10" fmla="*/ 160 w 168"/>
                <a:gd name="T11" fmla="*/ 0 h 160"/>
                <a:gd name="T12" fmla="*/ 168 w 168"/>
                <a:gd name="T13" fmla="*/ 8 h 160"/>
                <a:gd name="T14" fmla="*/ 168 w 168"/>
                <a:gd name="T15" fmla="*/ 48 h 160"/>
                <a:gd name="T16" fmla="*/ 164 w 168"/>
                <a:gd name="T17" fmla="*/ 52 h 160"/>
                <a:gd name="T18" fmla="*/ 160 w 168"/>
                <a:gd name="T19" fmla="*/ 48 h 160"/>
                <a:gd name="T20" fmla="*/ 160 w 168"/>
                <a:gd name="T21" fmla="*/ 8 h 160"/>
                <a:gd name="T22" fmla="*/ 8 w 168"/>
                <a:gd name="T23" fmla="*/ 8 h 160"/>
                <a:gd name="T24" fmla="*/ 8 w 168"/>
                <a:gd name="T25" fmla="*/ 152 h 160"/>
                <a:gd name="T26" fmla="*/ 160 w 168"/>
                <a:gd name="T27" fmla="*/ 152 h 160"/>
                <a:gd name="T28" fmla="*/ 160 w 168"/>
                <a:gd name="T29" fmla="*/ 112 h 160"/>
                <a:gd name="T30" fmla="*/ 164 w 168"/>
                <a:gd name="T31" fmla="*/ 108 h 160"/>
                <a:gd name="T32" fmla="*/ 168 w 168"/>
                <a:gd name="T33" fmla="*/ 112 h 160"/>
                <a:gd name="T34" fmla="*/ 168 w 168"/>
                <a:gd name="T35" fmla="*/ 152 h 160"/>
                <a:gd name="T36" fmla="*/ 160 w 168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0">
                  <a:moveTo>
                    <a:pt x="160" y="160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56"/>
                    <a:pt x="0" y="1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0"/>
                    <a:pt x="166" y="52"/>
                    <a:pt x="164" y="52"/>
                  </a:cubicBezTo>
                  <a:cubicBezTo>
                    <a:pt x="162" y="52"/>
                    <a:pt x="160" y="50"/>
                    <a:pt x="160" y="4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0"/>
                    <a:pt x="162" y="108"/>
                    <a:pt x="164" y="108"/>
                  </a:cubicBezTo>
                  <a:cubicBezTo>
                    <a:pt x="166" y="108"/>
                    <a:pt x="168" y="110"/>
                    <a:pt x="168" y="112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6"/>
                    <a:pt x="164" y="160"/>
                    <a:pt x="160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1" name="Freeform 898"/>
            <p:cNvSpPr>
              <a:spLocks/>
            </p:cNvSpPr>
            <p:nvPr/>
          </p:nvSpPr>
          <p:spPr bwMode="auto">
            <a:xfrm>
              <a:off x="4086225" y="3957638"/>
              <a:ext cx="258763" cy="509588"/>
            </a:xfrm>
            <a:custGeom>
              <a:avLst/>
              <a:gdLst>
                <a:gd name="T0" fmla="*/ 77 w 81"/>
                <a:gd name="T1" fmla="*/ 160 h 160"/>
                <a:gd name="T2" fmla="*/ 75 w 81"/>
                <a:gd name="T3" fmla="*/ 159 h 160"/>
                <a:gd name="T4" fmla="*/ 3 w 81"/>
                <a:gd name="T5" fmla="*/ 115 h 160"/>
                <a:gd name="T6" fmla="*/ 2 w 81"/>
                <a:gd name="T7" fmla="*/ 110 h 160"/>
                <a:gd name="T8" fmla="*/ 7 w 81"/>
                <a:gd name="T9" fmla="*/ 109 h 160"/>
                <a:gd name="T10" fmla="*/ 73 w 81"/>
                <a:gd name="T11" fmla="*/ 149 h 160"/>
                <a:gd name="T12" fmla="*/ 73 w 81"/>
                <a:gd name="T13" fmla="*/ 11 h 160"/>
                <a:gd name="T14" fmla="*/ 7 w 81"/>
                <a:gd name="T15" fmla="*/ 51 h 160"/>
                <a:gd name="T16" fmla="*/ 2 w 81"/>
                <a:gd name="T17" fmla="*/ 50 h 160"/>
                <a:gd name="T18" fmla="*/ 3 w 81"/>
                <a:gd name="T19" fmla="*/ 45 h 160"/>
                <a:gd name="T20" fmla="*/ 75 w 81"/>
                <a:gd name="T21" fmla="*/ 1 h 160"/>
                <a:gd name="T22" fmla="*/ 79 w 81"/>
                <a:gd name="T23" fmla="*/ 1 h 160"/>
                <a:gd name="T24" fmla="*/ 81 w 81"/>
                <a:gd name="T25" fmla="*/ 4 h 160"/>
                <a:gd name="T26" fmla="*/ 81 w 81"/>
                <a:gd name="T27" fmla="*/ 156 h 160"/>
                <a:gd name="T28" fmla="*/ 79 w 81"/>
                <a:gd name="T29" fmla="*/ 159 h 160"/>
                <a:gd name="T30" fmla="*/ 77 w 81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60">
                  <a:moveTo>
                    <a:pt x="77" y="160"/>
                  </a:moveTo>
                  <a:cubicBezTo>
                    <a:pt x="76" y="160"/>
                    <a:pt x="76" y="160"/>
                    <a:pt x="75" y="159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4"/>
                    <a:pt x="0" y="112"/>
                    <a:pt x="2" y="110"/>
                  </a:cubicBezTo>
                  <a:cubicBezTo>
                    <a:pt x="3" y="108"/>
                    <a:pt x="5" y="107"/>
                    <a:pt x="7" y="10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3"/>
                    <a:pt x="3" y="52"/>
                    <a:pt x="2" y="50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8" y="0"/>
                    <a:pt x="79" y="1"/>
                  </a:cubicBezTo>
                  <a:cubicBezTo>
                    <a:pt x="80" y="1"/>
                    <a:pt x="81" y="3"/>
                    <a:pt x="81" y="4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7"/>
                    <a:pt x="80" y="159"/>
                    <a:pt x="79" y="159"/>
                  </a:cubicBezTo>
                  <a:cubicBezTo>
                    <a:pt x="78" y="160"/>
                    <a:pt x="78" y="160"/>
                    <a:pt x="7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1" name="Group 2340"/>
          <p:cNvGrpSpPr/>
          <p:nvPr/>
        </p:nvGrpSpPr>
        <p:grpSpPr>
          <a:xfrm>
            <a:off x="4305879" y="1225301"/>
            <a:ext cx="412922" cy="356380"/>
            <a:chOff x="2178048" y="1095375"/>
            <a:chExt cx="765176" cy="660400"/>
          </a:xfrm>
          <a:solidFill>
            <a:schemeClr val="accent1"/>
          </a:solidFill>
        </p:grpSpPr>
        <p:sp>
          <p:nvSpPr>
            <p:cNvPr id="2377" name="Freeform 899"/>
            <p:cNvSpPr>
              <a:spLocks/>
            </p:cNvSpPr>
            <p:nvPr/>
          </p:nvSpPr>
          <p:spPr bwMode="auto">
            <a:xfrm>
              <a:off x="2178048" y="1095375"/>
              <a:ext cx="765176" cy="558800"/>
            </a:xfrm>
            <a:custGeom>
              <a:avLst/>
              <a:gdLst>
                <a:gd name="T0" fmla="*/ 180 w 240"/>
                <a:gd name="T1" fmla="*/ 176 h 176"/>
                <a:gd name="T2" fmla="*/ 176 w 240"/>
                <a:gd name="T3" fmla="*/ 172 h 176"/>
                <a:gd name="T4" fmla="*/ 180 w 240"/>
                <a:gd name="T5" fmla="*/ 168 h 176"/>
                <a:gd name="T6" fmla="*/ 232 w 240"/>
                <a:gd name="T7" fmla="*/ 111 h 176"/>
                <a:gd name="T8" fmla="*/ 174 w 240"/>
                <a:gd name="T9" fmla="*/ 54 h 176"/>
                <a:gd name="T10" fmla="*/ 171 w 240"/>
                <a:gd name="T11" fmla="*/ 54 h 176"/>
                <a:gd name="T12" fmla="*/ 166 w 240"/>
                <a:gd name="T13" fmla="*/ 51 h 176"/>
                <a:gd name="T14" fmla="*/ 105 w 240"/>
                <a:gd name="T15" fmla="*/ 8 h 176"/>
                <a:gd name="T16" fmla="*/ 39 w 240"/>
                <a:gd name="T17" fmla="*/ 73 h 176"/>
                <a:gd name="T18" fmla="*/ 40 w 240"/>
                <a:gd name="T19" fmla="*/ 82 h 176"/>
                <a:gd name="T20" fmla="*/ 37 w 240"/>
                <a:gd name="T21" fmla="*/ 87 h 176"/>
                <a:gd name="T22" fmla="*/ 8 w 240"/>
                <a:gd name="T23" fmla="*/ 126 h 176"/>
                <a:gd name="T24" fmla="*/ 50 w 240"/>
                <a:gd name="T25" fmla="*/ 168 h 176"/>
                <a:gd name="T26" fmla="*/ 60 w 240"/>
                <a:gd name="T27" fmla="*/ 168 h 176"/>
                <a:gd name="T28" fmla="*/ 64 w 240"/>
                <a:gd name="T29" fmla="*/ 172 h 176"/>
                <a:gd name="T30" fmla="*/ 60 w 240"/>
                <a:gd name="T31" fmla="*/ 176 h 176"/>
                <a:gd name="T32" fmla="*/ 50 w 240"/>
                <a:gd name="T33" fmla="*/ 176 h 176"/>
                <a:gd name="T34" fmla="*/ 0 w 240"/>
                <a:gd name="T35" fmla="*/ 126 h 176"/>
                <a:gd name="T36" fmla="*/ 31 w 240"/>
                <a:gd name="T37" fmla="*/ 80 h 176"/>
                <a:gd name="T38" fmla="*/ 31 w 240"/>
                <a:gd name="T39" fmla="*/ 73 h 176"/>
                <a:gd name="T40" fmla="*/ 105 w 240"/>
                <a:gd name="T41" fmla="*/ 0 h 176"/>
                <a:gd name="T42" fmla="*/ 173 w 240"/>
                <a:gd name="T43" fmla="*/ 46 h 176"/>
                <a:gd name="T44" fmla="*/ 174 w 240"/>
                <a:gd name="T45" fmla="*/ 46 h 176"/>
                <a:gd name="T46" fmla="*/ 240 w 240"/>
                <a:gd name="T47" fmla="*/ 111 h 176"/>
                <a:gd name="T48" fmla="*/ 180 w 240"/>
                <a:gd name="T49" fmla="*/ 176 h 176"/>
                <a:gd name="T50" fmla="*/ 180 w 240"/>
                <a:gd name="T5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176">
                  <a:moveTo>
                    <a:pt x="180" y="176"/>
                  </a:moveTo>
                  <a:cubicBezTo>
                    <a:pt x="178" y="176"/>
                    <a:pt x="176" y="175"/>
                    <a:pt x="176" y="172"/>
                  </a:cubicBezTo>
                  <a:cubicBezTo>
                    <a:pt x="176" y="170"/>
                    <a:pt x="177" y="168"/>
                    <a:pt x="180" y="168"/>
                  </a:cubicBezTo>
                  <a:cubicBezTo>
                    <a:pt x="209" y="164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2" y="168"/>
                    <a:pt x="64" y="170"/>
                    <a:pt x="64" y="172"/>
                  </a:cubicBezTo>
                  <a:cubicBezTo>
                    <a:pt x="64" y="174"/>
                    <a:pt x="62" y="176"/>
                    <a:pt x="60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4" y="172"/>
                    <a:pt x="180" y="176"/>
                  </a:cubicBezTo>
                  <a:cubicBezTo>
                    <a:pt x="180" y="176"/>
                    <a:pt x="180" y="176"/>
                    <a:pt x="18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8" name="Freeform 900"/>
            <p:cNvSpPr>
              <a:spLocks/>
            </p:cNvSpPr>
            <p:nvPr/>
          </p:nvSpPr>
          <p:spPr bwMode="auto">
            <a:xfrm>
              <a:off x="2547936" y="14509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9" name="Freeform 901"/>
            <p:cNvSpPr>
              <a:spLocks/>
            </p:cNvSpPr>
            <p:nvPr/>
          </p:nvSpPr>
          <p:spPr bwMode="auto">
            <a:xfrm>
              <a:off x="2446336" y="1628775"/>
              <a:ext cx="228600" cy="127000"/>
            </a:xfrm>
            <a:custGeom>
              <a:avLst/>
              <a:gdLst>
                <a:gd name="T0" fmla="*/ 36 w 72"/>
                <a:gd name="T1" fmla="*/ 40 h 40"/>
                <a:gd name="T2" fmla="*/ 33 w 72"/>
                <a:gd name="T3" fmla="*/ 39 h 40"/>
                <a:gd name="T4" fmla="*/ 1 w 72"/>
                <a:gd name="T5" fmla="*/ 7 h 40"/>
                <a:gd name="T6" fmla="*/ 1 w 72"/>
                <a:gd name="T7" fmla="*/ 1 h 40"/>
                <a:gd name="T8" fmla="*/ 7 w 72"/>
                <a:gd name="T9" fmla="*/ 1 h 40"/>
                <a:gd name="T10" fmla="*/ 36 w 72"/>
                <a:gd name="T11" fmla="*/ 30 h 40"/>
                <a:gd name="T12" fmla="*/ 65 w 72"/>
                <a:gd name="T13" fmla="*/ 1 h 40"/>
                <a:gd name="T14" fmla="*/ 71 w 72"/>
                <a:gd name="T15" fmla="*/ 1 h 40"/>
                <a:gd name="T16" fmla="*/ 71 w 72"/>
                <a:gd name="T17" fmla="*/ 7 h 40"/>
                <a:gd name="T18" fmla="*/ 39 w 72"/>
                <a:gd name="T19" fmla="*/ 39 h 40"/>
                <a:gd name="T20" fmla="*/ 36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2" name="Group 2341"/>
          <p:cNvGrpSpPr/>
          <p:nvPr/>
        </p:nvGrpSpPr>
        <p:grpSpPr>
          <a:xfrm>
            <a:off x="5062331" y="1225301"/>
            <a:ext cx="412922" cy="342673"/>
            <a:chOff x="3579812" y="1095375"/>
            <a:chExt cx="765176" cy="635000"/>
          </a:xfrm>
          <a:solidFill>
            <a:schemeClr val="accent1"/>
          </a:solidFill>
        </p:grpSpPr>
        <p:sp>
          <p:nvSpPr>
            <p:cNvPr id="2374" name="Freeform 902"/>
            <p:cNvSpPr>
              <a:spLocks/>
            </p:cNvSpPr>
            <p:nvPr/>
          </p:nvSpPr>
          <p:spPr bwMode="auto">
            <a:xfrm>
              <a:off x="3962400" y="14255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5" name="Freeform 903"/>
            <p:cNvSpPr>
              <a:spLocks/>
            </p:cNvSpPr>
            <p:nvPr/>
          </p:nvSpPr>
          <p:spPr bwMode="auto">
            <a:xfrm>
              <a:off x="3860800" y="1425575"/>
              <a:ext cx="228600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6" name="Freeform 904"/>
            <p:cNvSpPr>
              <a:spLocks/>
            </p:cNvSpPr>
            <p:nvPr/>
          </p:nvSpPr>
          <p:spPr bwMode="auto">
            <a:xfrm>
              <a:off x="3579812" y="1095375"/>
              <a:ext cx="765176" cy="558800"/>
            </a:xfrm>
            <a:custGeom>
              <a:avLst/>
              <a:gdLst>
                <a:gd name="T0" fmla="*/ 178 w 240"/>
                <a:gd name="T1" fmla="*/ 176 h 176"/>
                <a:gd name="T2" fmla="*/ 152 w 240"/>
                <a:gd name="T3" fmla="*/ 176 h 176"/>
                <a:gd name="T4" fmla="*/ 148 w 240"/>
                <a:gd name="T5" fmla="*/ 172 h 176"/>
                <a:gd name="T6" fmla="*/ 152 w 240"/>
                <a:gd name="T7" fmla="*/ 168 h 176"/>
                <a:gd name="T8" fmla="*/ 178 w 240"/>
                <a:gd name="T9" fmla="*/ 168 h 176"/>
                <a:gd name="T10" fmla="*/ 232 w 240"/>
                <a:gd name="T11" fmla="*/ 111 h 176"/>
                <a:gd name="T12" fmla="*/ 174 w 240"/>
                <a:gd name="T13" fmla="*/ 54 h 176"/>
                <a:gd name="T14" fmla="*/ 171 w 240"/>
                <a:gd name="T15" fmla="*/ 54 h 176"/>
                <a:gd name="T16" fmla="*/ 166 w 240"/>
                <a:gd name="T17" fmla="*/ 51 h 176"/>
                <a:gd name="T18" fmla="*/ 105 w 240"/>
                <a:gd name="T19" fmla="*/ 8 h 176"/>
                <a:gd name="T20" fmla="*/ 39 w 240"/>
                <a:gd name="T21" fmla="*/ 73 h 176"/>
                <a:gd name="T22" fmla="*/ 40 w 240"/>
                <a:gd name="T23" fmla="*/ 82 h 176"/>
                <a:gd name="T24" fmla="*/ 37 w 240"/>
                <a:gd name="T25" fmla="*/ 87 h 176"/>
                <a:gd name="T26" fmla="*/ 8 w 240"/>
                <a:gd name="T27" fmla="*/ 126 h 176"/>
                <a:gd name="T28" fmla="*/ 50 w 240"/>
                <a:gd name="T29" fmla="*/ 168 h 176"/>
                <a:gd name="T30" fmla="*/ 96 w 240"/>
                <a:gd name="T31" fmla="*/ 168 h 176"/>
                <a:gd name="T32" fmla="*/ 100 w 240"/>
                <a:gd name="T33" fmla="*/ 172 h 176"/>
                <a:gd name="T34" fmla="*/ 96 w 240"/>
                <a:gd name="T35" fmla="*/ 176 h 176"/>
                <a:gd name="T36" fmla="*/ 50 w 240"/>
                <a:gd name="T37" fmla="*/ 176 h 176"/>
                <a:gd name="T38" fmla="*/ 0 w 240"/>
                <a:gd name="T39" fmla="*/ 126 h 176"/>
                <a:gd name="T40" fmla="*/ 31 w 240"/>
                <a:gd name="T41" fmla="*/ 80 h 176"/>
                <a:gd name="T42" fmla="*/ 31 w 240"/>
                <a:gd name="T43" fmla="*/ 73 h 176"/>
                <a:gd name="T44" fmla="*/ 105 w 240"/>
                <a:gd name="T45" fmla="*/ 0 h 176"/>
                <a:gd name="T46" fmla="*/ 173 w 240"/>
                <a:gd name="T47" fmla="*/ 46 h 176"/>
                <a:gd name="T48" fmla="*/ 174 w 240"/>
                <a:gd name="T49" fmla="*/ 46 h 176"/>
                <a:gd name="T50" fmla="*/ 240 w 240"/>
                <a:gd name="T51" fmla="*/ 111 h 176"/>
                <a:gd name="T52" fmla="*/ 178 w 240"/>
                <a:gd name="T5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176">
                  <a:moveTo>
                    <a:pt x="178" y="176"/>
                  </a:moveTo>
                  <a:cubicBezTo>
                    <a:pt x="152" y="176"/>
                    <a:pt x="152" y="176"/>
                    <a:pt x="152" y="176"/>
                  </a:cubicBezTo>
                  <a:cubicBezTo>
                    <a:pt x="150" y="176"/>
                    <a:pt x="148" y="174"/>
                    <a:pt x="148" y="172"/>
                  </a:cubicBezTo>
                  <a:cubicBezTo>
                    <a:pt x="148" y="170"/>
                    <a:pt x="150" y="168"/>
                    <a:pt x="152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12" y="168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8" y="168"/>
                    <a:pt x="100" y="170"/>
                    <a:pt x="100" y="172"/>
                  </a:cubicBezTo>
                  <a:cubicBezTo>
                    <a:pt x="100" y="174"/>
                    <a:pt x="98" y="176"/>
                    <a:pt x="96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7" y="176"/>
                    <a:pt x="178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0" name="Group 2469"/>
          <p:cNvGrpSpPr/>
          <p:nvPr/>
        </p:nvGrpSpPr>
        <p:grpSpPr>
          <a:xfrm>
            <a:off x="6603506" y="3438971"/>
            <a:ext cx="357237" cy="429199"/>
            <a:chOff x="2808759" y="4097951"/>
            <a:chExt cx="269890" cy="324256"/>
          </a:xfrm>
        </p:grpSpPr>
        <p:sp>
          <p:nvSpPr>
            <p:cNvPr id="2369" name="Freeform 905"/>
            <p:cNvSpPr>
              <a:spLocks/>
            </p:cNvSpPr>
            <p:nvPr/>
          </p:nvSpPr>
          <p:spPr bwMode="auto">
            <a:xfrm>
              <a:off x="2808759" y="4131606"/>
              <a:ext cx="10355" cy="290601"/>
            </a:xfrm>
            <a:custGeom>
              <a:avLst/>
              <a:gdLst>
                <a:gd name="T0" fmla="*/ 4 w 8"/>
                <a:gd name="T1" fmla="*/ 224 h 224"/>
                <a:gd name="T2" fmla="*/ 0 w 8"/>
                <a:gd name="T3" fmla="*/ 220 h 224"/>
                <a:gd name="T4" fmla="*/ 0 w 8"/>
                <a:gd name="T5" fmla="*/ 4 h 224"/>
                <a:gd name="T6" fmla="*/ 4 w 8"/>
                <a:gd name="T7" fmla="*/ 0 h 224"/>
                <a:gd name="T8" fmla="*/ 8 w 8"/>
                <a:gd name="T9" fmla="*/ 4 h 224"/>
                <a:gd name="T10" fmla="*/ 8 w 8"/>
                <a:gd name="T11" fmla="*/ 220 h 224"/>
                <a:gd name="T12" fmla="*/ 4 w 8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4">
                  <a:moveTo>
                    <a:pt x="4" y="224"/>
                  </a:moveTo>
                  <a:cubicBezTo>
                    <a:pt x="2" y="224"/>
                    <a:pt x="0" y="222"/>
                    <a:pt x="0" y="2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8" y="222"/>
                    <a:pt x="6" y="224"/>
                    <a:pt x="4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1" name="Freeform 907"/>
            <p:cNvSpPr>
              <a:spLocks/>
            </p:cNvSpPr>
            <p:nvPr/>
          </p:nvSpPr>
          <p:spPr bwMode="auto">
            <a:xfrm>
              <a:off x="3068294" y="4110895"/>
              <a:ext cx="10355" cy="148213"/>
            </a:xfrm>
            <a:custGeom>
              <a:avLst/>
              <a:gdLst>
                <a:gd name="T0" fmla="*/ 4 w 8"/>
                <a:gd name="T1" fmla="*/ 114 h 114"/>
                <a:gd name="T2" fmla="*/ 0 w 8"/>
                <a:gd name="T3" fmla="*/ 110 h 114"/>
                <a:gd name="T4" fmla="*/ 0 w 8"/>
                <a:gd name="T5" fmla="*/ 4 h 114"/>
                <a:gd name="T6" fmla="*/ 4 w 8"/>
                <a:gd name="T7" fmla="*/ 0 h 114"/>
                <a:gd name="T8" fmla="*/ 8 w 8"/>
                <a:gd name="T9" fmla="*/ 4 h 114"/>
                <a:gd name="T10" fmla="*/ 8 w 8"/>
                <a:gd name="T11" fmla="*/ 110 h 114"/>
                <a:gd name="T12" fmla="*/ 4 w 8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4">
                  <a:moveTo>
                    <a:pt x="4" y="114"/>
                  </a:moveTo>
                  <a:cubicBezTo>
                    <a:pt x="2" y="114"/>
                    <a:pt x="0" y="112"/>
                    <a:pt x="0" y="1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6" y="114"/>
                    <a:pt x="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2" name="Freeform 908"/>
            <p:cNvSpPr>
              <a:spLocks/>
            </p:cNvSpPr>
            <p:nvPr/>
          </p:nvSpPr>
          <p:spPr bwMode="auto">
            <a:xfrm>
              <a:off x="2808759" y="4235808"/>
              <a:ext cx="269890" cy="55661"/>
            </a:xfrm>
            <a:custGeom>
              <a:avLst/>
              <a:gdLst>
                <a:gd name="T0" fmla="*/ 150 w 208"/>
                <a:gd name="T1" fmla="*/ 40 h 43"/>
                <a:gd name="T2" fmla="*/ 93 w 208"/>
                <a:gd name="T3" fmla="*/ 28 h 43"/>
                <a:gd name="T4" fmla="*/ 7 w 208"/>
                <a:gd name="T5" fmla="*/ 32 h 43"/>
                <a:gd name="T6" fmla="*/ 1 w 208"/>
                <a:gd name="T7" fmla="*/ 32 h 43"/>
                <a:gd name="T8" fmla="*/ 1 w 208"/>
                <a:gd name="T9" fmla="*/ 26 h 43"/>
                <a:gd name="T10" fmla="*/ 95 w 208"/>
                <a:gd name="T11" fmla="*/ 20 h 43"/>
                <a:gd name="T12" fmla="*/ 201 w 208"/>
                <a:gd name="T13" fmla="*/ 11 h 43"/>
                <a:gd name="T14" fmla="*/ 207 w 208"/>
                <a:gd name="T15" fmla="*/ 11 h 43"/>
                <a:gd name="T16" fmla="*/ 207 w 208"/>
                <a:gd name="T17" fmla="*/ 17 h 43"/>
                <a:gd name="T18" fmla="*/ 150 w 208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3">
                  <a:moveTo>
                    <a:pt x="150" y="40"/>
                  </a:moveTo>
                  <a:cubicBezTo>
                    <a:pt x="130" y="40"/>
                    <a:pt x="111" y="34"/>
                    <a:pt x="93" y="28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3"/>
                    <a:pt x="3" y="33"/>
                    <a:pt x="1" y="32"/>
                  </a:cubicBezTo>
                  <a:cubicBezTo>
                    <a:pt x="0" y="30"/>
                    <a:pt x="0" y="27"/>
                    <a:pt x="1" y="26"/>
                  </a:cubicBezTo>
                  <a:cubicBezTo>
                    <a:pt x="29" y="0"/>
                    <a:pt x="63" y="10"/>
                    <a:pt x="95" y="20"/>
                  </a:cubicBezTo>
                  <a:cubicBezTo>
                    <a:pt x="130" y="32"/>
                    <a:pt x="167" y="43"/>
                    <a:pt x="201" y="11"/>
                  </a:cubicBezTo>
                  <a:cubicBezTo>
                    <a:pt x="203" y="9"/>
                    <a:pt x="205" y="9"/>
                    <a:pt x="207" y="11"/>
                  </a:cubicBezTo>
                  <a:cubicBezTo>
                    <a:pt x="208" y="13"/>
                    <a:pt x="208" y="15"/>
                    <a:pt x="207" y="17"/>
                  </a:cubicBezTo>
                  <a:cubicBezTo>
                    <a:pt x="188" y="34"/>
                    <a:pt x="169" y="40"/>
                    <a:pt x="1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3" name="Freeform 909"/>
            <p:cNvSpPr>
              <a:spLocks/>
            </p:cNvSpPr>
            <p:nvPr/>
          </p:nvSpPr>
          <p:spPr bwMode="auto">
            <a:xfrm>
              <a:off x="2808759" y="4097951"/>
              <a:ext cx="269890" cy="57603"/>
            </a:xfrm>
            <a:custGeom>
              <a:avLst/>
              <a:gdLst>
                <a:gd name="T0" fmla="*/ 150 w 208"/>
                <a:gd name="T1" fmla="*/ 41 h 44"/>
                <a:gd name="T2" fmla="*/ 93 w 208"/>
                <a:gd name="T3" fmla="*/ 29 h 44"/>
                <a:gd name="T4" fmla="*/ 7 w 208"/>
                <a:gd name="T5" fmla="*/ 32 h 44"/>
                <a:gd name="T6" fmla="*/ 1 w 208"/>
                <a:gd name="T7" fmla="*/ 32 h 44"/>
                <a:gd name="T8" fmla="*/ 1 w 208"/>
                <a:gd name="T9" fmla="*/ 27 h 44"/>
                <a:gd name="T10" fmla="*/ 95 w 208"/>
                <a:gd name="T11" fmla="*/ 21 h 44"/>
                <a:gd name="T12" fmla="*/ 201 w 208"/>
                <a:gd name="T13" fmla="*/ 11 h 44"/>
                <a:gd name="T14" fmla="*/ 207 w 208"/>
                <a:gd name="T15" fmla="*/ 12 h 44"/>
                <a:gd name="T16" fmla="*/ 207 w 208"/>
                <a:gd name="T17" fmla="*/ 17 h 44"/>
                <a:gd name="T18" fmla="*/ 150 w 208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4">
                  <a:moveTo>
                    <a:pt x="150" y="41"/>
                  </a:moveTo>
                  <a:cubicBezTo>
                    <a:pt x="130" y="41"/>
                    <a:pt x="111" y="34"/>
                    <a:pt x="93" y="29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4"/>
                    <a:pt x="3" y="34"/>
                    <a:pt x="1" y="32"/>
                  </a:cubicBezTo>
                  <a:cubicBezTo>
                    <a:pt x="0" y="31"/>
                    <a:pt x="0" y="28"/>
                    <a:pt x="1" y="27"/>
                  </a:cubicBezTo>
                  <a:cubicBezTo>
                    <a:pt x="29" y="0"/>
                    <a:pt x="63" y="11"/>
                    <a:pt x="95" y="21"/>
                  </a:cubicBezTo>
                  <a:cubicBezTo>
                    <a:pt x="130" y="32"/>
                    <a:pt x="167" y="44"/>
                    <a:pt x="201" y="11"/>
                  </a:cubicBezTo>
                  <a:cubicBezTo>
                    <a:pt x="203" y="10"/>
                    <a:pt x="205" y="10"/>
                    <a:pt x="207" y="12"/>
                  </a:cubicBezTo>
                  <a:cubicBezTo>
                    <a:pt x="208" y="13"/>
                    <a:pt x="208" y="16"/>
                    <a:pt x="207" y="17"/>
                  </a:cubicBezTo>
                  <a:cubicBezTo>
                    <a:pt x="188" y="35"/>
                    <a:pt x="169" y="41"/>
                    <a:pt x="150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2" name="Group 2471"/>
          <p:cNvGrpSpPr/>
          <p:nvPr/>
        </p:nvGrpSpPr>
        <p:grpSpPr>
          <a:xfrm>
            <a:off x="4295599" y="3473239"/>
            <a:ext cx="433482" cy="367517"/>
            <a:chOff x="1065154" y="4123840"/>
            <a:chExt cx="327492" cy="277656"/>
          </a:xfrm>
        </p:grpSpPr>
        <p:sp>
          <p:nvSpPr>
            <p:cNvPr id="2362" name="Freeform 910"/>
            <p:cNvSpPr>
              <a:spLocks/>
            </p:cNvSpPr>
            <p:nvPr/>
          </p:nvSpPr>
          <p:spPr bwMode="auto">
            <a:xfrm>
              <a:off x="1245728" y="4123840"/>
              <a:ext cx="146918" cy="146919"/>
            </a:xfrm>
            <a:custGeom>
              <a:avLst/>
              <a:gdLst>
                <a:gd name="T0" fmla="*/ 86 w 113"/>
                <a:gd name="T1" fmla="*/ 113 h 113"/>
                <a:gd name="T2" fmla="*/ 83 w 113"/>
                <a:gd name="T3" fmla="*/ 112 h 113"/>
                <a:gd name="T4" fmla="*/ 83 w 113"/>
                <a:gd name="T5" fmla="*/ 106 h 113"/>
                <a:gd name="T6" fmla="*/ 83 w 113"/>
                <a:gd name="T7" fmla="*/ 30 h 113"/>
                <a:gd name="T8" fmla="*/ 7 w 113"/>
                <a:gd name="T9" fmla="*/ 30 h 113"/>
                <a:gd name="T10" fmla="*/ 1 w 113"/>
                <a:gd name="T11" fmla="*/ 30 h 113"/>
                <a:gd name="T12" fmla="*/ 1 w 113"/>
                <a:gd name="T13" fmla="*/ 24 h 113"/>
                <a:gd name="T14" fmla="*/ 89 w 113"/>
                <a:gd name="T15" fmla="*/ 24 h 113"/>
                <a:gd name="T16" fmla="*/ 89 w 113"/>
                <a:gd name="T17" fmla="*/ 112 h 113"/>
                <a:gd name="T18" fmla="*/ 86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86" y="113"/>
                  </a:moveTo>
                  <a:cubicBezTo>
                    <a:pt x="85" y="113"/>
                    <a:pt x="84" y="113"/>
                    <a:pt x="83" y="112"/>
                  </a:cubicBezTo>
                  <a:cubicBezTo>
                    <a:pt x="82" y="110"/>
                    <a:pt x="82" y="108"/>
                    <a:pt x="83" y="106"/>
                  </a:cubicBezTo>
                  <a:cubicBezTo>
                    <a:pt x="104" y="85"/>
                    <a:pt x="104" y="51"/>
                    <a:pt x="83" y="30"/>
                  </a:cubicBezTo>
                  <a:cubicBezTo>
                    <a:pt x="62" y="9"/>
                    <a:pt x="28" y="9"/>
                    <a:pt x="7" y="30"/>
                  </a:cubicBezTo>
                  <a:cubicBezTo>
                    <a:pt x="5" y="31"/>
                    <a:pt x="3" y="31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25" y="0"/>
                    <a:pt x="65" y="0"/>
                    <a:pt x="89" y="24"/>
                  </a:cubicBezTo>
                  <a:cubicBezTo>
                    <a:pt x="113" y="48"/>
                    <a:pt x="113" y="88"/>
                    <a:pt x="89" y="112"/>
                  </a:cubicBezTo>
                  <a:cubicBezTo>
                    <a:pt x="88" y="113"/>
                    <a:pt x="87" y="113"/>
                    <a:pt x="86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4" name="Freeform 912"/>
            <p:cNvSpPr>
              <a:spLocks/>
            </p:cNvSpPr>
            <p:nvPr/>
          </p:nvSpPr>
          <p:spPr bwMode="auto">
            <a:xfrm>
              <a:off x="1223722" y="4154259"/>
              <a:ext cx="32361" cy="29772"/>
            </a:xfrm>
            <a:custGeom>
              <a:avLst/>
              <a:gdLst>
                <a:gd name="T0" fmla="*/ 4 w 25"/>
                <a:gd name="T1" fmla="*/ 23 h 23"/>
                <a:gd name="T2" fmla="*/ 1 w 25"/>
                <a:gd name="T3" fmla="*/ 22 h 23"/>
                <a:gd name="T4" fmla="*/ 1 w 25"/>
                <a:gd name="T5" fmla="*/ 16 h 23"/>
                <a:gd name="T6" fmla="*/ 18 w 25"/>
                <a:gd name="T7" fmla="*/ 1 h 23"/>
                <a:gd name="T8" fmla="*/ 24 w 25"/>
                <a:gd name="T9" fmla="*/ 1 h 23"/>
                <a:gd name="T10" fmla="*/ 24 w 25"/>
                <a:gd name="T11" fmla="*/ 7 h 23"/>
                <a:gd name="T12" fmla="*/ 7 w 25"/>
                <a:gd name="T13" fmla="*/ 22 h 23"/>
                <a:gd name="T14" fmla="*/ 4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4" y="23"/>
                  </a:moveTo>
                  <a:cubicBezTo>
                    <a:pt x="3" y="23"/>
                    <a:pt x="2" y="23"/>
                    <a:pt x="1" y="22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4" y="1"/>
                  </a:cubicBezTo>
                  <a:cubicBezTo>
                    <a:pt x="25" y="3"/>
                    <a:pt x="25" y="6"/>
                    <a:pt x="24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5" name="Freeform 913"/>
            <p:cNvSpPr>
              <a:spLocks/>
            </p:cNvSpPr>
            <p:nvPr/>
          </p:nvSpPr>
          <p:spPr bwMode="auto">
            <a:xfrm>
              <a:off x="1065154" y="4123840"/>
              <a:ext cx="146918" cy="146919"/>
            </a:xfrm>
            <a:custGeom>
              <a:avLst/>
              <a:gdLst>
                <a:gd name="T0" fmla="*/ 27 w 113"/>
                <a:gd name="T1" fmla="*/ 113 h 113"/>
                <a:gd name="T2" fmla="*/ 24 w 113"/>
                <a:gd name="T3" fmla="*/ 112 h 113"/>
                <a:gd name="T4" fmla="*/ 24 w 113"/>
                <a:gd name="T5" fmla="*/ 24 h 113"/>
                <a:gd name="T6" fmla="*/ 112 w 113"/>
                <a:gd name="T7" fmla="*/ 24 h 113"/>
                <a:gd name="T8" fmla="*/ 112 w 113"/>
                <a:gd name="T9" fmla="*/ 30 h 113"/>
                <a:gd name="T10" fmla="*/ 106 w 113"/>
                <a:gd name="T11" fmla="*/ 30 h 113"/>
                <a:gd name="T12" fmla="*/ 30 w 113"/>
                <a:gd name="T13" fmla="*/ 30 h 113"/>
                <a:gd name="T14" fmla="*/ 30 w 113"/>
                <a:gd name="T15" fmla="*/ 106 h 113"/>
                <a:gd name="T16" fmla="*/ 30 w 113"/>
                <a:gd name="T17" fmla="*/ 112 h 113"/>
                <a:gd name="T18" fmla="*/ 27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27" y="113"/>
                  </a:moveTo>
                  <a:cubicBezTo>
                    <a:pt x="26" y="113"/>
                    <a:pt x="25" y="113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8" y="0"/>
                    <a:pt x="88" y="0"/>
                    <a:pt x="112" y="24"/>
                  </a:cubicBezTo>
                  <a:cubicBezTo>
                    <a:pt x="113" y="26"/>
                    <a:pt x="113" y="28"/>
                    <a:pt x="112" y="30"/>
                  </a:cubicBezTo>
                  <a:cubicBezTo>
                    <a:pt x="110" y="31"/>
                    <a:pt x="108" y="31"/>
                    <a:pt x="106" y="30"/>
                  </a:cubicBezTo>
                  <a:cubicBezTo>
                    <a:pt x="85" y="9"/>
                    <a:pt x="51" y="9"/>
                    <a:pt x="30" y="30"/>
                  </a:cubicBezTo>
                  <a:cubicBezTo>
                    <a:pt x="9" y="51"/>
                    <a:pt x="9" y="85"/>
                    <a:pt x="30" y="106"/>
                  </a:cubicBezTo>
                  <a:cubicBezTo>
                    <a:pt x="31" y="108"/>
                    <a:pt x="31" y="110"/>
                    <a:pt x="30" y="112"/>
                  </a:cubicBezTo>
                  <a:cubicBezTo>
                    <a:pt x="29" y="113"/>
                    <a:pt x="28" y="113"/>
                    <a:pt x="2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7" name="Freeform 915"/>
            <p:cNvSpPr>
              <a:spLocks/>
            </p:cNvSpPr>
            <p:nvPr/>
          </p:nvSpPr>
          <p:spPr bwMode="auto">
            <a:xfrm>
              <a:off x="1201717" y="4154259"/>
              <a:ext cx="32361" cy="29772"/>
            </a:xfrm>
            <a:custGeom>
              <a:avLst/>
              <a:gdLst>
                <a:gd name="T0" fmla="*/ 21 w 25"/>
                <a:gd name="T1" fmla="*/ 23 h 23"/>
                <a:gd name="T2" fmla="*/ 18 w 25"/>
                <a:gd name="T3" fmla="*/ 22 h 23"/>
                <a:gd name="T4" fmla="*/ 1 w 25"/>
                <a:gd name="T5" fmla="*/ 7 h 23"/>
                <a:gd name="T6" fmla="*/ 1 w 25"/>
                <a:gd name="T7" fmla="*/ 1 h 23"/>
                <a:gd name="T8" fmla="*/ 7 w 25"/>
                <a:gd name="T9" fmla="*/ 1 h 23"/>
                <a:gd name="T10" fmla="*/ 24 w 25"/>
                <a:gd name="T11" fmla="*/ 16 h 23"/>
                <a:gd name="T12" fmla="*/ 24 w 25"/>
                <a:gd name="T13" fmla="*/ 22 h 23"/>
                <a:gd name="T14" fmla="*/ 21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1" y="23"/>
                  </a:moveTo>
                  <a:cubicBezTo>
                    <a:pt x="20" y="23"/>
                    <a:pt x="19" y="23"/>
                    <a:pt x="18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20"/>
                    <a:pt x="24" y="22"/>
                  </a:cubicBezTo>
                  <a:cubicBezTo>
                    <a:pt x="23" y="23"/>
                    <a:pt x="22" y="23"/>
                    <a:pt x="21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8" name="Freeform 916"/>
            <p:cNvSpPr>
              <a:spLocks/>
            </p:cNvSpPr>
            <p:nvPr/>
          </p:nvSpPr>
          <p:spPr bwMode="auto">
            <a:xfrm>
              <a:off x="1094926" y="4260403"/>
              <a:ext cx="267948" cy="141093"/>
            </a:xfrm>
            <a:custGeom>
              <a:avLst/>
              <a:gdLst>
                <a:gd name="T0" fmla="*/ 103 w 206"/>
                <a:gd name="T1" fmla="*/ 109 h 109"/>
                <a:gd name="T2" fmla="*/ 103 w 206"/>
                <a:gd name="T3" fmla="*/ 109 h 109"/>
                <a:gd name="T4" fmla="*/ 90 w 206"/>
                <a:gd name="T5" fmla="*/ 103 h 109"/>
                <a:gd name="T6" fmla="*/ 1 w 206"/>
                <a:gd name="T7" fmla="*/ 7 h 109"/>
                <a:gd name="T8" fmla="*/ 1 w 206"/>
                <a:gd name="T9" fmla="*/ 1 h 109"/>
                <a:gd name="T10" fmla="*/ 7 w 206"/>
                <a:gd name="T11" fmla="*/ 1 h 109"/>
                <a:gd name="T12" fmla="*/ 96 w 206"/>
                <a:gd name="T13" fmla="*/ 98 h 109"/>
                <a:gd name="T14" fmla="*/ 103 w 206"/>
                <a:gd name="T15" fmla="*/ 101 h 109"/>
                <a:gd name="T16" fmla="*/ 103 w 206"/>
                <a:gd name="T17" fmla="*/ 101 h 109"/>
                <a:gd name="T18" fmla="*/ 110 w 206"/>
                <a:gd name="T19" fmla="*/ 98 h 109"/>
                <a:gd name="T20" fmla="*/ 199 w 206"/>
                <a:gd name="T21" fmla="*/ 1 h 109"/>
                <a:gd name="T22" fmla="*/ 205 w 206"/>
                <a:gd name="T23" fmla="*/ 1 h 109"/>
                <a:gd name="T24" fmla="*/ 205 w 206"/>
                <a:gd name="T25" fmla="*/ 7 h 109"/>
                <a:gd name="T26" fmla="*/ 116 w 206"/>
                <a:gd name="T27" fmla="*/ 103 h 109"/>
                <a:gd name="T28" fmla="*/ 103 w 206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09">
                  <a:moveTo>
                    <a:pt x="103" y="109"/>
                  </a:moveTo>
                  <a:cubicBezTo>
                    <a:pt x="103" y="109"/>
                    <a:pt x="103" y="109"/>
                    <a:pt x="103" y="109"/>
                  </a:cubicBezTo>
                  <a:cubicBezTo>
                    <a:pt x="98" y="109"/>
                    <a:pt x="93" y="107"/>
                    <a:pt x="90" y="10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8" y="100"/>
                    <a:pt x="100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6" y="101"/>
                    <a:pt x="108" y="100"/>
                    <a:pt x="110" y="98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1" y="0"/>
                    <a:pt x="203" y="0"/>
                    <a:pt x="205" y="1"/>
                  </a:cubicBezTo>
                  <a:cubicBezTo>
                    <a:pt x="206" y="3"/>
                    <a:pt x="206" y="5"/>
                    <a:pt x="205" y="7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3" y="107"/>
                    <a:pt x="108" y="109"/>
                    <a:pt x="10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45" name="Freeform 917"/>
          <p:cNvSpPr>
            <a:spLocks noEditPoints="1"/>
          </p:cNvSpPr>
          <p:nvPr/>
        </p:nvSpPr>
        <p:spPr bwMode="auto">
          <a:xfrm>
            <a:off x="3549427" y="3456106"/>
            <a:ext cx="414636" cy="413778"/>
          </a:xfrm>
          <a:custGeom>
            <a:avLst/>
            <a:gdLst>
              <a:gd name="T0" fmla="*/ 198 w 241"/>
              <a:gd name="T1" fmla="*/ 240 h 241"/>
              <a:gd name="T2" fmla="*/ 192 w 241"/>
              <a:gd name="T3" fmla="*/ 238 h 241"/>
              <a:gd name="T4" fmla="*/ 125 w 241"/>
              <a:gd name="T5" fmla="*/ 192 h 241"/>
              <a:gd name="T6" fmla="*/ 116 w 241"/>
              <a:gd name="T7" fmla="*/ 192 h 241"/>
              <a:gd name="T8" fmla="*/ 48 w 241"/>
              <a:gd name="T9" fmla="*/ 238 h 241"/>
              <a:gd name="T10" fmla="*/ 39 w 241"/>
              <a:gd name="T11" fmla="*/ 238 h 241"/>
              <a:gd name="T12" fmla="*/ 38 w 241"/>
              <a:gd name="T13" fmla="*/ 231 h 241"/>
              <a:gd name="T14" fmla="*/ 58 w 241"/>
              <a:gd name="T15" fmla="*/ 158 h 241"/>
              <a:gd name="T16" fmla="*/ 56 w 241"/>
              <a:gd name="T17" fmla="*/ 149 h 241"/>
              <a:gd name="T18" fmla="*/ 3 w 241"/>
              <a:gd name="T19" fmla="*/ 95 h 241"/>
              <a:gd name="T20" fmla="*/ 1 w 241"/>
              <a:gd name="T21" fmla="*/ 87 h 241"/>
              <a:gd name="T22" fmla="*/ 8 w 241"/>
              <a:gd name="T23" fmla="*/ 82 h 241"/>
              <a:gd name="T24" fmla="*/ 78 w 241"/>
              <a:gd name="T25" fmla="*/ 76 h 241"/>
              <a:gd name="T26" fmla="*/ 86 w 241"/>
              <a:gd name="T27" fmla="*/ 70 h 241"/>
              <a:gd name="T28" fmla="*/ 114 w 241"/>
              <a:gd name="T29" fmla="*/ 5 h 241"/>
              <a:gd name="T30" fmla="*/ 120 w 241"/>
              <a:gd name="T31" fmla="*/ 0 h 241"/>
              <a:gd name="T32" fmla="*/ 127 w 241"/>
              <a:gd name="T33" fmla="*/ 5 h 241"/>
              <a:gd name="T34" fmla="*/ 155 w 241"/>
              <a:gd name="T35" fmla="*/ 70 h 241"/>
              <a:gd name="T36" fmla="*/ 163 w 241"/>
              <a:gd name="T37" fmla="*/ 76 h 241"/>
              <a:gd name="T38" fmla="*/ 233 w 241"/>
              <a:gd name="T39" fmla="*/ 82 h 241"/>
              <a:gd name="T40" fmla="*/ 240 w 241"/>
              <a:gd name="T41" fmla="*/ 87 h 241"/>
              <a:gd name="T42" fmla="*/ 238 w 241"/>
              <a:gd name="T43" fmla="*/ 95 h 241"/>
              <a:gd name="T44" fmla="*/ 185 w 241"/>
              <a:gd name="T45" fmla="*/ 149 h 241"/>
              <a:gd name="T46" fmla="*/ 182 w 241"/>
              <a:gd name="T47" fmla="*/ 158 h 241"/>
              <a:gd name="T48" fmla="*/ 203 w 241"/>
              <a:gd name="T49" fmla="*/ 231 h 241"/>
              <a:gd name="T50" fmla="*/ 202 w 241"/>
              <a:gd name="T51" fmla="*/ 238 h 241"/>
              <a:gd name="T52" fmla="*/ 198 w 241"/>
              <a:gd name="T53" fmla="*/ 240 h 241"/>
              <a:gd name="T54" fmla="*/ 120 w 241"/>
              <a:gd name="T55" fmla="*/ 183 h 241"/>
              <a:gd name="T56" fmla="*/ 129 w 241"/>
              <a:gd name="T57" fmla="*/ 185 h 241"/>
              <a:gd name="T58" fmla="*/ 194 w 241"/>
              <a:gd name="T59" fmla="*/ 230 h 241"/>
              <a:gd name="T60" fmla="*/ 175 w 241"/>
              <a:gd name="T61" fmla="*/ 160 h 241"/>
              <a:gd name="T62" fmla="*/ 179 w 241"/>
              <a:gd name="T63" fmla="*/ 143 h 241"/>
              <a:gd name="T64" fmla="*/ 232 w 241"/>
              <a:gd name="T65" fmla="*/ 90 h 241"/>
              <a:gd name="T66" fmla="*/ 162 w 241"/>
              <a:gd name="T67" fmla="*/ 84 h 241"/>
              <a:gd name="T68" fmla="*/ 148 w 241"/>
              <a:gd name="T69" fmla="*/ 73 h 241"/>
              <a:gd name="T70" fmla="*/ 120 w 241"/>
              <a:gd name="T71" fmla="*/ 10 h 241"/>
              <a:gd name="T72" fmla="*/ 93 w 241"/>
              <a:gd name="T73" fmla="*/ 73 h 241"/>
              <a:gd name="T74" fmla="*/ 79 w 241"/>
              <a:gd name="T75" fmla="*/ 84 h 241"/>
              <a:gd name="T76" fmla="*/ 9 w 241"/>
              <a:gd name="T77" fmla="*/ 90 h 241"/>
              <a:gd name="T78" fmla="*/ 62 w 241"/>
              <a:gd name="T79" fmla="*/ 143 h 241"/>
              <a:gd name="T80" fmla="*/ 66 w 241"/>
              <a:gd name="T81" fmla="*/ 160 h 241"/>
              <a:gd name="T82" fmla="*/ 46 w 241"/>
              <a:gd name="T83" fmla="*/ 230 h 241"/>
              <a:gd name="T84" fmla="*/ 112 w 241"/>
              <a:gd name="T85" fmla="*/ 185 h 241"/>
              <a:gd name="T86" fmla="*/ 120 w 241"/>
              <a:gd name="T87" fmla="*/ 18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41">
                <a:moveTo>
                  <a:pt x="198" y="240"/>
                </a:moveTo>
                <a:cubicBezTo>
                  <a:pt x="196" y="240"/>
                  <a:pt x="194" y="239"/>
                  <a:pt x="192" y="238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23" y="190"/>
                  <a:pt x="118" y="190"/>
                  <a:pt x="116" y="192"/>
                </a:cubicBezTo>
                <a:cubicBezTo>
                  <a:pt x="48" y="238"/>
                  <a:pt x="48" y="238"/>
                  <a:pt x="48" y="238"/>
                </a:cubicBezTo>
                <a:cubicBezTo>
                  <a:pt x="45" y="241"/>
                  <a:pt x="41" y="240"/>
                  <a:pt x="39" y="238"/>
                </a:cubicBezTo>
                <a:cubicBezTo>
                  <a:pt x="37" y="236"/>
                  <a:pt x="37" y="234"/>
                  <a:pt x="38" y="231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59" y="155"/>
                  <a:pt x="58" y="151"/>
                  <a:pt x="56" y="149"/>
                </a:cubicBezTo>
                <a:cubicBezTo>
                  <a:pt x="3" y="95"/>
                  <a:pt x="3" y="95"/>
                  <a:pt x="3" y="95"/>
                </a:cubicBezTo>
                <a:cubicBezTo>
                  <a:pt x="0" y="92"/>
                  <a:pt x="0" y="88"/>
                  <a:pt x="1" y="87"/>
                </a:cubicBezTo>
                <a:cubicBezTo>
                  <a:pt x="1" y="86"/>
                  <a:pt x="3" y="83"/>
                  <a:pt x="8" y="82"/>
                </a:cubicBezTo>
                <a:cubicBezTo>
                  <a:pt x="78" y="76"/>
                  <a:pt x="78" y="76"/>
                  <a:pt x="78" y="76"/>
                </a:cubicBezTo>
                <a:cubicBezTo>
                  <a:pt x="81" y="75"/>
                  <a:pt x="84" y="73"/>
                  <a:pt x="86" y="70"/>
                </a:cubicBezTo>
                <a:cubicBezTo>
                  <a:pt x="114" y="5"/>
                  <a:pt x="114" y="5"/>
                  <a:pt x="114" y="5"/>
                </a:cubicBezTo>
                <a:cubicBezTo>
                  <a:pt x="116" y="0"/>
                  <a:pt x="119" y="0"/>
                  <a:pt x="120" y="0"/>
                </a:cubicBezTo>
                <a:cubicBezTo>
                  <a:pt x="122" y="0"/>
                  <a:pt x="125" y="0"/>
                  <a:pt x="127" y="5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6" y="73"/>
                  <a:pt x="160" y="75"/>
                  <a:pt x="163" y="76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8" y="83"/>
                  <a:pt x="240" y="86"/>
                  <a:pt x="240" y="87"/>
                </a:cubicBezTo>
                <a:cubicBezTo>
                  <a:pt x="241" y="88"/>
                  <a:pt x="241" y="92"/>
                  <a:pt x="238" y="95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3" y="151"/>
                  <a:pt x="182" y="155"/>
                  <a:pt x="182" y="158"/>
                </a:cubicBezTo>
                <a:cubicBezTo>
                  <a:pt x="203" y="231"/>
                  <a:pt x="203" y="231"/>
                  <a:pt x="203" y="231"/>
                </a:cubicBezTo>
                <a:cubicBezTo>
                  <a:pt x="204" y="234"/>
                  <a:pt x="204" y="236"/>
                  <a:pt x="202" y="238"/>
                </a:cubicBezTo>
                <a:cubicBezTo>
                  <a:pt x="201" y="239"/>
                  <a:pt x="199" y="240"/>
                  <a:pt x="198" y="240"/>
                </a:cubicBezTo>
                <a:close/>
                <a:moveTo>
                  <a:pt x="120" y="183"/>
                </a:moveTo>
                <a:cubicBezTo>
                  <a:pt x="124" y="183"/>
                  <a:pt x="127" y="184"/>
                  <a:pt x="129" y="185"/>
                </a:cubicBezTo>
                <a:cubicBezTo>
                  <a:pt x="194" y="230"/>
                  <a:pt x="194" y="230"/>
                  <a:pt x="194" y="23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3" y="155"/>
                  <a:pt x="175" y="147"/>
                  <a:pt x="179" y="143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57" y="83"/>
                  <a:pt x="150" y="78"/>
                  <a:pt x="148" y="73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93" y="73"/>
                  <a:pt x="93" y="73"/>
                  <a:pt x="93" y="73"/>
                </a:cubicBezTo>
                <a:cubicBezTo>
                  <a:pt x="91" y="78"/>
                  <a:pt x="84" y="83"/>
                  <a:pt x="79" y="84"/>
                </a:cubicBezTo>
                <a:cubicBezTo>
                  <a:pt x="9" y="90"/>
                  <a:pt x="9" y="90"/>
                  <a:pt x="9" y="90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6" y="147"/>
                  <a:pt x="68" y="155"/>
                  <a:pt x="66" y="16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4" y="184"/>
                  <a:pt x="117" y="183"/>
                  <a:pt x="120" y="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46" name="Group 2345"/>
          <p:cNvGrpSpPr/>
          <p:nvPr/>
        </p:nvGrpSpPr>
        <p:grpSpPr>
          <a:xfrm>
            <a:off x="6575236" y="4967295"/>
            <a:ext cx="412922" cy="411208"/>
            <a:chOff x="6383340" y="8029576"/>
            <a:chExt cx="765176" cy="762000"/>
          </a:xfrm>
          <a:solidFill>
            <a:schemeClr val="accent1"/>
          </a:solidFill>
        </p:grpSpPr>
        <p:sp>
          <p:nvSpPr>
            <p:cNvPr id="2358" name="Freeform 918"/>
            <p:cNvSpPr>
              <a:spLocks noEditPoints="1"/>
            </p:cNvSpPr>
            <p:nvPr/>
          </p:nvSpPr>
          <p:spPr bwMode="auto">
            <a:xfrm>
              <a:off x="6486528" y="8131176"/>
              <a:ext cx="560388" cy="558800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9" name="Freeform 919"/>
            <p:cNvSpPr>
              <a:spLocks noEditPoints="1"/>
            </p:cNvSpPr>
            <p:nvPr/>
          </p:nvSpPr>
          <p:spPr bwMode="auto">
            <a:xfrm>
              <a:off x="6613528" y="8258176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0" name="Freeform 920"/>
            <p:cNvSpPr>
              <a:spLocks/>
            </p:cNvSpPr>
            <p:nvPr/>
          </p:nvSpPr>
          <p:spPr bwMode="auto">
            <a:xfrm>
              <a:off x="6753228" y="8029576"/>
              <a:ext cx="25400" cy="762000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1" name="Freeform 921"/>
            <p:cNvSpPr>
              <a:spLocks/>
            </p:cNvSpPr>
            <p:nvPr/>
          </p:nvSpPr>
          <p:spPr bwMode="auto">
            <a:xfrm>
              <a:off x="6383340" y="839787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3549427" y="2701367"/>
            <a:ext cx="412922" cy="412065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2355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6" name="Freeform 923"/>
            <p:cNvSpPr>
              <a:spLocks/>
            </p:cNvSpPr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7" name="Freeform 924"/>
            <p:cNvSpPr>
              <a:spLocks/>
            </p:cNvSpPr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8" name="Group 2347"/>
          <p:cNvGrpSpPr/>
          <p:nvPr/>
        </p:nvGrpSpPr>
        <p:grpSpPr>
          <a:xfrm>
            <a:off x="5874468" y="4211699"/>
            <a:ext cx="302410" cy="412065"/>
            <a:chOff x="5084764" y="6629401"/>
            <a:chExt cx="560388" cy="763588"/>
          </a:xfrm>
          <a:solidFill>
            <a:schemeClr val="accent1"/>
          </a:solidFill>
        </p:grpSpPr>
        <p:sp>
          <p:nvSpPr>
            <p:cNvPr id="2353" name="Freeform 925"/>
            <p:cNvSpPr>
              <a:spLocks noEditPoints="1"/>
            </p:cNvSpPr>
            <p:nvPr/>
          </p:nvSpPr>
          <p:spPr bwMode="auto">
            <a:xfrm>
              <a:off x="5224464" y="6769101"/>
              <a:ext cx="279400" cy="2794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4" name="Freeform 926"/>
            <p:cNvSpPr>
              <a:spLocks noEditPoints="1"/>
            </p:cNvSpPr>
            <p:nvPr/>
          </p:nvSpPr>
          <p:spPr bwMode="auto">
            <a:xfrm>
              <a:off x="5084764" y="6629401"/>
              <a:ext cx="560388" cy="763588"/>
            </a:xfrm>
            <a:custGeom>
              <a:avLst/>
              <a:gdLst>
                <a:gd name="T0" fmla="*/ 88 w 176"/>
                <a:gd name="T1" fmla="*/ 240 h 240"/>
                <a:gd name="T2" fmla="*/ 85 w 176"/>
                <a:gd name="T3" fmla="*/ 239 h 240"/>
                <a:gd name="T4" fmla="*/ 43 w 176"/>
                <a:gd name="T5" fmla="*/ 193 h 240"/>
                <a:gd name="T6" fmla="*/ 0 w 176"/>
                <a:gd name="T7" fmla="*/ 89 h 240"/>
                <a:gd name="T8" fmla="*/ 88 w 176"/>
                <a:gd name="T9" fmla="*/ 0 h 240"/>
                <a:gd name="T10" fmla="*/ 176 w 176"/>
                <a:gd name="T11" fmla="*/ 89 h 240"/>
                <a:gd name="T12" fmla="*/ 133 w 176"/>
                <a:gd name="T13" fmla="*/ 193 h 240"/>
                <a:gd name="T14" fmla="*/ 91 w 176"/>
                <a:gd name="T15" fmla="*/ 239 h 240"/>
                <a:gd name="T16" fmla="*/ 88 w 176"/>
                <a:gd name="T17" fmla="*/ 240 h 240"/>
                <a:gd name="T18" fmla="*/ 88 w 176"/>
                <a:gd name="T19" fmla="*/ 8 h 240"/>
                <a:gd name="T20" fmla="*/ 8 w 176"/>
                <a:gd name="T21" fmla="*/ 89 h 240"/>
                <a:gd name="T22" fmla="*/ 88 w 176"/>
                <a:gd name="T23" fmla="*/ 231 h 240"/>
                <a:gd name="T24" fmla="*/ 168 w 176"/>
                <a:gd name="T25" fmla="*/ 89 h 240"/>
                <a:gd name="T26" fmla="*/ 88 w 17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240">
                  <a:moveTo>
                    <a:pt x="88" y="240"/>
                  </a:moveTo>
                  <a:cubicBezTo>
                    <a:pt x="87" y="240"/>
                    <a:pt x="86" y="240"/>
                    <a:pt x="85" y="239"/>
                  </a:cubicBezTo>
                  <a:cubicBezTo>
                    <a:pt x="85" y="238"/>
                    <a:pt x="64" y="220"/>
                    <a:pt x="43" y="193"/>
                  </a:cubicBezTo>
                  <a:cubicBezTo>
                    <a:pt x="23" y="167"/>
                    <a:pt x="0" y="129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29"/>
                    <a:pt x="153" y="167"/>
                    <a:pt x="133" y="193"/>
                  </a:cubicBezTo>
                  <a:cubicBezTo>
                    <a:pt x="112" y="220"/>
                    <a:pt x="91" y="238"/>
                    <a:pt x="91" y="239"/>
                  </a:cubicBezTo>
                  <a:cubicBezTo>
                    <a:pt x="90" y="240"/>
                    <a:pt x="89" y="240"/>
                    <a:pt x="88" y="240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54"/>
                    <a:pt x="74" y="218"/>
                    <a:pt x="88" y="231"/>
                  </a:cubicBezTo>
                  <a:cubicBezTo>
                    <a:pt x="102" y="218"/>
                    <a:pt x="168" y="153"/>
                    <a:pt x="168" y="89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9" name="Group 2348"/>
          <p:cNvGrpSpPr/>
          <p:nvPr/>
        </p:nvGrpSpPr>
        <p:grpSpPr>
          <a:xfrm>
            <a:off x="4297312" y="4958728"/>
            <a:ext cx="421488" cy="419774"/>
            <a:chOff x="2162173" y="8013701"/>
            <a:chExt cx="781051" cy="777875"/>
          </a:xfrm>
          <a:solidFill>
            <a:schemeClr val="accent1"/>
          </a:solidFill>
        </p:grpSpPr>
        <p:sp>
          <p:nvSpPr>
            <p:cNvPr id="2350" name="Freeform 927"/>
            <p:cNvSpPr>
              <a:spLocks/>
            </p:cNvSpPr>
            <p:nvPr/>
          </p:nvSpPr>
          <p:spPr bwMode="auto">
            <a:xfrm>
              <a:off x="2420936" y="8258176"/>
              <a:ext cx="292100" cy="292100"/>
            </a:xfrm>
            <a:custGeom>
              <a:avLst/>
              <a:gdLst>
                <a:gd name="T0" fmla="*/ 4 w 92"/>
                <a:gd name="T1" fmla="*/ 92 h 92"/>
                <a:gd name="T2" fmla="*/ 1 w 92"/>
                <a:gd name="T3" fmla="*/ 91 h 92"/>
                <a:gd name="T4" fmla="*/ 1 w 92"/>
                <a:gd name="T5" fmla="*/ 85 h 92"/>
                <a:gd name="T6" fmla="*/ 85 w 92"/>
                <a:gd name="T7" fmla="*/ 1 h 92"/>
                <a:gd name="T8" fmla="*/ 91 w 92"/>
                <a:gd name="T9" fmla="*/ 1 h 92"/>
                <a:gd name="T10" fmla="*/ 91 w 92"/>
                <a:gd name="T11" fmla="*/ 7 h 92"/>
                <a:gd name="T12" fmla="*/ 7 w 92"/>
                <a:gd name="T13" fmla="*/ 91 h 92"/>
                <a:gd name="T14" fmla="*/ 4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4" y="92"/>
                  </a:moveTo>
                  <a:cubicBezTo>
                    <a:pt x="3" y="92"/>
                    <a:pt x="2" y="92"/>
                    <a:pt x="1" y="91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7" y="0"/>
                    <a:pt x="89" y="0"/>
                    <a:pt x="91" y="1"/>
                  </a:cubicBezTo>
                  <a:cubicBezTo>
                    <a:pt x="92" y="3"/>
                    <a:pt x="92" y="5"/>
                    <a:pt x="91" y="7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6" y="92"/>
                    <a:pt x="5" y="92"/>
                    <a:pt x="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1" name="Freeform 928"/>
            <p:cNvSpPr>
              <a:spLocks/>
            </p:cNvSpPr>
            <p:nvPr/>
          </p:nvSpPr>
          <p:spPr bwMode="auto">
            <a:xfrm>
              <a:off x="2162173" y="8397876"/>
              <a:ext cx="411163" cy="393700"/>
            </a:xfrm>
            <a:custGeom>
              <a:avLst/>
              <a:gdLst>
                <a:gd name="T0" fmla="*/ 56 w 129"/>
                <a:gd name="T1" fmla="*/ 124 h 124"/>
                <a:gd name="T2" fmla="*/ 20 w 129"/>
                <a:gd name="T3" fmla="*/ 109 h 124"/>
                <a:gd name="T4" fmla="*/ 20 w 129"/>
                <a:gd name="T5" fmla="*/ 38 h 124"/>
                <a:gd name="T6" fmla="*/ 43 w 129"/>
                <a:gd name="T7" fmla="*/ 15 h 124"/>
                <a:gd name="T8" fmla="*/ 78 w 129"/>
                <a:gd name="T9" fmla="*/ 0 h 124"/>
                <a:gd name="T10" fmla="*/ 93 w 129"/>
                <a:gd name="T11" fmla="*/ 0 h 124"/>
                <a:gd name="T12" fmla="*/ 97 w 129"/>
                <a:gd name="T13" fmla="*/ 4 h 124"/>
                <a:gd name="T14" fmla="*/ 93 w 129"/>
                <a:gd name="T15" fmla="*/ 8 h 124"/>
                <a:gd name="T16" fmla="*/ 78 w 129"/>
                <a:gd name="T17" fmla="*/ 8 h 124"/>
                <a:gd name="T18" fmla="*/ 48 w 129"/>
                <a:gd name="T19" fmla="*/ 20 h 124"/>
                <a:gd name="T20" fmla="*/ 25 w 129"/>
                <a:gd name="T21" fmla="*/ 43 h 124"/>
                <a:gd name="T22" fmla="*/ 25 w 129"/>
                <a:gd name="T23" fmla="*/ 104 h 124"/>
                <a:gd name="T24" fmla="*/ 56 w 129"/>
                <a:gd name="T25" fmla="*/ 116 h 124"/>
                <a:gd name="T26" fmla="*/ 86 w 129"/>
                <a:gd name="T27" fmla="*/ 104 h 124"/>
                <a:gd name="T28" fmla="*/ 109 w 129"/>
                <a:gd name="T29" fmla="*/ 81 h 124"/>
                <a:gd name="T30" fmla="*/ 121 w 129"/>
                <a:gd name="T31" fmla="*/ 51 h 124"/>
                <a:gd name="T32" fmla="*/ 121 w 129"/>
                <a:gd name="T33" fmla="*/ 36 h 124"/>
                <a:gd name="T34" fmla="*/ 125 w 129"/>
                <a:gd name="T35" fmla="*/ 32 h 124"/>
                <a:gd name="T36" fmla="*/ 129 w 129"/>
                <a:gd name="T37" fmla="*/ 36 h 124"/>
                <a:gd name="T38" fmla="*/ 129 w 129"/>
                <a:gd name="T39" fmla="*/ 51 h 124"/>
                <a:gd name="T40" fmla="*/ 114 w 129"/>
                <a:gd name="T41" fmla="*/ 86 h 124"/>
                <a:gd name="T42" fmla="*/ 91 w 129"/>
                <a:gd name="T43" fmla="*/ 109 h 124"/>
                <a:gd name="T44" fmla="*/ 56 w 12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24">
                  <a:moveTo>
                    <a:pt x="56" y="124"/>
                  </a:moveTo>
                  <a:cubicBezTo>
                    <a:pt x="42" y="124"/>
                    <a:pt x="29" y="119"/>
                    <a:pt x="20" y="109"/>
                  </a:cubicBezTo>
                  <a:cubicBezTo>
                    <a:pt x="0" y="89"/>
                    <a:pt x="0" y="57"/>
                    <a:pt x="20" y="3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2" y="5"/>
                    <a:pt x="65" y="0"/>
                    <a:pt x="7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6"/>
                    <a:pt x="95" y="8"/>
                    <a:pt x="93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7" y="8"/>
                    <a:pt x="56" y="12"/>
                    <a:pt x="48" y="2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9" y="60"/>
                    <a:pt x="9" y="87"/>
                    <a:pt x="25" y="104"/>
                  </a:cubicBezTo>
                  <a:cubicBezTo>
                    <a:pt x="33" y="112"/>
                    <a:pt x="44" y="116"/>
                    <a:pt x="56" y="116"/>
                  </a:cubicBezTo>
                  <a:cubicBezTo>
                    <a:pt x="67" y="116"/>
                    <a:pt x="78" y="112"/>
                    <a:pt x="86" y="104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7" y="73"/>
                    <a:pt x="121" y="62"/>
                    <a:pt x="121" y="51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4"/>
                    <a:pt x="123" y="32"/>
                    <a:pt x="125" y="32"/>
                  </a:cubicBezTo>
                  <a:cubicBezTo>
                    <a:pt x="127" y="32"/>
                    <a:pt x="129" y="34"/>
                    <a:pt x="129" y="36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64"/>
                    <a:pt x="124" y="77"/>
                    <a:pt x="114" y="8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119"/>
                    <a:pt x="69" y="124"/>
                    <a:pt x="5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2" name="Freeform 929"/>
            <p:cNvSpPr>
              <a:spLocks/>
            </p:cNvSpPr>
            <p:nvPr/>
          </p:nvSpPr>
          <p:spPr bwMode="auto">
            <a:xfrm>
              <a:off x="2547936" y="8013701"/>
              <a:ext cx="395288" cy="409575"/>
            </a:xfrm>
            <a:custGeom>
              <a:avLst/>
              <a:gdLst>
                <a:gd name="T0" fmla="*/ 51 w 124"/>
                <a:gd name="T1" fmla="*/ 129 h 129"/>
                <a:gd name="T2" fmla="*/ 36 w 124"/>
                <a:gd name="T3" fmla="*/ 129 h 129"/>
                <a:gd name="T4" fmla="*/ 32 w 124"/>
                <a:gd name="T5" fmla="*/ 125 h 129"/>
                <a:gd name="T6" fmla="*/ 36 w 124"/>
                <a:gd name="T7" fmla="*/ 121 h 129"/>
                <a:gd name="T8" fmla="*/ 51 w 124"/>
                <a:gd name="T9" fmla="*/ 121 h 129"/>
                <a:gd name="T10" fmla="*/ 81 w 124"/>
                <a:gd name="T11" fmla="*/ 109 h 129"/>
                <a:gd name="T12" fmla="*/ 104 w 124"/>
                <a:gd name="T13" fmla="*/ 86 h 129"/>
                <a:gd name="T14" fmla="*/ 116 w 124"/>
                <a:gd name="T15" fmla="*/ 56 h 129"/>
                <a:gd name="T16" fmla="*/ 104 w 124"/>
                <a:gd name="T17" fmla="*/ 25 h 129"/>
                <a:gd name="T18" fmla="*/ 43 w 124"/>
                <a:gd name="T19" fmla="*/ 25 h 129"/>
                <a:gd name="T20" fmla="*/ 20 w 124"/>
                <a:gd name="T21" fmla="*/ 48 h 129"/>
                <a:gd name="T22" fmla="*/ 8 w 124"/>
                <a:gd name="T23" fmla="*/ 78 h 129"/>
                <a:gd name="T24" fmla="*/ 8 w 124"/>
                <a:gd name="T25" fmla="*/ 93 h 129"/>
                <a:gd name="T26" fmla="*/ 4 w 124"/>
                <a:gd name="T27" fmla="*/ 97 h 129"/>
                <a:gd name="T28" fmla="*/ 0 w 124"/>
                <a:gd name="T29" fmla="*/ 93 h 129"/>
                <a:gd name="T30" fmla="*/ 0 w 124"/>
                <a:gd name="T31" fmla="*/ 78 h 129"/>
                <a:gd name="T32" fmla="*/ 15 w 124"/>
                <a:gd name="T33" fmla="*/ 43 h 129"/>
                <a:gd name="T34" fmla="*/ 38 w 124"/>
                <a:gd name="T35" fmla="*/ 20 h 129"/>
                <a:gd name="T36" fmla="*/ 109 w 124"/>
                <a:gd name="T37" fmla="*/ 20 h 129"/>
                <a:gd name="T38" fmla="*/ 124 w 124"/>
                <a:gd name="T39" fmla="*/ 56 h 129"/>
                <a:gd name="T40" fmla="*/ 109 w 124"/>
                <a:gd name="T41" fmla="*/ 91 h 129"/>
                <a:gd name="T42" fmla="*/ 86 w 124"/>
                <a:gd name="T43" fmla="*/ 114 h 129"/>
                <a:gd name="T44" fmla="*/ 51 w 124"/>
                <a:gd name="T4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9">
                  <a:moveTo>
                    <a:pt x="51" y="129"/>
                  </a:moveTo>
                  <a:cubicBezTo>
                    <a:pt x="36" y="129"/>
                    <a:pt x="36" y="129"/>
                    <a:pt x="36" y="129"/>
                  </a:cubicBezTo>
                  <a:cubicBezTo>
                    <a:pt x="34" y="129"/>
                    <a:pt x="32" y="127"/>
                    <a:pt x="32" y="125"/>
                  </a:cubicBezTo>
                  <a:cubicBezTo>
                    <a:pt x="32" y="123"/>
                    <a:pt x="34" y="121"/>
                    <a:pt x="36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62" y="121"/>
                    <a:pt x="73" y="117"/>
                    <a:pt x="81" y="109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12" y="78"/>
                    <a:pt x="116" y="67"/>
                    <a:pt x="116" y="56"/>
                  </a:cubicBezTo>
                  <a:cubicBezTo>
                    <a:pt x="116" y="44"/>
                    <a:pt x="112" y="34"/>
                    <a:pt x="104" y="25"/>
                  </a:cubicBezTo>
                  <a:cubicBezTo>
                    <a:pt x="87" y="9"/>
                    <a:pt x="60" y="9"/>
                    <a:pt x="43" y="2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2" y="56"/>
                    <a:pt x="8" y="67"/>
                    <a:pt x="8" y="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5"/>
                    <a:pt x="5" y="52"/>
                    <a:pt x="15" y="4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7" y="0"/>
                    <a:pt x="89" y="0"/>
                    <a:pt x="109" y="20"/>
                  </a:cubicBezTo>
                  <a:cubicBezTo>
                    <a:pt x="119" y="29"/>
                    <a:pt x="124" y="42"/>
                    <a:pt x="124" y="56"/>
                  </a:cubicBezTo>
                  <a:cubicBezTo>
                    <a:pt x="124" y="69"/>
                    <a:pt x="119" y="82"/>
                    <a:pt x="109" y="91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77" y="124"/>
                    <a:pt x="64" y="129"/>
                    <a:pt x="51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85" name="Freeform 933"/>
          <p:cNvSpPr>
            <a:spLocks noEditPoints="1"/>
          </p:cNvSpPr>
          <p:nvPr/>
        </p:nvSpPr>
        <p:spPr bwMode="auto">
          <a:xfrm>
            <a:off x="8160110" y="476559"/>
            <a:ext cx="414638" cy="329824"/>
          </a:xfrm>
          <a:custGeom>
            <a:avLst/>
            <a:gdLst>
              <a:gd name="T0" fmla="*/ 165 w 241"/>
              <a:gd name="T1" fmla="*/ 8 h 192"/>
              <a:gd name="T2" fmla="*/ 198 w 241"/>
              <a:gd name="T3" fmla="*/ 22 h 192"/>
              <a:gd name="T4" fmla="*/ 227 w 241"/>
              <a:gd name="T5" fmla="*/ 11 h 192"/>
              <a:gd name="T6" fmla="*/ 207 w 241"/>
              <a:gd name="T7" fmla="*/ 36 h 192"/>
              <a:gd name="T8" fmla="*/ 233 w 241"/>
              <a:gd name="T9" fmla="*/ 29 h 192"/>
              <a:gd name="T10" fmla="*/ 209 w 241"/>
              <a:gd name="T11" fmla="*/ 52 h 192"/>
              <a:gd name="T12" fmla="*/ 210 w 241"/>
              <a:gd name="T13" fmla="*/ 58 h 192"/>
              <a:gd name="T14" fmla="*/ 81 w 241"/>
              <a:gd name="T15" fmla="*/ 184 h 192"/>
              <a:gd name="T16" fmla="*/ 9 w 241"/>
              <a:gd name="T17" fmla="*/ 164 h 192"/>
              <a:gd name="T18" fmla="*/ 20 w 241"/>
              <a:gd name="T19" fmla="*/ 165 h 192"/>
              <a:gd name="T20" fmla="*/ 77 w 241"/>
              <a:gd name="T21" fmla="*/ 146 h 192"/>
              <a:gd name="T22" fmla="*/ 34 w 241"/>
              <a:gd name="T23" fmla="*/ 115 h 192"/>
              <a:gd name="T24" fmla="*/ 43 w 241"/>
              <a:gd name="T25" fmla="*/ 116 h 192"/>
              <a:gd name="T26" fmla="*/ 55 w 241"/>
              <a:gd name="T27" fmla="*/ 114 h 192"/>
              <a:gd name="T28" fmla="*/ 18 w 241"/>
              <a:gd name="T29" fmla="*/ 70 h 192"/>
              <a:gd name="T30" fmla="*/ 18 w 241"/>
              <a:gd name="T31" fmla="*/ 70 h 192"/>
              <a:gd name="T32" fmla="*/ 39 w 241"/>
              <a:gd name="T33" fmla="*/ 75 h 192"/>
              <a:gd name="T34" fmla="*/ 18 w 241"/>
              <a:gd name="T35" fmla="*/ 38 h 192"/>
              <a:gd name="T36" fmla="*/ 25 w 241"/>
              <a:gd name="T37" fmla="*/ 16 h 192"/>
              <a:gd name="T38" fmla="*/ 120 w 241"/>
              <a:gd name="T39" fmla="*/ 63 h 192"/>
              <a:gd name="T40" fmla="*/ 119 w 241"/>
              <a:gd name="T41" fmla="*/ 52 h 192"/>
              <a:gd name="T42" fmla="*/ 165 w 241"/>
              <a:gd name="T43" fmla="*/ 8 h 192"/>
              <a:gd name="T44" fmla="*/ 233 w 241"/>
              <a:gd name="T45" fmla="*/ 29 h 192"/>
              <a:gd name="T46" fmla="*/ 233 w 241"/>
              <a:gd name="T47" fmla="*/ 29 h 192"/>
              <a:gd name="T48" fmla="*/ 165 w 241"/>
              <a:gd name="T49" fmla="*/ 0 h 192"/>
              <a:gd name="T50" fmla="*/ 111 w 241"/>
              <a:gd name="T51" fmla="*/ 52 h 192"/>
              <a:gd name="T52" fmla="*/ 111 w 241"/>
              <a:gd name="T53" fmla="*/ 55 h 192"/>
              <a:gd name="T54" fmla="*/ 31 w 241"/>
              <a:gd name="T55" fmla="*/ 11 h 192"/>
              <a:gd name="T56" fmla="*/ 25 w 241"/>
              <a:gd name="T57" fmla="*/ 8 h 192"/>
              <a:gd name="T58" fmla="*/ 24 w 241"/>
              <a:gd name="T59" fmla="*/ 8 h 192"/>
              <a:gd name="T60" fmla="*/ 18 w 241"/>
              <a:gd name="T61" fmla="*/ 12 h 192"/>
              <a:gd name="T62" fmla="*/ 10 w 241"/>
              <a:gd name="T63" fmla="*/ 38 h 192"/>
              <a:gd name="T64" fmla="*/ 16 w 241"/>
              <a:gd name="T65" fmla="*/ 62 h 192"/>
              <a:gd name="T66" fmla="*/ 14 w 241"/>
              <a:gd name="T67" fmla="*/ 63 h 192"/>
              <a:gd name="T68" fmla="*/ 10 w 241"/>
              <a:gd name="T69" fmla="*/ 70 h 192"/>
              <a:gd name="T70" fmla="*/ 10 w 241"/>
              <a:gd name="T71" fmla="*/ 70 h 192"/>
              <a:gd name="T72" fmla="*/ 28 w 241"/>
              <a:gd name="T73" fmla="*/ 110 h 192"/>
              <a:gd name="T74" fmla="*/ 27 w 241"/>
              <a:gd name="T75" fmla="*/ 117 h 192"/>
              <a:gd name="T76" fmla="*/ 56 w 241"/>
              <a:gd name="T77" fmla="*/ 149 h 192"/>
              <a:gd name="T78" fmla="*/ 20 w 241"/>
              <a:gd name="T79" fmla="*/ 157 h 192"/>
              <a:gd name="T80" fmla="*/ 10 w 241"/>
              <a:gd name="T81" fmla="*/ 156 h 192"/>
              <a:gd name="T82" fmla="*/ 9 w 241"/>
              <a:gd name="T83" fmla="*/ 156 h 192"/>
              <a:gd name="T84" fmla="*/ 2 w 241"/>
              <a:gd name="T85" fmla="*/ 161 h 192"/>
              <a:gd name="T86" fmla="*/ 5 w 241"/>
              <a:gd name="T87" fmla="*/ 171 h 192"/>
              <a:gd name="T88" fmla="*/ 81 w 241"/>
              <a:gd name="T89" fmla="*/ 192 h 192"/>
              <a:gd name="T90" fmla="*/ 183 w 241"/>
              <a:gd name="T91" fmla="*/ 148 h 192"/>
              <a:gd name="T92" fmla="*/ 218 w 241"/>
              <a:gd name="T93" fmla="*/ 58 h 192"/>
              <a:gd name="T94" fmla="*/ 217 w 241"/>
              <a:gd name="T95" fmla="*/ 56 h 192"/>
              <a:gd name="T96" fmla="*/ 239 w 241"/>
              <a:gd name="T97" fmla="*/ 34 h 192"/>
              <a:gd name="T98" fmla="*/ 241 w 241"/>
              <a:gd name="T99" fmla="*/ 29 h 192"/>
              <a:gd name="T100" fmla="*/ 233 w 241"/>
              <a:gd name="T101" fmla="*/ 21 h 192"/>
              <a:gd name="T102" fmla="*/ 233 w 241"/>
              <a:gd name="T103" fmla="*/ 21 h 192"/>
              <a:gd name="T104" fmla="*/ 232 w 241"/>
              <a:gd name="T105" fmla="*/ 21 h 192"/>
              <a:gd name="T106" fmla="*/ 231 w 241"/>
              <a:gd name="T107" fmla="*/ 21 h 192"/>
              <a:gd name="T108" fmla="*/ 234 w 241"/>
              <a:gd name="T109" fmla="*/ 14 h 192"/>
              <a:gd name="T110" fmla="*/ 232 w 241"/>
              <a:gd name="T111" fmla="*/ 5 h 192"/>
              <a:gd name="T112" fmla="*/ 227 w 241"/>
              <a:gd name="T113" fmla="*/ 3 h 192"/>
              <a:gd name="T114" fmla="*/ 223 w 241"/>
              <a:gd name="T115" fmla="*/ 4 h 192"/>
              <a:gd name="T116" fmla="*/ 200 w 241"/>
              <a:gd name="T117" fmla="*/ 13 h 192"/>
              <a:gd name="T118" fmla="*/ 165 w 241"/>
              <a:gd name="T1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" h="192">
                <a:moveTo>
                  <a:pt x="165" y="8"/>
                </a:moveTo>
                <a:cubicBezTo>
                  <a:pt x="178" y="8"/>
                  <a:pt x="189" y="13"/>
                  <a:pt x="198" y="22"/>
                </a:cubicBezTo>
                <a:cubicBezTo>
                  <a:pt x="208" y="20"/>
                  <a:pt x="218" y="16"/>
                  <a:pt x="227" y="11"/>
                </a:cubicBezTo>
                <a:cubicBezTo>
                  <a:pt x="223" y="22"/>
                  <a:pt x="216" y="30"/>
                  <a:pt x="207" y="36"/>
                </a:cubicBezTo>
                <a:cubicBezTo>
                  <a:pt x="216" y="35"/>
                  <a:pt x="225" y="32"/>
                  <a:pt x="233" y="29"/>
                </a:cubicBezTo>
                <a:cubicBezTo>
                  <a:pt x="227" y="38"/>
                  <a:pt x="218" y="46"/>
                  <a:pt x="209" y="52"/>
                </a:cubicBezTo>
                <a:cubicBezTo>
                  <a:pt x="209" y="54"/>
                  <a:pt x="210" y="56"/>
                  <a:pt x="210" y="58"/>
                </a:cubicBezTo>
                <a:cubicBezTo>
                  <a:pt x="210" y="116"/>
                  <a:pt x="166" y="184"/>
                  <a:pt x="81" y="184"/>
                </a:cubicBezTo>
                <a:cubicBezTo>
                  <a:pt x="53" y="184"/>
                  <a:pt x="29" y="177"/>
                  <a:pt x="9" y="164"/>
                </a:cubicBezTo>
                <a:cubicBezTo>
                  <a:pt x="13" y="164"/>
                  <a:pt x="16" y="165"/>
                  <a:pt x="20" y="165"/>
                </a:cubicBezTo>
                <a:cubicBezTo>
                  <a:pt x="42" y="165"/>
                  <a:pt x="61" y="157"/>
                  <a:pt x="77" y="146"/>
                </a:cubicBezTo>
                <a:cubicBezTo>
                  <a:pt x="57" y="145"/>
                  <a:pt x="40" y="132"/>
                  <a:pt x="34" y="115"/>
                </a:cubicBezTo>
                <a:cubicBezTo>
                  <a:pt x="37" y="115"/>
                  <a:pt x="40" y="116"/>
                  <a:pt x="43" y="116"/>
                </a:cubicBezTo>
                <a:cubicBezTo>
                  <a:pt x="47" y="116"/>
                  <a:pt x="51" y="115"/>
                  <a:pt x="55" y="114"/>
                </a:cubicBezTo>
                <a:cubicBezTo>
                  <a:pt x="34" y="110"/>
                  <a:pt x="18" y="92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24" y="73"/>
                  <a:pt x="31" y="75"/>
                  <a:pt x="39" y="75"/>
                </a:cubicBezTo>
                <a:cubicBezTo>
                  <a:pt x="27" y="67"/>
                  <a:pt x="18" y="54"/>
                  <a:pt x="18" y="38"/>
                </a:cubicBezTo>
                <a:cubicBezTo>
                  <a:pt x="18" y="30"/>
                  <a:pt x="21" y="23"/>
                  <a:pt x="25" y="16"/>
                </a:cubicBezTo>
                <a:cubicBezTo>
                  <a:pt x="47" y="43"/>
                  <a:pt x="82" y="62"/>
                  <a:pt x="120" y="63"/>
                </a:cubicBezTo>
                <a:cubicBezTo>
                  <a:pt x="119" y="60"/>
                  <a:pt x="119" y="56"/>
                  <a:pt x="119" y="52"/>
                </a:cubicBezTo>
                <a:cubicBezTo>
                  <a:pt x="119" y="28"/>
                  <a:pt x="137" y="8"/>
                  <a:pt x="165" y="8"/>
                </a:cubicBezTo>
                <a:moveTo>
                  <a:pt x="233" y="29"/>
                </a:moveTo>
                <a:cubicBezTo>
                  <a:pt x="233" y="29"/>
                  <a:pt x="233" y="29"/>
                  <a:pt x="233" y="29"/>
                </a:cubicBezTo>
                <a:moveTo>
                  <a:pt x="165" y="0"/>
                </a:moveTo>
                <a:cubicBezTo>
                  <a:pt x="134" y="0"/>
                  <a:pt x="111" y="22"/>
                  <a:pt x="111" y="52"/>
                </a:cubicBezTo>
                <a:cubicBezTo>
                  <a:pt x="111" y="53"/>
                  <a:pt x="111" y="54"/>
                  <a:pt x="111" y="55"/>
                </a:cubicBezTo>
                <a:cubicBezTo>
                  <a:pt x="80" y="51"/>
                  <a:pt x="51" y="35"/>
                  <a:pt x="31" y="11"/>
                </a:cubicBezTo>
                <a:cubicBezTo>
                  <a:pt x="29" y="9"/>
                  <a:pt x="27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19" y="10"/>
                  <a:pt x="18" y="12"/>
                </a:cubicBezTo>
                <a:cubicBezTo>
                  <a:pt x="13" y="20"/>
                  <a:pt x="10" y="29"/>
                  <a:pt x="10" y="38"/>
                </a:cubicBezTo>
                <a:cubicBezTo>
                  <a:pt x="10" y="47"/>
                  <a:pt x="12" y="55"/>
                  <a:pt x="16" y="62"/>
                </a:cubicBezTo>
                <a:cubicBezTo>
                  <a:pt x="15" y="62"/>
                  <a:pt x="15" y="63"/>
                  <a:pt x="14" y="63"/>
                </a:cubicBezTo>
                <a:cubicBezTo>
                  <a:pt x="12" y="64"/>
                  <a:pt x="10" y="67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6"/>
                  <a:pt x="17" y="100"/>
                  <a:pt x="28" y="110"/>
                </a:cubicBezTo>
                <a:cubicBezTo>
                  <a:pt x="26" y="112"/>
                  <a:pt x="26" y="115"/>
                  <a:pt x="27" y="117"/>
                </a:cubicBezTo>
                <a:cubicBezTo>
                  <a:pt x="31" y="132"/>
                  <a:pt x="42" y="143"/>
                  <a:pt x="56" y="149"/>
                </a:cubicBezTo>
                <a:cubicBezTo>
                  <a:pt x="45" y="154"/>
                  <a:pt x="33" y="157"/>
                  <a:pt x="20" y="157"/>
                </a:cubicBezTo>
                <a:cubicBezTo>
                  <a:pt x="17" y="157"/>
                  <a:pt x="13" y="156"/>
                  <a:pt x="1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3" y="158"/>
                  <a:pt x="2" y="161"/>
                </a:cubicBezTo>
                <a:cubicBezTo>
                  <a:pt x="0" y="165"/>
                  <a:pt x="2" y="169"/>
                  <a:pt x="5" y="171"/>
                </a:cubicBezTo>
                <a:cubicBezTo>
                  <a:pt x="28" y="185"/>
                  <a:pt x="53" y="192"/>
                  <a:pt x="81" y="192"/>
                </a:cubicBezTo>
                <a:cubicBezTo>
                  <a:pt x="133" y="192"/>
                  <a:pt x="165" y="168"/>
                  <a:pt x="183" y="148"/>
                </a:cubicBezTo>
                <a:cubicBezTo>
                  <a:pt x="205" y="123"/>
                  <a:pt x="218" y="90"/>
                  <a:pt x="218" y="58"/>
                </a:cubicBezTo>
                <a:cubicBezTo>
                  <a:pt x="218" y="57"/>
                  <a:pt x="217" y="56"/>
                  <a:pt x="217" y="56"/>
                </a:cubicBezTo>
                <a:cubicBezTo>
                  <a:pt x="226" y="49"/>
                  <a:pt x="234" y="42"/>
                  <a:pt x="239" y="34"/>
                </a:cubicBezTo>
                <a:cubicBezTo>
                  <a:pt x="240" y="32"/>
                  <a:pt x="241" y="31"/>
                  <a:pt x="241" y="29"/>
                </a:cubicBezTo>
                <a:cubicBezTo>
                  <a:pt x="241" y="24"/>
                  <a:pt x="238" y="21"/>
                  <a:pt x="233" y="21"/>
                </a:cubicBezTo>
                <a:cubicBezTo>
                  <a:pt x="233" y="21"/>
                  <a:pt x="233" y="21"/>
                  <a:pt x="233" y="2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21"/>
                  <a:pt x="231" y="21"/>
                  <a:pt x="231" y="21"/>
                </a:cubicBezTo>
                <a:cubicBezTo>
                  <a:pt x="233" y="19"/>
                  <a:pt x="234" y="16"/>
                  <a:pt x="234" y="14"/>
                </a:cubicBezTo>
                <a:cubicBezTo>
                  <a:pt x="235" y="11"/>
                  <a:pt x="234" y="7"/>
                  <a:pt x="232" y="5"/>
                </a:cubicBezTo>
                <a:cubicBezTo>
                  <a:pt x="230" y="4"/>
                  <a:pt x="229" y="3"/>
                  <a:pt x="227" y="3"/>
                </a:cubicBezTo>
                <a:cubicBezTo>
                  <a:pt x="225" y="3"/>
                  <a:pt x="224" y="4"/>
                  <a:pt x="223" y="4"/>
                </a:cubicBezTo>
                <a:cubicBezTo>
                  <a:pt x="216" y="8"/>
                  <a:pt x="208" y="11"/>
                  <a:pt x="200" y="13"/>
                </a:cubicBezTo>
                <a:cubicBezTo>
                  <a:pt x="190" y="5"/>
                  <a:pt x="178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86" name="Freeform 934"/>
          <p:cNvSpPr>
            <a:spLocks noEditPoints="1"/>
          </p:cNvSpPr>
          <p:nvPr/>
        </p:nvSpPr>
        <p:spPr bwMode="auto">
          <a:xfrm>
            <a:off x="9750983" y="435439"/>
            <a:ext cx="268143" cy="412065"/>
          </a:xfrm>
          <a:custGeom>
            <a:avLst/>
            <a:gdLst>
              <a:gd name="T0" fmla="*/ 90 w 156"/>
              <a:gd name="T1" fmla="*/ 240 h 240"/>
              <a:gd name="T2" fmla="*/ 32 w 156"/>
              <a:gd name="T3" fmla="*/ 183 h 240"/>
              <a:gd name="T4" fmla="*/ 32 w 156"/>
              <a:gd name="T5" fmla="*/ 108 h 240"/>
              <a:gd name="T6" fmla="*/ 4 w 156"/>
              <a:gd name="T7" fmla="*/ 108 h 240"/>
              <a:gd name="T8" fmla="*/ 0 w 156"/>
              <a:gd name="T9" fmla="*/ 104 h 240"/>
              <a:gd name="T10" fmla="*/ 0 w 156"/>
              <a:gd name="T11" fmla="*/ 60 h 240"/>
              <a:gd name="T12" fmla="*/ 1 w 156"/>
              <a:gd name="T13" fmla="*/ 57 h 240"/>
              <a:gd name="T14" fmla="*/ 4 w 156"/>
              <a:gd name="T15" fmla="*/ 56 h 240"/>
              <a:gd name="T16" fmla="*/ 6 w 156"/>
              <a:gd name="T17" fmla="*/ 56 h 240"/>
              <a:gd name="T18" fmla="*/ 40 w 156"/>
              <a:gd name="T19" fmla="*/ 4 h 240"/>
              <a:gd name="T20" fmla="*/ 44 w 156"/>
              <a:gd name="T21" fmla="*/ 0 h 240"/>
              <a:gd name="T22" fmla="*/ 88 w 156"/>
              <a:gd name="T23" fmla="*/ 0 h 240"/>
              <a:gd name="T24" fmla="*/ 92 w 156"/>
              <a:gd name="T25" fmla="*/ 4 h 240"/>
              <a:gd name="T26" fmla="*/ 92 w 156"/>
              <a:gd name="T27" fmla="*/ 56 h 240"/>
              <a:gd name="T28" fmla="*/ 140 w 156"/>
              <a:gd name="T29" fmla="*/ 56 h 240"/>
              <a:gd name="T30" fmla="*/ 144 w 156"/>
              <a:gd name="T31" fmla="*/ 60 h 240"/>
              <a:gd name="T32" fmla="*/ 144 w 156"/>
              <a:gd name="T33" fmla="*/ 104 h 240"/>
              <a:gd name="T34" fmla="*/ 140 w 156"/>
              <a:gd name="T35" fmla="*/ 108 h 240"/>
              <a:gd name="T36" fmla="*/ 92 w 156"/>
              <a:gd name="T37" fmla="*/ 108 h 240"/>
              <a:gd name="T38" fmla="*/ 92 w 156"/>
              <a:gd name="T39" fmla="*/ 161 h 240"/>
              <a:gd name="T40" fmla="*/ 106 w 156"/>
              <a:gd name="T41" fmla="*/ 180 h 240"/>
              <a:gd name="T42" fmla="*/ 119 w 156"/>
              <a:gd name="T43" fmla="*/ 177 h 240"/>
              <a:gd name="T44" fmla="*/ 120 w 156"/>
              <a:gd name="T45" fmla="*/ 177 h 240"/>
              <a:gd name="T46" fmla="*/ 130 w 156"/>
              <a:gd name="T47" fmla="*/ 173 h 240"/>
              <a:gd name="T48" fmla="*/ 135 w 156"/>
              <a:gd name="T49" fmla="*/ 174 h 240"/>
              <a:gd name="T50" fmla="*/ 155 w 156"/>
              <a:gd name="T51" fmla="*/ 210 h 240"/>
              <a:gd name="T52" fmla="*/ 155 w 156"/>
              <a:gd name="T53" fmla="*/ 215 h 240"/>
              <a:gd name="T54" fmla="*/ 90 w 156"/>
              <a:gd name="T55" fmla="*/ 240 h 240"/>
              <a:gd name="T56" fmla="*/ 8 w 156"/>
              <a:gd name="T57" fmla="*/ 100 h 240"/>
              <a:gd name="T58" fmla="*/ 36 w 156"/>
              <a:gd name="T59" fmla="*/ 100 h 240"/>
              <a:gd name="T60" fmla="*/ 40 w 156"/>
              <a:gd name="T61" fmla="*/ 104 h 240"/>
              <a:gd name="T62" fmla="*/ 40 w 156"/>
              <a:gd name="T63" fmla="*/ 183 h 240"/>
              <a:gd name="T64" fmla="*/ 90 w 156"/>
              <a:gd name="T65" fmla="*/ 232 h 240"/>
              <a:gd name="T66" fmla="*/ 147 w 156"/>
              <a:gd name="T67" fmla="*/ 211 h 240"/>
              <a:gd name="T68" fmla="*/ 130 w 156"/>
              <a:gd name="T69" fmla="*/ 181 h 240"/>
              <a:gd name="T70" fmla="*/ 122 w 156"/>
              <a:gd name="T71" fmla="*/ 184 h 240"/>
              <a:gd name="T72" fmla="*/ 122 w 156"/>
              <a:gd name="T73" fmla="*/ 185 h 240"/>
              <a:gd name="T74" fmla="*/ 88 w 156"/>
              <a:gd name="T75" fmla="*/ 179 h 240"/>
              <a:gd name="T76" fmla="*/ 84 w 156"/>
              <a:gd name="T77" fmla="*/ 161 h 240"/>
              <a:gd name="T78" fmla="*/ 84 w 156"/>
              <a:gd name="T79" fmla="*/ 104 h 240"/>
              <a:gd name="T80" fmla="*/ 88 w 156"/>
              <a:gd name="T81" fmla="*/ 100 h 240"/>
              <a:gd name="T82" fmla="*/ 136 w 156"/>
              <a:gd name="T83" fmla="*/ 100 h 240"/>
              <a:gd name="T84" fmla="*/ 136 w 156"/>
              <a:gd name="T85" fmla="*/ 64 h 240"/>
              <a:gd name="T86" fmla="*/ 88 w 156"/>
              <a:gd name="T87" fmla="*/ 64 h 240"/>
              <a:gd name="T88" fmla="*/ 84 w 156"/>
              <a:gd name="T89" fmla="*/ 60 h 240"/>
              <a:gd name="T90" fmla="*/ 84 w 156"/>
              <a:gd name="T91" fmla="*/ 8 h 240"/>
              <a:gd name="T92" fmla="*/ 48 w 156"/>
              <a:gd name="T93" fmla="*/ 8 h 240"/>
              <a:gd name="T94" fmla="*/ 8 w 156"/>
              <a:gd name="T95" fmla="*/ 64 h 240"/>
              <a:gd name="T96" fmla="*/ 8 w 156"/>
              <a:gd name="T97" fmla="*/ 10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240">
                <a:moveTo>
                  <a:pt x="90" y="240"/>
                </a:moveTo>
                <a:cubicBezTo>
                  <a:pt x="51" y="240"/>
                  <a:pt x="32" y="221"/>
                  <a:pt x="32" y="183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4" y="108"/>
                  <a:pt x="4" y="108"/>
                  <a:pt x="4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2" y="56"/>
                  <a:pt x="3" y="56"/>
                  <a:pt x="4" y="56"/>
                </a:cubicBezTo>
                <a:cubicBezTo>
                  <a:pt x="4" y="56"/>
                  <a:pt x="5" y="56"/>
                  <a:pt x="6" y="56"/>
                </a:cubicBezTo>
                <a:cubicBezTo>
                  <a:pt x="14" y="56"/>
                  <a:pt x="40" y="52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56"/>
                  <a:pt x="92" y="56"/>
                  <a:pt x="9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6"/>
                  <a:pt x="142" y="108"/>
                  <a:pt x="140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2" y="178"/>
                  <a:pt x="100" y="180"/>
                  <a:pt x="106" y="180"/>
                </a:cubicBezTo>
                <a:cubicBezTo>
                  <a:pt x="109" y="180"/>
                  <a:pt x="114" y="179"/>
                  <a:pt x="119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22" y="176"/>
                  <a:pt x="126" y="175"/>
                  <a:pt x="130" y="173"/>
                </a:cubicBezTo>
                <a:cubicBezTo>
                  <a:pt x="132" y="172"/>
                  <a:pt x="134" y="172"/>
                  <a:pt x="135" y="174"/>
                </a:cubicBezTo>
                <a:cubicBezTo>
                  <a:pt x="155" y="210"/>
                  <a:pt x="155" y="210"/>
                  <a:pt x="155" y="210"/>
                </a:cubicBezTo>
                <a:cubicBezTo>
                  <a:pt x="156" y="212"/>
                  <a:pt x="156" y="214"/>
                  <a:pt x="155" y="215"/>
                </a:cubicBezTo>
                <a:cubicBezTo>
                  <a:pt x="153" y="216"/>
                  <a:pt x="125" y="240"/>
                  <a:pt x="90" y="240"/>
                </a:cubicBezTo>
                <a:close/>
                <a:moveTo>
                  <a:pt x="8" y="100"/>
                </a:moveTo>
                <a:cubicBezTo>
                  <a:pt x="36" y="100"/>
                  <a:pt x="36" y="100"/>
                  <a:pt x="36" y="100"/>
                </a:cubicBezTo>
                <a:cubicBezTo>
                  <a:pt x="38" y="100"/>
                  <a:pt x="40" y="102"/>
                  <a:pt x="40" y="104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0" y="217"/>
                  <a:pt x="55" y="232"/>
                  <a:pt x="90" y="232"/>
                </a:cubicBezTo>
                <a:cubicBezTo>
                  <a:pt x="116" y="232"/>
                  <a:pt x="139" y="217"/>
                  <a:pt x="147" y="21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7" y="183"/>
                  <a:pt x="124" y="184"/>
                  <a:pt x="122" y="18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5" y="191"/>
                  <a:pt x="94" y="188"/>
                  <a:pt x="88" y="179"/>
                </a:cubicBezTo>
                <a:cubicBezTo>
                  <a:pt x="85" y="175"/>
                  <a:pt x="84" y="168"/>
                  <a:pt x="84" y="161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2"/>
                  <a:pt x="86" y="100"/>
                  <a:pt x="88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6" y="64"/>
                  <a:pt x="84" y="62"/>
                  <a:pt x="84" y="60"/>
                </a:cubicBezTo>
                <a:cubicBezTo>
                  <a:pt x="84" y="8"/>
                  <a:pt x="84" y="8"/>
                  <a:pt x="84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57"/>
                  <a:pt x="18" y="63"/>
                  <a:pt x="8" y="64"/>
                </a:cubicBezTo>
                <a:lnTo>
                  <a:pt x="8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87" name="Group 2086"/>
          <p:cNvGrpSpPr/>
          <p:nvPr/>
        </p:nvGrpSpPr>
        <p:grpSpPr>
          <a:xfrm>
            <a:off x="7515023" y="435439"/>
            <a:ext cx="185901" cy="412065"/>
            <a:chOff x="-182531" y="-482595"/>
            <a:chExt cx="344490" cy="763588"/>
          </a:xfrm>
          <a:solidFill>
            <a:schemeClr val="accent1"/>
          </a:solidFill>
        </p:grpSpPr>
        <p:sp>
          <p:nvSpPr>
            <p:cNvPr id="2304" name="Freeform 935"/>
            <p:cNvSpPr>
              <a:spLocks/>
            </p:cNvSpPr>
            <p:nvPr/>
          </p:nvSpPr>
          <p:spPr bwMode="auto">
            <a:xfrm>
              <a:off x="-117443" y="-126995"/>
              <a:ext cx="152401" cy="407988"/>
            </a:xfrm>
            <a:custGeom>
              <a:avLst/>
              <a:gdLst>
                <a:gd name="T0" fmla="*/ 40 w 48"/>
                <a:gd name="T1" fmla="*/ 128 h 128"/>
                <a:gd name="T2" fmla="*/ 8 w 48"/>
                <a:gd name="T3" fmla="*/ 128 h 128"/>
                <a:gd name="T4" fmla="*/ 0 w 48"/>
                <a:gd name="T5" fmla="*/ 120 h 128"/>
                <a:gd name="T6" fmla="*/ 0 w 48"/>
                <a:gd name="T7" fmla="*/ 4 h 128"/>
                <a:gd name="T8" fmla="*/ 4 w 48"/>
                <a:gd name="T9" fmla="*/ 0 h 128"/>
                <a:gd name="T10" fmla="*/ 8 w 48"/>
                <a:gd name="T11" fmla="*/ 4 h 128"/>
                <a:gd name="T12" fmla="*/ 8 w 48"/>
                <a:gd name="T13" fmla="*/ 120 h 128"/>
                <a:gd name="T14" fmla="*/ 40 w 48"/>
                <a:gd name="T15" fmla="*/ 120 h 128"/>
                <a:gd name="T16" fmla="*/ 40 w 48"/>
                <a:gd name="T17" fmla="*/ 4 h 128"/>
                <a:gd name="T18" fmla="*/ 44 w 48"/>
                <a:gd name="T19" fmla="*/ 0 h 128"/>
                <a:gd name="T20" fmla="*/ 48 w 48"/>
                <a:gd name="T21" fmla="*/ 4 h 128"/>
                <a:gd name="T22" fmla="*/ 48 w 48"/>
                <a:gd name="T23" fmla="*/ 120 h 128"/>
                <a:gd name="T24" fmla="*/ 40 w 4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8">
                  <a:moveTo>
                    <a:pt x="40" y="128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4"/>
                    <a:pt x="44" y="128"/>
                    <a:pt x="4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5" name="Freeform 936"/>
            <p:cNvSpPr>
              <a:spLocks/>
            </p:cNvSpPr>
            <p:nvPr/>
          </p:nvSpPr>
          <p:spPr bwMode="auto">
            <a:xfrm>
              <a:off x="-182531" y="-253995"/>
              <a:ext cx="90488" cy="152400"/>
            </a:xfrm>
            <a:custGeom>
              <a:avLst/>
              <a:gdLst>
                <a:gd name="T0" fmla="*/ 24 w 28"/>
                <a:gd name="T1" fmla="*/ 48 h 48"/>
                <a:gd name="T2" fmla="*/ 8 w 28"/>
                <a:gd name="T3" fmla="*/ 48 h 48"/>
                <a:gd name="T4" fmla="*/ 0 w 28"/>
                <a:gd name="T5" fmla="*/ 40 h 48"/>
                <a:gd name="T6" fmla="*/ 0 w 28"/>
                <a:gd name="T7" fmla="*/ 8 h 48"/>
                <a:gd name="T8" fmla="*/ 8 w 28"/>
                <a:gd name="T9" fmla="*/ 0 h 48"/>
                <a:gd name="T10" fmla="*/ 24 w 28"/>
                <a:gd name="T11" fmla="*/ 0 h 48"/>
                <a:gd name="T12" fmla="*/ 28 w 28"/>
                <a:gd name="T13" fmla="*/ 4 h 48"/>
                <a:gd name="T14" fmla="*/ 24 w 28"/>
                <a:gd name="T15" fmla="*/ 8 h 48"/>
                <a:gd name="T16" fmla="*/ 8 w 28"/>
                <a:gd name="T17" fmla="*/ 8 h 48"/>
                <a:gd name="T18" fmla="*/ 8 w 28"/>
                <a:gd name="T19" fmla="*/ 40 h 48"/>
                <a:gd name="T20" fmla="*/ 24 w 28"/>
                <a:gd name="T21" fmla="*/ 40 h 48"/>
                <a:gd name="T22" fmla="*/ 28 w 28"/>
                <a:gd name="T23" fmla="*/ 44 h 48"/>
                <a:gd name="T24" fmla="*/ 24 w 2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48">
                  <a:moveTo>
                    <a:pt x="2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8" y="42"/>
                    <a:pt x="28" y="44"/>
                  </a:cubicBezTo>
                  <a:cubicBezTo>
                    <a:pt x="28" y="46"/>
                    <a:pt x="26" y="48"/>
                    <a:pt x="2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6" name="Freeform 937"/>
            <p:cNvSpPr>
              <a:spLocks/>
            </p:cNvSpPr>
            <p:nvPr/>
          </p:nvSpPr>
          <p:spPr bwMode="auto">
            <a:xfrm>
              <a:off x="9558" y="-253995"/>
              <a:ext cx="152401" cy="152400"/>
            </a:xfrm>
            <a:custGeom>
              <a:avLst/>
              <a:gdLst>
                <a:gd name="T0" fmla="*/ 32 w 48"/>
                <a:gd name="T1" fmla="*/ 48 h 48"/>
                <a:gd name="T2" fmla="*/ 4 w 48"/>
                <a:gd name="T3" fmla="*/ 48 h 48"/>
                <a:gd name="T4" fmla="*/ 0 w 48"/>
                <a:gd name="T5" fmla="*/ 44 h 48"/>
                <a:gd name="T6" fmla="*/ 4 w 48"/>
                <a:gd name="T7" fmla="*/ 40 h 48"/>
                <a:gd name="T8" fmla="*/ 32 w 48"/>
                <a:gd name="T9" fmla="*/ 40 h 48"/>
                <a:gd name="T10" fmla="*/ 33 w 48"/>
                <a:gd name="T11" fmla="*/ 39 h 48"/>
                <a:gd name="T12" fmla="*/ 39 w 48"/>
                <a:gd name="T13" fmla="*/ 8 h 48"/>
                <a:gd name="T14" fmla="*/ 4 w 48"/>
                <a:gd name="T15" fmla="*/ 8 h 48"/>
                <a:gd name="T16" fmla="*/ 0 w 48"/>
                <a:gd name="T17" fmla="*/ 4 h 48"/>
                <a:gd name="T18" fmla="*/ 4 w 48"/>
                <a:gd name="T19" fmla="*/ 0 h 48"/>
                <a:gd name="T20" fmla="*/ 40 w 48"/>
                <a:gd name="T21" fmla="*/ 0 h 48"/>
                <a:gd name="T22" fmla="*/ 46 w 48"/>
                <a:gd name="T23" fmla="*/ 3 h 48"/>
                <a:gd name="T24" fmla="*/ 47 w 48"/>
                <a:gd name="T25" fmla="*/ 9 h 48"/>
                <a:gd name="T26" fmla="*/ 41 w 48"/>
                <a:gd name="T27" fmla="*/ 41 h 48"/>
                <a:gd name="T28" fmla="*/ 32 w 4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6" y="3"/>
                  </a:cubicBezTo>
                  <a:cubicBezTo>
                    <a:pt x="47" y="4"/>
                    <a:pt x="48" y="7"/>
                    <a:pt x="47" y="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5"/>
                    <a:pt x="36" y="48"/>
                    <a:pt x="3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7" name="Freeform 938"/>
            <p:cNvSpPr>
              <a:spLocks/>
            </p:cNvSpPr>
            <p:nvPr/>
          </p:nvSpPr>
          <p:spPr bwMode="auto">
            <a:xfrm>
              <a:off x="9558" y="-482595"/>
              <a:ext cx="127001" cy="254000"/>
            </a:xfrm>
            <a:custGeom>
              <a:avLst/>
              <a:gdLst>
                <a:gd name="T0" fmla="*/ 4 w 40"/>
                <a:gd name="T1" fmla="*/ 80 h 80"/>
                <a:gd name="T2" fmla="*/ 0 w 40"/>
                <a:gd name="T3" fmla="*/ 76 h 80"/>
                <a:gd name="T4" fmla="*/ 0 w 40"/>
                <a:gd name="T5" fmla="*/ 48 h 80"/>
                <a:gd name="T6" fmla="*/ 1 w 40"/>
                <a:gd name="T7" fmla="*/ 45 h 80"/>
                <a:gd name="T8" fmla="*/ 5 w 40"/>
                <a:gd name="T9" fmla="*/ 41 h 80"/>
                <a:gd name="T10" fmla="*/ 8 w 40"/>
                <a:gd name="T11" fmla="*/ 40 h 80"/>
                <a:gd name="T12" fmla="*/ 32 w 40"/>
                <a:gd name="T13" fmla="*/ 40 h 80"/>
                <a:gd name="T14" fmla="*/ 32 w 40"/>
                <a:gd name="T15" fmla="*/ 8 h 80"/>
                <a:gd name="T16" fmla="*/ 5 w 40"/>
                <a:gd name="T17" fmla="*/ 8 h 80"/>
                <a:gd name="T18" fmla="*/ 1 w 40"/>
                <a:gd name="T19" fmla="*/ 4 h 80"/>
                <a:gd name="T20" fmla="*/ 5 w 40"/>
                <a:gd name="T21" fmla="*/ 0 h 80"/>
                <a:gd name="T22" fmla="*/ 36 w 40"/>
                <a:gd name="T23" fmla="*/ 0 h 80"/>
                <a:gd name="T24" fmla="*/ 40 w 40"/>
                <a:gd name="T25" fmla="*/ 4 h 80"/>
                <a:gd name="T26" fmla="*/ 40 w 40"/>
                <a:gd name="T27" fmla="*/ 44 h 80"/>
                <a:gd name="T28" fmla="*/ 36 w 40"/>
                <a:gd name="T29" fmla="*/ 48 h 80"/>
                <a:gd name="T30" fmla="*/ 10 w 40"/>
                <a:gd name="T31" fmla="*/ 48 h 80"/>
                <a:gd name="T32" fmla="*/ 8 w 40"/>
                <a:gd name="T33" fmla="*/ 50 h 80"/>
                <a:gd name="T34" fmla="*/ 8 w 40"/>
                <a:gd name="T35" fmla="*/ 76 h 80"/>
                <a:gd name="T36" fmla="*/ 4 w 40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6"/>
                    <a:pt x="38" y="48"/>
                    <a:pt x="3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8" name="Freeform 939"/>
            <p:cNvSpPr>
              <a:spLocks/>
            </p:cNvSpPr>
            <p:nvPr/>
          </p:nvSpPr>
          <p:spPr bwMode="auto">
            <a:xfrm>
              <a:off x="-117443" y="-355595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4 w 8"/>
                <a:gd name="T3" fmla="*/ 40 h 40"/>
                <a:gd name="T4" fmla="*/ 0 w 8"/>
                <a:gd name="T5" fmla="*/ 36 h 40"/>
                <a:gd name="T6" fmla="*/ 0 w 8"/>
                <a:gd name="T7" fmla="*/ 4 h 40"/>
                <a:gd name="T8" fmla="*/ 4 w 8"/>
                <a:gd name="T9" fmla="*/ 0 h 40"/>
                <a:gd name="T10" fmla="*/ 4 w 8"/>
                <a:gd name="T11" fmla="*/ 0 h 40"/>
                <a:gd name="T12" fmla="*/ 8 w 8"/>
                <a:gd name="T13" fmla="*/ 4 h 40"/>
                <a:gd name="T14" fmla="*/ 8 w 8"/>
                <a:gd name="T15" fmla="*/ 36 h 40"/>
                <a:gd name="T16" fmla="*/ 4 w 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9" name="Freeform 940"/>
            <p:cNvSpPr>
              <a:spLocks/>
            </p:cNvSpPr>
            <p:nvPr/>
          </p:nvSpPr>
          <p:spPr bwMode="auto">
            <a:xfrm>
              <a:off x="-117443" y="-482595"/>
              <a:ext cx="155576" cy="152400"/>
            </a:xfrm>
            <a:custGeom>
              <a:avLst/>
              <a:gdLst>
                <a:gd name="T0" fmla="*/ 4 w 49"/>
                <a:gd name="T1" fmla="*/ 48 h 48"/>
                <a:gd name="T2" fmla="*/ 0 w 49"/>
                <a:gd name="T3" fmla="*/ 44 h 48"/>
                <a:gd name="T4" fmla="*/ 45 w 49"/>
                <a:gd name="T5" fmla="*/ 0 h 48"/>
                <a:gd name="T6" fmla="*/ 49 w 49"/>
                <a:gd name="T7" fmla="*/ 4 h 48"/>
                <a:gd name="T8" fmla="*/ 45 w 49"/>
                <a:gd name="T9" fmla="*/ 8 h 48"/>
                <a:gd name="T10" fmla="*/ 8 w 49"/>
                <a:gd name="T11" fmla="*/ 44 h 48"/>
                <a:gd name="T12" fmla="*/ 4 w 4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" y="48"/>
                  </a:moveTo>
                  <a:cubicBezTo>
                    <a:pt x="2" y="48"/>
                    <a:pt x="0" y="47"/>
                    <a:pt x="0" y="44"/>
                  </a:cubicBezTo>
                  <a:cubicBezTo>
                    <a:pt x="0" y="23"/>
                    <a:pt x="1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ubicBezTo>
                    <a:pt x="11" y="8"/>
                    <a:pt x="8" y="36"/>
                    <a:pt x="8" y="44"/>
                  </a:cubicBezTo>
                  <a:cubicBezTo>
                    <a:pt x="8" y="47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</p:grpSp>
      <p:grpSp>
        <p:nvGrpSpPr>
          <p:cNvPr id="2088" name="Group 2087"/>
          <p:cNvGrpSpPr/>
          <p:nvPr/>
        </p:nvGrpSpPr>
        <p:grpSpPr>
          <a:xfrm>
            <a:off x="10431195" y="435439"/>
            <a:ext cx="412924" cy="412065"/>
            <a:chOff x="5221361" y="-482595"/>
            <a:chExt cx="765181" cy="763588"/>
          </a:xfrm>
          <a:solidFill>
            <a:schemeClr val="accent1"/>
          </a:solidFill>
        </p:grpSpPr>
        <p:sp>
          <p:nvSpPr>
            <p:cNvPr id="2300" name="Freeform 941"/>
            <p:cNvSpPr>
              <a:spLocks noEditPoints="1"/>
            </p:cNvSpPr>
            <p:nvPr/>
          </p:nvSpPr>
          <p:spPr bwMode="auto">
            <a:xfrm>
              <a:off x="5221361" y="-482595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1" name="Freeform 942"/>
            <p:cNvSpPr>
              <a:spLocks/>
            </p:cNvSpPr>
            <p:nvPr/>
          </p:nvSpPr>
          <p:spPr bwMode="auto">
            <a:xfrm>
              <a:off x="5327724" y="-155570"/>
              <a:ext cx="658818" cy="328613"/>
            </a:xfrm>
            <a:custGeom>
              <a:avLst/>
              <a:gdLst>
                <a:gd name="T0" fmla="*/ 5 w 207"/>
                <a:gd name="T1" fmla="*/ 103 h 103"/>
                <a:gd name="T2" fmla="*/ 3 w 207"/>
                <a:gd name="T3" fmla="*/ 102 h 103"/>
                <a:gd name="T4" fmla="*/ 2 w 207"/>
                <a:gd name="T5" fmla="*/ 97 h 103"/>
                <a:gd name="T6" fmla="*/ 203 w 207"/>
                <a:gd name="T7" fmla="*/ 15 h 103"/>
                <a:gd name="T8" fmla="*/ 207 w 207"/>
                <a:gd name="T9" fmla="*/ 19 h 103"/>
                <a:gd name="T10" fmla="*/ 202 w 207"/>
                <a:gd name="T11" fmla="*/ 23 h 103"/>
                <a:gd name="T12" fmla="*/ 9 w 207"/>
                <a:gd name="T13" fmla="*/ 101 h 103"/>
                <a:gd name="T14" fmla="*/ 5 w 20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03">
                  <a:moveTo>
                    <a:pt x="5" y="103"/>
                  </a:moveTo>
                  <a:cubicBezTo>
                    <a:pt x="4" y="103"/>
                    <a:pt x="4" y="103"/>
                    <a:pt x="3" y="102"/>
                  </a:cubicBezTo>
                  <a:cubicBezTo>
                    <a:pt x="1" y="101"/>
                    <a:pt x="0" y="99"/>
                    <a:pt x="2" y="97"/>
                  </a:cubicBezTo>
                  <a:cubicBezTo>
                    <a:pt x="2" y="96"/>
                    <a:pt x="56" y="0"/>
                    <a:pt x="203" y="15"/>
                  </a:cubicBezTo>
                  <a:cubicBezTo>
                    <a:pt x="205" y="15"/>
                    <a:pt x="207" y="17"/>
                    <a:pt x="207" y="19"/>
                  </a:cubicBezTo>
                  <a:cubicBezTo>
                    <a:pt x="206" y="22"/>
                    <a:pt x="205" y="23"/>
                    <a:pt x="202" y="23"/>
                  </a:cubicBezTo>
                  <a:cubicBezTo>
                    <a:pt x="61" y="8"/>
                    <a:pt x="9" y="100"/>
                    <a:pt x="9" y="101"/>
                  </a:cubicBezTo>
                  <a:cubicBezTo>
                    <a:pt x="8" y="102"/>
                    <a:pt x="6" y="103"/>
                    <a:pt x="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2" name="Freeform 943"/>
            <p:cNvSpPr>
              <a:spLocks/>
            </p:cNvSpPr>
            <p:nvPr/>
          </p:nvSpPr>
          <p:spPr bwMode="auto">
            <a:xfrm>
              <a:off x="5224536" y="-387345"/>
              <a:ext cx="641355" cy="323850"/>
            </a:xfrm>
            <a:custGeom>
              <a:avLst/>
              <a:gdLst>
                <a:gd name="T0" fmla="*/ 53 w 201"/>
                <a:gd name="T1" fmla="*/ 86 h 102"/>
                <a:gd name="T2" fmla="*/ 3 w 201"/>
                <a:gd name="T3" fmla="*/ 80 h 102"/>
                <a:gd name="T4" fmla="*/ 0 w 201"/>
                <a:gd name="T5" fmla="*/ 75 h 102"/>
                <a:gd name="T6" fmla="*/ 5 w 201"/>
                <a:gd name="T7" fmla="*/ 72 h 102"/>
                <a:gd name="T8" fmla="*/ 193 w 201"/>
                <a:gd name="T9" fmla="*/ 2 h 102"/>
                <a:gd name="T10" fmla="*/ 199 w 201"/>
                <a:gd name="T11" fmla="*/ 1 h 102"/>
                <a:gd name="T12" fmla="*/ 200 w 201"/>
                <a:gd name="T13" fmla="*/ 6 h 102"/>
                <a:gd name="T14" fmla="*/ 53 w 201"/>
                <a:gd name="T15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02">
                  <a:moveTo>
                    <a:pt x="53" y="86"/>
                  </a:moveTo>
                  <a:cubicBezTo>
                    <a:pt x="38" y="86"/>
                    <a:pt x="21" y="84"/>
                    <a:pt x="3" y="80"/>
                  </a:cubicBezTo>
                  <a:cubicBezTo>
                    <a:pt x="1" y="79"/>
                    <a:pt x="0" y="77"/>
                    <a:pt x="0" y="75"/>
                  </a:cubicBezTo>
                  <a:cubicBezTo>
                    <a:pt x="1" y="73"/>
                    <a:pt x="3" y="71"/>
                    <a:pt x="5" y="72"/>
                  </a:cubicBezTo>
                  <a:cubicBezTo>
                    <a:pt x="127" y="102"/>
                    <a:pt x="187" y="12"/>
                    <a:pt x="193" y="2"/>
                  </a:cubicBezTo>
                  <a:cubicBezTo>
                    <a:pt x="195" y="0"/>
                    <a:pt x="197" y="0"/>
                    <a:pt x="199" y="1"/>
                  </a:cubicBezTo>
                  <a:cubicBezTo>
                    <a:pt x="201" y="2"/>
                    <a:pt x="201" y="4"/>
                    <a:pt x="200" y="6"/>
                  </a:cubicBezTo>
                  <a:cubicBezTo>
                    <a:pt x="194" y="16"/>
                    <a:pt x="147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3" name="Freeform 944"/>
            <p:cNvSpPr>
              <a:spLocks/>
            </p:cNvSpPr>
            <p:nvPr/>
          </p:nvSpPr>
          <p:spPr bwMode="auto">
            <a:xfrm>
              <a:off x="5416625" y="-441320"/>
              <a:ext cx="376240" cy="700088"/>
            </a:xfrm>
            <a:custGeom>
              <a:avLst/>
              <a:gdLst>
                <a:gd name="T0" fmla="*/ 98 w 118"/>
                <a:gd name="T1" fmla="*/ 220 h 220"/>
                <a:gd name="T2" fmla="*/ 97 w 118"/>
                <a:gd name="T3" fmla="*/ 220 h 220"/>
                <a:gd name="T4" fmla="*/ 94 w 118"/>
                <a:gd name="T5" fmla="*/ 216 h 220"/>
                <a:gd name="T6" fmla="*/ 54 w 118"/>
                <a:gd name="T7" fmla="*/ 58 h 220"/>
                <a:gd name="T8" fmla="*/ 2 w 118"/>
                <a:gd name="T9" fmla="*/ 8 h 220"/>
                <a:gd name="T10" fmla="*/ 1 w 118"/>
                <a:gd name="T11" fmla="*/ 3 h 220"/>
                <a:gd name="T12" fmla="*/ 6 w 118"/>
                <a:gd name="T13" fmla="*/ 1 h 220"/>
                <a:gd name="T14" fmla="*/ 102 w 118"/>
                <a:gd name="T15" fmla="*/ 217 h 220"/>
                <a:gd name="T16" fmla="*/ 98 w 118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0">
                  <a:moveTo>
                    <a:pt x="98" y="220"/>
                  </a:moveTo>
                  <a:cubicBezTo>
                    <a:pt x="97" y="220"/>
                    <a:pt x="97" y="220"/>
                    <a:pt x="97" y="220"/>
                  </a:cubicBezTo>
                  <a:cubicBezTo>
                    <a:pt x="95" y="220"/>
                    <a:pt x="93" y="218"/>
                    <a:pt x="94" y="216"/>
                  </a:cubicBezTo>
                  <a:cubicBezTo>
                    <a:pt x="102" y="141"/>
                    <a:pt x="77" y="89"/>
                    <a:pt x="54" y="58"/>
                  </a:cubicBezTo>
                  <a:cubicBezTo>
                    <a:pt x="30" y="24"/>
                    <a:pt x="3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118" y="69"/>
                    <a:pt x="102" y="217"/>
                  </a:cubicBezTo>
                  <a:cubicBezTo>
                    <a:pt x="101" y="219"/>
                    <a:pt x="100" y="220"/>
                    <a:pt x="98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89" name="Group 2088"/>
          <p:cNvGrpSpPr/>
          <p:nvPr/>
        </p:nvGrpSpPr>
        <p:grpSpPr>
          <a:xfrm>
            <a:off x="8918280" y="483413"/>
            <a:ext cx="412924" cy="309263"/>
            <a:chOff x="2417814" y="-393695"/>
            <a:chExt cx="765181" cy="573088"/>
          </a:xfrm>
          <a:solidFill>
            <a:schemeClr val="accent1"/>
          </a:solidFill>
        </p:grpSpPr>
        <p:sp>
          <p:nvSpPr>
            <p:cNvPr id="2298" name="Freeform 945"/>
            <p:cNvSpPr>
              <a:spLocks noEditPoints="1"/>
            </p:cNvSpPr>
            <p:nvPr/>
          </p:nvSpPr>
          <p:spPr bwMode="auto">
            <a:xfrm>
              <a:off x="2417814" y="-393695"/>
              <a:ext cx="765181" cy="573088"/>
            </a:xfrm>
            <a:custGeom>
              <a:avLst/>
              <a:gdLst>
                <a:gd name="T0" fmla="*/ 120 w 240"/>
                <a:gd name="T1" fmla="*/ 180 h 180"/>
                <a:gd name="T2" fmla="*/ 120 w 240"/>
                <a:gd name="T3" fmla="*/ 180 h 180"/>
                <a:gd name="T4" fmla="*/ 34 w 240"/>
                <a:gd name="T5" fmla="*/ 175 h 180"/>
                <a:gd name="T6" fmla="*/ 10 w 240"/>
                <a:gd name="T7" fmla="*/ 156 h 180"/>
                <a:gd name="T8" fmla="*/ 0 w 240"/>
                <a:gd name="T9" fmla="*/ 90 h 180"/>
                <a:gd name="T10" fmla="*/ 10 w 240"/>
                <a:gd name="T11" fmla="*/ 24 h 180"/>
                <a:gd name="T12" fmla="*/ 34 w 240"/>
                <a:gd name="T13" fmla="*/ 5 h 180"/>
                <a:gd name="T14" fmla="*/ 120 w 240"/>
                <a:gd name="T15" fmla="*/ 0 h 180"/>
                <a:gd name="T16" fmla="*/ 206 w 240"/>
                <a:gd name="T17" fmla="*/ 5 h 180"/>
                <a:gd name="T18" fmla="*/ 230 w 240"/>
                <a:gd name="T19" fmla="*/ 24 h 180"/>
                <a:gd name="T20" fmla="*/ 240 w 240"/>
                <a:gd name="T21" fmla="*/ 90 h 180"/>
                <a:gd name="T22" fmla="*/ 230 w 240"/>
                <a:gd name="T23" fmla="*/ 156 h 180"/>
                <a:gd name="T24" fmla="*/ 206 w 240"/>
                <a:gd name="T25" fmla="*/ 175 h 180"/>
                <a:gd name="T26" fmla="*/ 120 w 240"/>
                <a:gd name="T27" fmla="*/ 180 h 180"/>
                <a:gd name="T28" fmla="*/ 120 w 240"/>
                <a:gd name="T29" fmla="*/ 8 h 180"/>
                <a:gd name="T30" fmla="*/ 35 w 240"/>
                <a:gd name="T31" fmla="*/ 13 h 180"/>
                <a:gd name="T32" fmla="*/ 17 w 240"/>
                <a:gd name="T33" fmla="*/ 28 h 180"/>
                <a:gd name="T34" fmla="*/ 8 w 240"/>
                <a:gd name="T35" fmla="*/ 90 h 180"/>
                <a:gd name="T36" fmla="*/ 17 w 240"/>
                <a:gd name="T37" fmla="*/ 152 h 180"/>
                <a:gd name="T38" fmla="*/ 35 w 240"/>
                <a:gd name="T39" fmla="*/ 167 h 180"/>
                <a:gd name="T40" fmla="*/ 120 w 240"/>
                <a:gd name="T41" fmla="*/ 172 h 180"/>
                <a:gd name="T42" fmla="*/ 120 w 240"/>
                <a:gd name="T43" fmla="*/ 172 h 180"/>
                <a:gd name="T44" fmla="*/ 205 w 240"/>
                <a:gd name="T45" fmla="*/ 167 h 180"/>
                <a:gd name="T46" fmla="*/ 223 w 240"/>
                <a:gd name="T47" fmla="*/ 152 h 180"/>
                <a:gd name="T48" fmla="*/ 232 w 240"/>
                <a:gd name="T49" fmla="*/ 90 h 180"/>
                <a:gd name="T50" fmla="*/ 223 w 240"/>
                <a:gd name="T51" fmla="*/ 28 h 180"/>
                <a:gd name="T52" fmla="*/ 205 w 240"/>
                <a:gd name="T53" fmla="*/ 13 h 180"/>
                <a:gd name="T54" fmla="*/ 120 w 240"/>
                <a:gd name="T55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180">
                  <a:moveTo>
                    <a:pt x="120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62" y="180"/>
                    <a:pt x="35" y="175"/>
                    <a:pt x="34" y="175"/>
                  </a:cubicBezTo>
                  <a:cubicBezTo>
                    <a:pt x="24" y="173"/>
                    <a:pt x="14" y="165"/>
                    <a:pt x="10" y="156"/>
                  </a:cubicBezTo>
                  <a:cubicBezTo>
                    <a:pt x="9" y="155"/>
                    <a:pt x="0" y="133"/>
                    <a:pt x="0" y="90"/>
                  </a:cubicBezTo>
                  <a:cubicBezTo>
                    <a:pt x="0" y="47"/>
                    <a:pt x="9" y="25"/>
                    <a:pt x="10" y="24"/>
                  </a:cubicBezTo>
                  <a:cubicBezTo>
                    <a:pt x="14" y="15"/>
                    <a:pt x="24" y="7"/>
                    <a:pt x="34" y="5"/>
                  </a:cubicBezTo>
                  <a:cubicBezTo>
                    <a:pt x="35" y="5"/>
                    <a:pt x="62" y="0"/>
                    <a:pt x="120" y="0"/>
                  </a:cubicBezTo>
                  <a:cubicBezTo>
                    <a:pt x="178" y="0"/>
                    <a:pt x="205" y="5"/>
                    <a:pt x="206" y="5"/>
                  </a:cubicBezTo>
                  <a:cubicBezTo>
                    <a:pt x="216" y="7"/>
                    <a:pt x="226" y="15"/>
                    <a:pt x="230" y="24"/>
                  </a:cubicBezTo>
                  <a:cubicBezTo>
                    <a:pt x="231" y="25"/>
                    <a:pt x="240" y="47"/>
                    <a:pt x="240" y="90"/>
                  </a:cubicBezTo>
                  <a:cubicBezTo>
                    <a:pt x="240" y="133"/>
                    <a:pt x="231" y="155"/>
                    <a:pt x="230" y="156"/>
                  </a:cubicBezTo>
                  <a:cubicBezTo>
                    <a:pt x="226" y="165"/>
                    <a:pt x="216" y="173"/>
                    <a:pt x="206" y="175"/>
                  </a:cubicBezTo>
                  <a:cubicBezTo>
                    <a:pt x="205" y="175"/>
                    <a:pt x="178" y="180"/>
                    <a:pt x="120" y="180"/>
                  </a:cubicBezTo>
                  <a:close/>
                  <a:moveTo>
                    <a:pt x="120" y="8"/>
                  </a:moveTo>
                  <a:cubicBezTo>
                    <a:pt x="62" y="8"/>
                    <a:pt x="36" y="13"/>
                    <a:pt x="35" y="13"/>
                  </a:cubicBezTo>
                  <a:cubicBezTo>
                    <a:pt x="28" y="14"/>
                    <a:pt x="20" y="21"/>
                    <a:pt x="17" y="28"/>
                  </a:cubicBezTo>
                  <a:cubicBezTo>
                    <a:pt x="17" y="28"/>
                    <a:pt x="8" y="49"/>
                    <a:pt x="8" y="90"/>
                  </a:cubicBezTo>
                  <a:cubicBezTo>
                    <a:pt x="8" y="131"/>
                    <a:pt x="17" y="152"/>
                    <a:pt x="17" y="152"/>
                  </a:cubicBezTo>
                  <a:cubicBezTo>
                    <a:pt x="20" y="159"/>
                    <a:pt x="28" y="166"/>
                    <a:pt x="35" y="167"/>
                  </a:cubicBezTo>
                  <a:cubicBezTo>
                    <a:pt x="36" y="167"/>
                    <a:pt x="6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78" y="172"/>
                    <a:pt x="204" y="167"/>
                    <a:pt x="205" y="167"/>
                  </a:cubicBezTo>
                  <a:cubicBezTo>
                    <a:pt x="212" y="166"/>
                    <a:pt x="220" y="159"/>
                    <a:pt x="223" y="152"/>
                  </a:cubicBezTo>
                  <a:cubicBezTo>
                    <a:pt x="223" y="152"/>
                    <a:pt x="232" y="131"/>
                    <a:pt x="232" y="90"/>
                  </a:cubicBezTo>
                  <a:cubicBezTo>
                    <a:pt x="232" y="49"/>
                    <a:pt x="223" y="28"/>
                    <a:pt x="223" y="28"/>
                  </a:cubicBezTo>
                  <a:cubicBezTo>
                    <a:pt x="220" y="21"/>
                    <a:pt x="212" y="14"/>
                    <a:pt x="205" y="13"/>
                  </a:cubicBezTo>
                  <a:cubicBezTo>
                    <a:pt x="204" y="13"/>
                    <a:pt x="178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9" name="Freeform 946"/>
            <p:cNvSpPr>
              <a:spLocks noEditPoints="1"/>
            </p:cNvSpPr>
            <p:nvPr/>
          </p:nvSpPr>
          <p:spPr bwMode="auto">
            <a:xfrm>
              <a:off x="2698804" y="-253995"/>
              <a:ext cx="254002" cy="293688"/>
            </a:xfrm>
            <a:custGeom>
              <a:avLst/>
              <a:gdLst>
                <a:gd name="T0" fmla="*/ 4 w 80"/>
                <a:gd name="T1" fmla="*/ 92 h 92"/>
                <a:gd name="T2" fmla="*/ 2 w 80"/>
                <a:gd name="T3" fmla="*/ 91 h 92"/>
                <a:gd name="T4" fmla="*/ 0 w 80"/>
                <a:gd name="T5" fmla="*/ 88 h 92"/>
                <a:gd name="T6" fmla="*/ 0 w 80"/>
                <a:gd name="T7" fmla="*/ 4 h 92"/>
                <a:gd name="T8" fmla="*/ 2 w 80"/>
                <a:gd name="T9" fmla="*/ 1 h 92"/>
                <a:gd name="T10" fmla="*/ 6 w 80"/>
                <a:gd name="T11" fmla="*/ 1 h 92"/>
                <a:gd name="T12" fmla="*/ 78 w 80"/>
                <a:gd name="T13" fmla="*/ 41 h 92"/>
                <a:gd name="T14" fmla="*/ 80 w 80"/>
                <a:gd name="T15" fmla="*/ 44 h 92"/>
                <a:gd name="T16" fmla="*/ 78 w 80"/>
                <a:gd name="T17" fmla="*/ 47 h 92"/>
                <a:gd name="T18" fmla="*/ 6 w 80"/>
                <a:gd name="T19" fmla="*/ 91 h 92"/>
                <a:gd name="T20" fmla="*/ 4 w 80"/>
                <a:gd name="T21" fmla="*/ 92 h 92"/>
                <a:gd name="T22" fmla="*/ 8 w 80"/>
                <a:gd name="T23" fmla="*/ 11 h 92"/>
                <a:gd name="T24" fmla="*/ 8 w 80"/>
                <a:gd name="T25" fmla="*/ 81 h 92"/>
                <a:gd name="T26" fmla="*/ 68 w 80"/>
                <a:gd name="T27" fmla="*/ 44 h 92"/>
                <a:gd name="T28" fmla="*/ 8 w 80"/>
                <a:gd name="T2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2">
                  <a:moveTo>
                    <a:pt x="4" y="92"/>
                  </a:moveTo>
                  <a:cubicBezTo>
                    <a:pt x="3" y="92"/>
                    <a:pt x="3" y="92"/>
                    <a:pt x="2" y="91"/>
                  </a:cubicBezTo>
                  <a:cubicBezTo>
                    <a:pt x="1" y="91"/>
                    <a:pt x="0" y="89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41"/>
                    <a:pt x="80" y="42"/>
                    <a:pt x="80" y="44"/>
                  </a:cubicBezTo>
                  <a:cubicBezTo>
                    <a:pt x="80" y="45"/>
                    <a:pt x="79" y="47"/>
                    <a:pt x="78" y="47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4" y="92"/>
                  </a:cubicBezTo>
                  <a:close/>
                  <a:moveTo>
                    <a:pt x="8" y="1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68" y="44"/>
                    <a:pt x="68" y="44"/>
                    <a:pt x="68" y="44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0" name="Group 2089"/>
          <p:cNvGrpSpPr/>
          <p:nvPr/>
        </p:nvGrpSpPr>
        <p:grpSpPr>
          <a:xfrm>
            <a:off x="7405366" y="1191034"/>
            <a:ext cx="412924" cy="411208"/>
            <a:chOff x="-385733" y="917581"/>
            <a:chExt cx="765181" cy="762000"/>
          </a:xfrm>
          <a:solidFill>
            <a:schemeClr val="accent1"/>
          </a:solidFill>
        </p:grpSpPr>
        <p:sp>
          <p:nvSpPr>
            <p:cNvPr id="2291" name="Freeform 947"/>
            <p:cNvSpPr>
              <a:spLocks/>
            </p:cNvSpPr>
            <p:nvPr/>
          </p:nvSpPr>
          <p:spPr bwMode="auto">
            <a:xfrm>
              <a:off x="-246032" y="1374781"/>
              <a:ext cx="484191" cy="304800"/>
            </a:xfrm>
            <a:custGeom>
              <a:avLst/>
              <a:gdLst>
                <a:gd name="T0" fmla="*/ 76 w 152"/>
                <a:gd name="T1" fmla="*/ 96 h 96"/>
                <a:gd name="T2" fmla="*/ 74 w 152"/>
                <a:gd name="T3" fmla="*/ 95 h 96"/>
                <a:gd name="T4" fmla="*/ 2 w 152"/>
                <a:gd name="T5" fmla="*/ 49 h 96"/>
                <a:gd name="T6" fmla="*/ 0 w 152"/>
                <a:gd name="T7" fmla="*/ 46 h 96"/>
                <a:gd name="T8" fmla="*/ 0 w 152"/>
                <a:gd name="T9" fmla="*/ 4 h 96"/>
                <a:gd name="T10" fmla="*/ 4 w 152"/>
                <a:gd name="T11" fmla="*/ 0 h 96"/>
                <a:gd name="T12" fmla="*/ 8 w 152"/>
                <a:gd name="T13" fmla="*/ 4 h 96"/>
                <a:gd name="T14" fmla="*/ 8 w 152"/>
                <a:gd name="T15" fmla="*/ 43 h 96"/>
                <a:gd name="T16" fmla="*/ 76 w 152"/>
                <a:gd name="T17" fmla="*/ 87 h 96"/>
                <a:gd name="T18" fmla="*/ 144 w 152"/>
                <a:gd name="T19" fmla="*/ 43 h 96"/>
                <a:gd name="T20" fmla="*/ 144 w 152"/>
                <a:gd name="T21" fmla="*/ 4 h 96"/>
                <a:gd name="T22" fmla="*/ 148 w 152"/>
                <a:gd name="T23" fmla="*/ 0 h 96"/>
                <a:gd name="T24" fmla="*/ 152 w 152"/>
                <a:gd name="T25" fmla="*/ 4 h 96"/>
                <a:gd name="T26" fmla="*/ 152 w 152"/>
                <a:gd name="T27" fmla="*/ 46 h 96"/>
                <a:gd name="T28" fmla="*/ 150 w 152"/>
                <a:gd name="T29" fmla="*/ 49 h 96"/>
                <a:gd name="T30" fmla="*/ 78 w 152"/>
                <a:gd name="T31" fmla="*/ 95 h 96"/>
                <a:gd name="T32" fmla="*/ 76 w 152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6">
                  <a:moveTo>
                    <a:pt x="76" y="96"/>
                  </a:moveTo>
                  <a:cubicBezTo>
                    <a:pt x="75" y="96"/>
                    <a:pt x="74" y="96"/>
                    <a:pt x="74" y="9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6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47"/>
                    <a:pt x="151" y="48"/>
                    <a:pt x="150" y="49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6"/>
                    <a:pt x="77" y="96"/>
                    <a:pt x="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2" name="Freeform 948"/>
            <p:cNvSpPr>
              <a:spLocks noEditPoints="1"/>
            </p:cNvSpPr>
            <p:nvPr/>
          </p:nvSpPr>
          <p:spPr bwMode="auto">
            <a:xfrm>
              <a:off x="-246032" y="1031881"/>
              <a:ext cx="484191" cy="330200"/>
            </a:xfrm>
            <a:custGeom>
              <a:avLst/>
              <a:gdLst>
                <a:gd name="T0" fmla="*/ 76 w 152"/>
                <a:gd name="T1" fmla="*/ 104 h 104"/>
                <a:gd name="T2" fmla="*/ 74 w 152"/>
                <a:gd name="T3" fmla="*/ 103 h 104"/>
                <a:gd name="T4" fmla="*/ 2 w 152"/>
                <a:gd name="T5" fmla="*/ 55 h 104"/>
                <a:gd name="T6" fmla="*/ 0 w 152"/>
                <a:gd name="T7" fmla="*/ 52 h 104"/>
                <a:gd name="T8" fmla="*/ 2 w 152"/>
                <a:gd name="T9" fmla="*/ 49 h 104"/>
                <a:gd name="T10" fmla="*/ 74 w 152"/>
                <a:gd name="T11" fmla="*/ 1 h 104"/>
                <a:gd name="T12" fmla="*/ 78 w 152"/>
                <a:gd name="T13" fmla="*/ 1 h 104"/>
                <a:gd name="T14" fmla="*/ 150 w 152"/>
                <a:gd name="T15" fmla="*/ 49 h 104"/>
                <a:gd name="T16" fmla="*/ 152 w 152"/>
                <a:gd name="T17" fmla="*/ 52 h 104"/>
                <a:gd name="T18" fmla="*/ 150 w 152"/>
                <a:gd name="T19" fmla="*/ 55 h 104"/>
                <a:gd name="T20" fmla="*/ 78 w 152"/>
                <a:gd name="T21" fmla="*/ 103 h 104"/>
                <a:gd name="T22" fmla="*/ 76 w 152"/>
                <a:gd name="T23" fmla="*/ 104 h 104"/>
                <a:gd name="T24" fmla="*/ 11 w 152"/>
                <a:gd name="T25" fmla="*/ 52 h 104"/>
                <a:gd name="T26" fmla="*/ 76 w 152"/>
                <a:gd name="T27" fmla="*/ 95 h 104"/>
                <a:gd name="T28" fmla="*/ 141 w 152"/>
                <a:gd name="T29" fmla="*/ 52 h 104"/>
                <a:gd name="T30" fmla="*/ 76 w 152"/>
                <a:gd name="T31" fmla="*/ 9 h 104"/>
                <a:gd name="T32" fmla="*/ 11 w 152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76" y="104"/>
                  </a:moveTo>
                  <a:cubicBezTo>
                    <a:pt x="75" y="104"/>
                    <a:pt x="74" y="104"/>
                    <a:pt x="74" y="10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2"/>
                  </a:cubicBezTo>
                  <a:cubicBezTo>
                    <a:pt x="0" y="51"/>
                    <a:pt x="1" y="49"/>
                    <a:pt x="2" y="49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1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2" y="51"/>
                    <a:pt x="152" y="52"/>
                  </a:cubicBezTo>
                  <a:cubicBezTo>
                    <a:pt x="152" y="53"/>
                    <a:pt x="151" y="55"/>
                    <a:pt x="150" y="55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104"/>
                    <a:pt x="77" y="104"/>
                    <a:pt x="76" y="104"/>
                  </a:cubicBezTo>
                  <a:close/>
                  <a:moveTo>
                    <a:pt x="11" y="52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76" y="9"/>
                    <a:pt x="76" y="9"/>
                    <a:pt x="76" y="9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3" name="Freeform 949"/>
            <p:cNvSpPr>
              <a:spLocks/>
            </p:cNvSpPr>
            <p:nvPr/>
          </p:nvSpPr>
          <p:spPr bwMode="auto">
            <a:xfrm>
              <a:off x="-15843" y="1336681"/>
              <a:ext cx="25400" cy="342900"/>
            </a:xfrm>
            <a:custGeom>
              <a:avLst/>
              <a:gdLst>
                <a:gd name="T0" fmla="*/ 4 w 8"/>
                <a:gd name="T1" fmla="*/ 108 h 108"/>
                <a:gd name="T2" fmla="*/ 0 w 8"/>
                <a:gd name="T3" fmla="*/ 104 h 108"/>
                <a:gd name="T4" fmla="*/ 0 w 8"/>
                <a:gd name="T5" fmla="*/ 4 h 108"/>
                <a:gd name="T6" fmla="*/ 4 w 8"/>
                <a:gd name="T7" fmla="*/ 0 h 108"/>
                <a:gd name="T8" fmla="*/ 8 w 8"/>
                <a:gd name="T9" fmla="*/ 4 h 108"/>
                <a:gd name="T10" fmla="*/ 8 w 8"/>
                <a:gd name="T11" fmla="*/ 104 h 108"/>
                <a:gd name="T12" fmla="*/ 4 w 8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8">
                  <a:moveTo>
                    <a:pt x="4" y="108"/>
                  </a:move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4" name="Freeform 950"/>
            <p:cNvSpPr>
              <a:spLocks/>
            </p:cNvSpPr>
            <p:nvPr/>
          </p:nvSpPr>
          <p:spPr bwMode="auto">
            <a:xfrm>
              <a:off x="-360333" y="1184281"/>
              <a:ext cx="369890" cy="279400"/>
            </a:xfrm>
            <a:custGeom>
              <a:avLst/>
              <a:gdLst>
                <a:gd name="T0" fmla="*/ 72 w 116"/>
                <a:gd name="T1" fmla="*/ 88 h 88"/>
                <a:gd name="T2" fmla="*/ 70 w 116"/>
                <a:gd name="T3" fmla="*/ 87 h 88"/>
                <a:gd name="T4" fmla="*/ 1 w 116"/>
                <a:gd name="T5" fmla="*/ 39 h 88"/>
                <a:gd name="T6" fmla="*/ 0 w 116"/>
                <a:gd name="T7" fmla="*/ 36 h 88"/>
                <a:gd name="T8" fmla="*/ 1 w 116"/>
                <a:gd name="T9" fmla="*/ 33 h 88"/>
                <a:gd name="T10" fmla="*/ 37 w 116"/>
                <a:gd name="T11" fmla="*/ 1 h 88"/>
                <a:gd name="T12" fmla="*/ 43 w 116"/>
                <a:gd name="T13" fmla="*/ 1 h 88"/>
                <a:gd name="T14" fmla="*/ 43 w 116"/>
                <a:gd name="T15" fmla="*/ 7 h 88"/>
                <a:gd name="T16" fmla="*/ 10 w 116"/>
                <a:gd name="T17" fmla="*/ 36 h 88"/>
                <a:gd name="T18" fmla="*/ 72 w 116"/>
                <a:gd name="T19" fmla="*/ 79 h 88"/>
                <a:gd name="T20" fmla="*/ 109 w 116"/>
                <a:gd name="T21" fmla="*/ 49 h 88"/>
                <a:gd name="T22" fmla="*/ 115 w 116"/>
                <a:gd name="T23" fmla="*/ 49 h 88"/>
                <a:gd name="T24" fmla="*/ 114 w 116"/>
                <a:gd name="T25" fmla="*/ 55 h 88"/>
                <a:gd name="T26" fmla="*/ 75 w 116"/>
                <a:gd name="T27" fmla="*/ 87 h 88"/>
                <a:gd name="T28" fmla="*/ 72 w 116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8">
                  <a:moveTo>
                    <a:pt x="72" y="88"/>
                  </a:moveTo>
                  <a:cubicBezTo>
                    <a:pt x="71" y="88"/>
                    <a:pt x="70" y="88"/>
                    <a:pt x="70" y="8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0"/>
                    <a:pt x="42" y="0"/>
                    <a:pt x="43" y="1"/>
                  </a:cubicBezTo>
                  <a:cubicBezTo>
                    <a:pt x="44" y="3"/>
                    <a:pt x="44" y="6"/>
                    <a:pt x="43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1" y="47"/>
                    <a:pt x="114" y="48"/>
                    <a:pt x="115" y="49"/>
                  </a:cubicBezTo>
                  <a:cubicBezTo>
                    <a:pt x="116" y="51"/>
                    <a:pt x="116" y="54"/>
                    <a:pt x="114" y="55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4" y="88"/>
                    <a:pt x="73" y="88"/>
                    <a:pt x="7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5" name="Freeform 951"/>
            <p:cNvSpPr>
              <a:spLocks/>
            </p:cNvSpPr>
            <p:nvPr/>
          </p:nvSpPr>
          <p:spPr bwMode="auto">
            <a:xfrm>
              <a:off x="-19018" y="917581"/>
              <a:ext cx="398466" cy="292100"/>
            </a:xfrm>
            <a:custGeom>
              <a:avLst/>
              <a:gdLst>
                <a:gd name="T0" fmla="*/ 77 w 125"/>
                <a:gd name="T1" fmla="*/ 92 h 92"/>
                <a:gd name="T2" fmla="*/ 74 w 125"/>
                <a:gd name="T3" fmla="*/ 91 h 92"/>
                <a:gd name="T4" fmla="*/ 74 w 125"/>
                <a:gd name="T5" fmla="*/ 85 h 92"/>
                <a:gd name="T6" fmla="*/ 114 w 125"/>
                <a:gd name="T7" fmla="*/ 49 h 92"/>
                <a:gd name="T8" fmla="*/ 50 w 125"/>
                <a:gd name="T9" fmla="*/ 9 h 92"/>
                <a:gd name="T10" fmla="*/ 7 w 125"/>
                <a:gd name="T11" fmla="*/ 43 h 92"/>
                <a:gd name="T12" fmla="*/ 2 w 125"/>
                <a:gd name="T13" fmla="*/ 42 h 92"/>
                <a:gd name="T14" fmla="*/ 3 w 125"/>
                <a:gd name="T15" fmla="*/ 37 h 92"/>
                <a:gd name="T16" fmla="*/ 48 w 125"/>
                <a:gd name="T17" fmla="*/ 1 h 92"/>
                <a:gd name="T18" fmla="*/ 52 w 125"/>
                <a:gd name="T19" fmla="*/ 1 h 92"/>
                <a:gd name="T20" fmla="*/ 123 w 125"/>
                <a:gd name="T21" fmla="*/ 45 h 92"/>
                <a:gd name="T22" fmla="*/ 125 w 125"/>
                <a:gd name="T23" fmla="*/ 48 h 92"/>
                <a:gd name="T24" fmla="*/ 124 w 125"/>
                <a:gd name="T25" fmla="*/ 51 h 92"/>
                <a:gd name="T26" fmla="*/ 80 w 125"/>
                <a:gd name="T27" fmla="*/ 91 h 92"/>
                <a:gd name="T28" fmla="*/ 77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77" y="92"/>
                  </a:moveTo>
                  <a:cubicBezTo>
                    <a:pt x="76" y="92"/>
                    <a:pt x="75" y="92"/>
                    <a:pt x="74" y="91"/>
                  </a:cubicBezTo>
                  <a:cubicBezTo>
                    <a:pt x="73" y="89"/>
                    <a:pt x="73" y="87"/>
                    <a:pt x="74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5"/>
                    <a:pt x="3" y="44"/>
                    <a:pt x="2" y="42"/>
                  </a:cubicBezTo>
                  <a:cubicBezTo>
                    <a:pt x="0" y="41"/>
                    <a:pt x="1" y="38"/>
                    <a:pt x="3" y="37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1" y="0"/>
                    <a:pt x="52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5" y="46"/>
                    <a:pt x="125" y="48"/>
                  </a:cubicBezTo>
                  <a:cubicBezTo>
                    <a:pt x="125" y="49"/>
                    <a:pt x="125" y="50"/>
                    <a:pt x="124" y="5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2"/>
                    <a:pt x="78" y="92"/>
                    <a:pt x="7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6" name="Freeform 952"/>
            <p:cNvSpPr>
              <a:spLocks/>
            </p:cNvSpPr>
            <p:nvPr/>
          </p:nvSpPr>
          <p:spPr bwMode="auto">
            <a:xfrm>
              <a:off x="-19018" y="1184281"/>
              <a:ext cx="373065" cy="279400"/>
            </a:xfrm>
            <a:custGeom>
              <a:avLst/>
              <a:gdLst>
                <a:gd name="T0" fmla="*/ 45 w 117"/>
                <a:gd name="T1" fmla="*/ 88 h 88"/>
                <a:gd name="T2" fmla="*/ 43 w 117"/>
                <a:gd name="T3" fmla="*/ 87 h 88"/>
                <a:gd name="T4" fmla="*/ 3 w 117"/>
                <a:gd name="T5" fmla="*/ 55 h 88"/>
                <a:gd name="T6" fmla="*/ 2 w 117"/>
                <a:gd name="T7" fmla="*/ 50 h 88"/>
                <a:gd name="T8" fmla="*/ 7 w 117"/>
                <a:gd name="T9" fmla="*/ 49 h 88"/>
                <a:gd name="T10" fmla="*/ 45 w 117"/>
                <a:gd name="T11" fmla="*/ 79 h 88"/>
                <a:gd name="T12" fmla="*/ 107 w 117"/>
                <a:gd name="T13" fmla="*/ 36 h 88"/>
                <a:gd name="T14" fmla="*/ 74 w 117"/>
                <a:gd name="T15" fmla="*/ 7 h 88"/>
                <a:gd name="T16" fmla="*/ 74 w 117"/>
                <a:gd name="T17" fmla="*/ 1 h 88"/>
                <a:gd name="T18" fmla="*/ 80 w 117"/>
                <a:gd name="T19" fmla="*/ 1 h 88"/>
                <a:gd name="T20" fmla="*/ 116 w 117"/>
                <a:gd name="T21" fmla="*/ 33 h 88"/>
                <a:gd name="T22" fmla="*/ 117 w 117"/>
                <a:gd name="T23" fmla="*/ 36 h 88"/>
                <a:gd name="T24" fmla="*/ 116 w 117"/>
                <a:gd name="T25" fmla="*/ 39 h 88"/>
                <a:gd name="T26" fmla="*/ 47 w 117"/>
                <a:gd name="T27" fmla="*/ 87 h 88"/>
                <a:gd name="T28" fmla="*/ 45 w 117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88">
                  <a:moveTo>
                    <a:pt x="45" y="88"/>
                  </a:moveTo>
                  <a:cubicBezTo>
                    <a:pt x="44" y="88"/>
                    <a:pt x="43" y="88"/>
                    <a:pt x="43" y="8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4"/>
                    <a:pt x="0" y="51"/>
                    <a:pt x="2" y="50"/>
                  </a:cubicBezTo>
                  <a:cubicBezTo>
                    <a:pt x="3" y="48"/>
                    <a:pt x="6" y="47"/>
                    <a:pt x="7" y="4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3"/>
                    <a:pt x="74" y="1"/>
                  </a:cubicBezTo>
                  <a:cubicBezTo>
                    <a:pt x="75" y="0"/>
                    <a:pt x="78" y="0"/>
                    <a:pt x="80" y="1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34"/>
                    <a:pt x="117" y="35"/>
                    <a:pt x="117" y="36"/>
                  </a:cubicBezTo>
                  <a:cubicBezTo>
                    <a:pt x="117" y="37"/>
                    <a:pt x="117" y="39"/>
                    <a:pt x="116" y="39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6" y="88"/>
                    <a:pt x="45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7" name="Freeform 953"/>
            <p:cNvSpPr>
              <a:spLocks/>
            </p:cNvSpPr>
            <p:nvPr/>
          </p:nvSpPr>
          <p:spPr bwMode="auto">
            <a:xfrm>
              <a:off x="-385733" y="917581"/>
              <a:ext cx="398466" cy="292100"/>
            </a:xfrm>
            <a:custGeom>
              <a:avLst/>
              <a:gdLst>
                <a:gd name="T0" fmla="*/ 48 w 125"/>
                <a:gd name="T1" fmla="*/ 92 h 92"/>
                <a:gd name="T2" fmla="*/ 45 w 125"/>
                <a:gd name="T3" fmla="*/ 91 h 92"/>
                <a:gd name="T4" fmla="*/ 1 w 125"/>
                <a:gd name="T5" fmla="*/ 51 h 92"/>
                <a:gd name="T6" fmla="*/ 0 w 125"/>
                <a:gd name="T7" fmla="*/ 48 h 92"/>
                <a:gd name="T8" fmla="*/ 2 w 125"/>
                <a:gd name="T9" fmla="*/ 45 h 92"/>
                <a:gd name="T10" fmla="*/ 70 w 125"/>
                <a:gd name="T11" fmla="*/ 1 h 92"/>
                <a:gd name="T12" fmla="*/ 75 w 125"/>
                <a:gd name="T13" fmla="*/ 1 h 92"/>
                <a:gd name="T14" fmla="*/ 122 w 125"/>
                <a:gd name="T15" fmla="*/ 37 h 92"/>
                <a:gd name="T16" fmla="*/ 123 w 125"/>
                <a:gd name="T17" fmla="*/ 42 h 92"/>
                <a:gd name="T18" fmla="*/ 118 w 125"/>
                <a:gd name="T19" fmla="*/ 43 h 92"/>
                <a:gd name="T20" fmla="*/ 72 w 125"/>
                <a:gd name="T21" fmla="*/ 9 h 92"/>
                <a:gd name="T22" fmla="*/ 11 w 125"/>
                <a:gd name="T23" fmla="*/ 49 h 92"/>
                <a:gd name="T24" fmla="*/ 51 w 125"/>
                <a:gd name="T25" fmla="*/ 85 h 92"/>
                <a:gd name="T26" fmla="*/ 51 w 125"/>
                <a:gd name="T27" fmla="*/ 91 h 92"/>
                <a:gd name="T28" fmla="*/ 48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48" y="92"/>
                  </a:moveTo>
                  <a:cubicBezTo>
                    <a:pt x="47" y="92"/>
                    <a:pt x="46" y="92"/>
                    <a:pt x="45" y="9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6"/>
                    <a:pt x="1" y="45"/>
                    <a:pt x="2" y="45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3" y="0"/>
                    <a:pt x="75" y="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4" y="38"/>
                    <a:pt x="125" y="41"/>
                    <a:pt x="123" y="42"/>
                  </a:cubicBezTo>
                  <a:cubicBezTo>
                    <a:pt x="122" y="44"/>
                    <a:pt x="119" y="45"/>
                    <a:pt x="118" y="4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7"/>
                    <a:pt x="52" y="89"/>
                    <a:pt x="51" y="91"/>
                  </a:cubicBezTo>
                  <a:cubicBezTo>
                    <a:pt x="50" y="92"/>
                    <a:pt x="49" y="92"/>
                    <a:pt x="4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8161823" y="1191034"/>
            <a:ext cx="412926" cy="411208"/>
            <a:chOff x="1016040" y="917581"/>
            <a:chExt cx="765182" cy="762000"/>
          </a:xfrm>
          <a:solidFill>
            <a:schemeClr val="accent1"/>
          </a:solidFill>
        </p:grpSpPr>
        <p:sp>
          <p:nvSpPr>
            <p:cNvPr id="2286" name="Freeform 954"/>
            <p:cNvSpPr>
              <a:spLocks/>
            </p:cNvSpPr>
            <p:nvPr/>
          </p:nvSpPr>
          <p:spPr bwMode="auto">
            <a:xfrm>
              <a:off x="1016040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7" name="Freeform 955"/>
            <p:cNvSpPr>
              <a:spLocks/>
            </p:cNvSpPr>
            <p:nvPr/>
          </p:nvSpPr>
          <p:spPr bwMode="auto">
            <a:xfrm>
              <a:off x="1038266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8" name="Freeform 956"/>
            <p:cNvSpPr>
              <a:spLocks/>
            </p:cNvSpPr>
            <p:nvPr/>
          </p:nvSpPr>
          <p:spPr bwMode="auto">
            <a:xfrm>
              <a:off x="1016040" y="917581"/>
              <a:ext cx="765181" cy="346075"/>
            </a:xfrm>
            <a:custGeom>
              <a:avLst/>
              <a:gdLst>
                <a:gd name="T0" fmla="*/ 236 w 240"/>
                <a:gd name="T1" fmla="*/ 109 h 109"/>
                <a:gd name="T2" fmla="*/ 233 w 240"/>
                <a:gd name="T3" fmla="*/ 108 h 109"/>
                <a:gd name="T4" fmla="*/ 120 w 240"/>
                <a:gd name="T5" fmla="*/ 9 h 109"/>
                <a:gd name="T6" fmla="*/ 7 w 240"/>
                <a:gd name="T7" fmla="*/ 108 h 109"/>
                <a:gd name="T8" fmla="*/ 1 w 240"/>
                <a:gd name="T9" fmla="*/ 107 h 109"/>
                <a:gd name="T10" fmla="*/ 1 w 240"/>
                <a:gd name="T11" fmla="*/ 102 h 109"/>
                <a:gd name="T12" fmla="*/ 117 w 240"/>
                <a:gd name="T13" fmla="*/ 1 h 109"/>
                <a:gd name="T14" fmla="*/ 123 w 240"/>
                <a:gd name="T15" fmla="*/ 1 h 109"/>
                <a:gd name="T16" fmla="*/ 239 w 240"/>
                <a:gd name="T17" fmla="*/ 102 h 109"/>
                <a:gd name="T18" fmla="*/ 239 w 240"/>
                <a:gd name="T19" fmla="*/ 107 h 109"/>
                <a:gd name="T20" fmla="*/ 236 w 2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09">
                  <a:moveTo>
                    <a:pt x="236" y="109"/>
                  </a:moveTo>
                  <a:cubicBezTo>
                    <a:pt x="235" y="109"/>
                    <a:pt x="234" y="108"/>
                    <a:pt x="233" y="10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5" y="109"/>
                    <a:pt x="2" y="109"/>
                    <a:pt x="1" y="107"/>
                  </a:cubicBezTo>
                  <a:cubicBezTo>
                    <a:pt x="0" y="105"/>
                    <a:pt x="0" y="103"/>
                    <a:pt x="1" y="10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02"/>
                    <a:pt x="239" y="102"/>
                    <a:pt x="239" y="102"/>
                  </a:cubicBezTo>
                  <a:cubicBezTo>
                    <a:pt x="240" y="103"/>
                    <a:pt x="240" y="105"/>
                    <a:pt x="239" y="107"/>
                  </a:cubicBezTo>
                  <a:cubicBezTo>
                    <a:pt x="238" y="108"/>
                    <a:pt x="237" y="109"/>
                    <a:pt x="236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9" name="Freeform 957"/>
            <p:cNvSpPr>
              <a:spLocks/>
            </p:cNvSpPr>
            <p:nvPr/>
          </p:nvSpPr>
          <p:spPr bwMode="auto">
            <a:xfrm>
              <a:off x="1016040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0" name="Freeform 958"/>
            <p:cNvSpPr>
              <a:spLocks/>
            </p:cNvSpPr>
            <p:nvPr/>
          </p:nvSpPr>
          <p:spPr bwMode="auto">
            <a:xfrm>
              <a:off x="1516107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2" name="Group 2091"/>
          <p:cNvGrpSpPr/>
          <p:nvPr/>
        </p:nvGrpSpPr>
        <p:grpSpPr>
          <a:xfrm>
            <a:off x="8918280" y="1191034"/>
            <a:ext cx="412924" cy="411208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278" name="Freeform 959"/>
            <p:cNvSpPr>
              <a:spLocks/>
            </p:cNvSpPr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9" name="Freeform 960"/>
            <p:cNvSpPr>
              <a:spLocks/>
            </p:cNvSpPr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0" name="Freeform 961"/>
            <p:cNvSpPr>
              <a:spLocks/>
            </p:cNvSpPr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1" name="Freeform 962"/>
            <p:cNvSpPr>
              <a:spLocks/>
            </p:cNvSpPr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2" name="Freeform 963"/>
            <p:cNvSpPr>
              <a:spLocks/>
            </p:cNvSpPr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3" name="Freeform 964"/>
            <p:cNvSpPr>
              <a:spLocks/>
            </p:cNvSpPr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4" name="Freeform 965"/>
            <p:cNvSpPr>
              <a:spLocks/>
            </p:cNvSpPr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5" name="Freeform 966"/>
            <p:cNvSpPr>
              <a:spLocks/>
            </p:cNvSpPr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3" name="Group 2092"/>
          <p:cNvGrpSpPr/>
          <p:nvPr/>
        </p:nvGrpSpPr>
        <p:grpSpPr>
          <a:xfrm>
            <a:off x="10466319" y="1191034"/>
            <a:ext cx="329825" cy="411209"/>
            <a:chOff x="5286449" y="917581"/>
            <a:chExt cx="611192" cy="762001"/>
          </a:xfrm>
          <a:solidFill>
            <a:schemeClr val="accent1"/>
          </a:solidFill>
        </p:grpSpPr>
        <p:sp>
          <p:nvSpPr>
            <p:cNvPr id="2271" name="Freeform 967"/>
            <p:cNvSpPr>
              <a:spLocks/>
            </p:cNvSpPr>
            <p:nvPr/>
          </p:nvSpPr>
          <p:spPr bwMode="auto">
            <a:xfrm>
              <a:off x="5770640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2" name="Freeform 968"/>
            <p:cNvSpPr>
              <a:spLocks/>
            </p:cNvSpPr>
            <p:nvPr/>
          </p:nvSpPr>
          <p:spPr bwMode="auto">
            <a:xfrm>
              <a:off x="5286449" y="10445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3" name="Freeform 969"/>
            <p:cNvSpPr>
              <a:spLocks/>
            </p:cNvSpPr>
            <p:nvPr/>
          </p:nvSpPr>
          <p:spPr bwMode="auto">
            <a:xfrm>
              <a:off x="5286449" y="11969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4" name="Freeform 970"/>
            <p:cNvSpPr>
              <a:spLocks/>
            </p:cNvSpPr>
            <p:nvPr/>
          </p:nvSpPr>
          <p:spPr bwMode="auto">
            <a:xfrm>
              <a:off x="5337249" y="917581"/>
              <a:ext cx="560392" cy="762001"/>
            </a:xfrm>
            <a:custGeom>
              <a:avLst/>
              <a:gdLst>
                <a:gd name="T0" fmla="*/ 156 w 176"/>
                <a:gd name="T1" fmla="*/ 240 h 240"/>
                <a:gd name="T2" fmla="*/ 4 w 176"/>
                <a:gd name="T3" fmla="*/ 240 h 240"/>
                <a:gd name="T4" fmla="*/ 0 w 176"/>
                <a:gd name="T5" fmla="*/ 236 h 240"/>
                <a:gd name="T6" fmla="*/ 4 w 176"/>
                <a:gd name="T7" fmla="*/ 232 h 240"/>
                <a:gd name="T8" fmla="*/ 156 w 176"/>
                <a:gd name="T9" fmla="*/ 232 h 240"/>
                <a:gd name="T10" fmla="*/ 168 w 176"/>
                <a:gd name="T11" fmla="*/ 221 h 240"/>
                <a:gd name="T12" fmla="*/ 168 w 176"/>
                <a:gd name="T13" fmla="*/ 19 h 240"/>
                <a:gd name="T14" fmla="*/ 156 w 176"/>
                <a:gd name="T15" fmla="*/ 8 h 240"/>
                <a:gd name="T16" fmla="*/ 4 w 176"/>
                <a:gd name="T17" fmla="*/ 8 h 240"/>
                <a:gd name="T18" fmla="*/ 0 w 176"/>
                <a:gd name="T19" fmla="*/ 4 h 240"/>
                <a:gd name="T20" fmla="*/ 4 w 176"/>
                <a:gd name="T21" fmla="*/ 0 h 240"/>
                <a:gd name="T22" fmla="*/ 156 w 176"/>
                <a:gd name="T23" fmla="*/ 0 h 240"/>
                <a:gd name="T24" fmla="*/ 176 w 176"/>
                <a:gd name="T25" fmla="*/ 19 h 240"/>
                <a:gd name="T26" fmla="*/ 176 w 176"/>
                <a:gd name="T27" fmla="*/ 221 h 240"/>
                <a:gd name="T28" fmla="*/ 156 w 176"/>
                <a:gd name="T2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40">
                  <a:moveTo>
                    <a:pt x="156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234"/>
                    <a:pt x="2" y="232"/>
                    <a:pt x="4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5" name="Freeform 971"/>
            <p:cNvSpPr>
              <a:spLocks/>
            </p:cNvSpPr>
            <p:nvPr/>
          </p:nvSpPr>
          <p:spPr bwMode="auto">
            <a:xfrm>
              <a:off x="5337249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6" name="Freeform 972"/>
            <p:cNvSpPr>
              <a:spLocks/>
            </p:cNvSpPr>
            <p:nvPr/>
          </p:nvSpPr>
          <p:spPr bwMode="auto">
            <a:xfrm>
              <a:off x="5286449" y="13493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7" name="Freeform 973"/>
            <p:cNvSpPr>
              <a:spLocks/>
            </p:cNvSpPr>
            <p:nvPr/>
          </p:nvSpPr>
          <p:spPr bwMode="auto">
            <a:xfrm>
              <a:off x="5286449" y="15017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4" name="Group 2093"/>
          <p:cNvGrpSpPr/>
          <p:nvPr/>
        </p:nvGrpSpPr>
        <p:grpSpPr>
          <a:xfrm>
            <a:off x="8161823" y="1945773"/>
            <a:ext cx="414638" cy="412065"/>
            <a:chOff x="1016040" y="2316169"/>
            <a:chExt cx="768357" cy="763588"/>
          </a:xfrm>
          <a:solidFill>
            <a:schemeClr val="accent1"/>
          </a:solidFill>
        </p:grpSpPr>
        <p:sp>
          <p:nvSpPr>
            <p:cNvPr id="2267" name="Freeform 974"/>
            <p:cNvSpPr>
              <a:spLocks/>
            </p:cNvSpPr>
            <p:nvPr/>
          </p:nvSpPr>
          <p:spPr bwMode="auto">
            <a:xfrm>
              <a:off x="1016040" y="2822582"/>
              <a:ext cx="484191" cy="257175"/>
            </a:xfrm>
            <a:custGeom>
              <a:avLst/>
              <a:gdLst>
                <a:gd name="T0" fmla="*/ 148 w 152"/>
                <a:gd name="T1" fmla="*/ 81 h 81"/>
                <a:gd name="T2" fmla="*/ 12 w 152"/>
                <a:gd name="T3" fmla="*/ 81 h 81"/>
                <a:gd name="T4" fmla="*/ 0 w 152"/>
                <a:gd name="T5" fmla="*/ 69 h 81"/>
                <a:gd name="T6" fmla="*/ 0 w 152"/>
                <a:gd name="T7" fmla="*/ 53 h 81"/>
                <a:gd name="T8" fmla="*/ 2 w 152"/>
                <a:gd name="T9" fmla="*/ 50 h 81"/>
                <a:gd name="T10" fmla="*/ 86 w 152"/>
                <a:gd name="T11" fmla="*/ 2 h 81"/>
                <a:gd name="T12" fmla="*/ 91 w 152"/>
                <a:gd name="T13" fmla="*/ 3 h 81"/>
                <a:gd name="T14" fmla="*/ 90 w 152"/>
                <a:gd name="T15" fmla="*/ 8 h 81"/>
                <a:gd name="T16" fmla="*/ 8 w 152"/>
                <a:gd name="T17" fmla="*/ 55 h 81"/>
                <a:gd name="T18" fmla="*/ 8 w 152"/>
                <a:gd name="T19" fmla="*/ 69 h 81"/>
                <a:gd name="T20" fmla="*/ 12 w 152"/>
                <a:gd name="T21" fmla="*/ 73 h 81"/>
                <a:gd name="T22" fmla="*/ 148 w 152"/>
                <a:gd name="T23" fmla="*/ 73 h 81"/>
                <a:gd name="T24" fmla="*/ 152 w 152"/>
                <a:gd name="T25" fmla="*/ 77 h 81"/>
                <a:gd name="T26" fmla="*/ 148 w 152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81">
                  <a:moveTo>
                    <a:pt x="14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0" y="73"/>
                    <a:pt x="152" y="75"/>
                    <a:pt x="152" y="77"/>
                  </a:cubicBezTo>
                  <a:cubicBezTo>
                    <a:pt x="152" y="79"/>
                    <a:pt x="150" y="81"/>
                    <a:pt x="14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8" name="Freeform 975"/>
            <p:cNvSpPr>
              <a:spLocks/>
            </p:cNvSpPr>
            <p:nvPr/>
          </p:nvSpPr>
          <p:spPr bwMode="auto">
            <a:xfrm>
              <a:off x="1484357" y="2822582"/>
              <a:ext cx="120651" cy="79375"/>
            </a:xfrm>
            <a:custGeom>
              <a:avLst/>
              <a:gdLst>
                <a:gd name="T0" fmla="*/ 33 w 38"/>
                <a:gd name="T1" fmla="*/ 25 h 25"/>
                <a:gd name="T2" fmla="*/ 31 w 38"/>
                <a:gd name="T3" fmla="*/ 24 h 25"/>
                <a:gd name="T4" fmla="*/ 3 w 38"/>
                <a:gd name="T5" fmla="*/ 8 h 25"/>
                <a:gd name="T6" fmla="*/ 1 w 38"/>
                <a:gd name="T7" fmla="*/ 3 h 25"/>
                <a:gd name="T8" fmla="*/ 7 w 38"/>
                <a:gd name="T9" fmla="*/ 2 h 25"/>
                <a:gd name="T10" fmla="*/ 35 w 38"/>
                <a:gd name="T11" fmla="*/ 18 h 25"/>
                <a:gd name="T12" fmla="*/ 36 w 38"/>
                <a:gd name="T13" fmla="*/ 23 h 25"/>
                <a:gd name="T14" fmla="*/ 33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33" y="25"/>
                  </a:moveTo>
                  <a:cubicBezTo>
                    <a:pt x="32" y="25"/>
                    <a:pt x="32" y="25"/>
                    <a:pt x="31" y="2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1"/>
                    <a:pt x="36" y="23"/>
                  </a:cubicBezTo>
                  <a:cubicBezTo>
                    <a:pt x="36" y="24"/>
                    <a:pt x="34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9" name="Freeform 976"/>
            <p:cNvSpPr>
              <a:spLocks/>
            </p:cNvSpPr>
            <p:nvPr/>
          </p:nvSpPr>
          <p:spPr bwMode="auto">
            <a:xfrm>
              <a:off x="1525632" y="2873382"/>
              <a:ext cx="258765" cy="206375"/>
            </a:xfrm>
            <a:custGeom>
              <a:avLst/>
              <a:gdLst>
                <a:gd name="T0" fmla="*/ 36 w 81"/>
                <a:gd name="T1" fmla="*/ 65 h 65"/>
                <a:gd name="T2" fmla="*/ 33 w 81"/>
                <a:gd name="T3" fmla="*/ 64 h 65"/>
                <a:gd name="T4" fmla="*/ 1 w 81"/>
                <a:gd name="T5" fmla="*/ 32 h 65"/>
                <a:gd name="T6" fmla="*/ 1 w 81"/>
                <a:gd name="T7" fmla="*/ 26 h 65"/>
                <a:gd name="T8" fmla="*/ 7 w 81"/>
                <a:gd name="T9" fmla="*/ 26 h 65"/>
                <a:gd name="T10" fmla="*/ 35 w 81"/>
                <a:gd name="T11" fmla="*/ 55 h 65"/>
                <a:gd name="T12" fmla="*/ 73 w 81"/>
                <a:gd name="T13" fmla="*/ 3 h 65"/>
                <a:gd name="T14" fmla="*/ 78 w 81"/>
                <a:gd name="T15" fmla="*/ 2 h 65"/>
                <a:gd name="T16" fmla="*/ 79 w 81"/>
                <a:gd name="T17" fmla="*/ 7 h 65"/>
                <a:gd name="T18" fmla="*/ 39 w 81"/>
                <a:gd name="T19" fmla="*/ 63 h 65"/>
                <a:gd name="T20" fmla="*/ 36 w 8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5">
                  <a:moveTo>
                    <a:pt x="36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3" y="25"/>
                    <a:pt x="5" y="25"/>
                    <a:pt x="7" y="2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4" y="1"/>
                    <a:pt x="77" y="0"/>
                    <a:pt x="78" y="2"/>
                  </a:cubicBezTo>
                  <a:cubicBezTo>
                    <a:pt x="80" y="3"/>
                    <a:pt x="81" y="6"/>
                    <a:pt x="79" y="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8" y="65"/>
                    <a:pt x="3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0" name="Freeform 977"/>
            <p:cNvSpPr>
              <a:spLocks/>
            </p:cNvSpPr>
            <p:nvPr/>
          </p:nvSpPr>
          <p:spPr bwMode="auto">
            <a:xfrm>
              <a:off x="1187492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3" y="0"/>
                    <a:pt x="125" y="20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5" name="Group 2094"/>
          <p:cNvGrpSpPr/>
          <p:nvPr/>
        </p:nvGrpSpPr>
        <p:grpSpPr>
          <a:xfrm>
            <a:off x="7405366" y="1945773"/>
            <a:ext cx="412924" cy="412065"/>
            <a:chOff x="-385733" y="2316169"/>
            <a:chExt cx="765181" cy="763588"/>
          </a:xfrm>
          <a:solidFill>
            <a:schemeClr val="accent1"/>
          </a:solidFill>
        </p:grpSpPr>
        <p:sp>
          <p:nvSpPr>
            <p:cNvPr id="2262" name="Freeform 978"/>
            <p:cNvSpPr>
              <a:spLocks/>
            </p:cNvSpPr>
            <p:nvPr/>
          </p:nvSpPr>
          <p:spPr bwMode="auto">
            <a:xfrm>
              <a:off x="-385733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3" name="Freeform 979"/>
            <p:cNvSpPr>
              <a:spLocks/>
            </p:cNvSpPr>
            <p:nvPr/>
          </p:nvSpPr>
          <p:spPr bwMode="auto">
            <a:xfrm>
              <a:off x="82583" y="2822582"/>
              <a:ext cx="95251" cy="53975"/>
            </a:xfrm>
            <a:custGeom>
              <a:avLst/>
              <a:gdLst>
                <a:gd name="T0" fmla="*/ 25 w 30"/>
                <a:gd name="T1" fmla="*/ 17 h 17"/>
                <a:gd name="T2" fmla="*/ 24 w 30"/>
                <a:gd name="T3" fmla="*/ 17 h 17"/>
                <a:gd name="T4" fmla="*/ 3 w 30"/>
                <a:gd name="T5" fmla="*/ 9 h 17"/>
                <a:gd name="T6" fmla="*/ 1 w 30"/>
                <a:gd name="T7" fmla="*/ 4 h 17"/>
                <a:gd name="T8" fmla="*/ 6 w 30"/>
                <a:gd name="T9" fmla="*/ 1 h 17"/>
                <a:gd name="T10" fmla="*/ 26 w 30"/>
                <a:gd name="T11" fmla="*/ 9 h 17"/>
                <a:gd name="T12" fmla="*/ 29 w 30"/>
                <a:gd name="T13" fmla="*/ 14 h 17"/>
                <a:gd name="T14" fmla="*/ 25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5" y="17"/>
                  </a:moveTo>
                  <a:cubicBezTo>
                    <a:pt x="25" y="17"/>
                    <a:pt x="24" y="17"/>
                    <a:pt x="24" y="1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10"/>
                    <a:pt x="30" y="12"/>
                    <a:pt x="29" y="14"/>
                  </a:cubicBezTo>
                  <a:cubicBezTo>
                    <a:pt x="28" y="16"/>
                    <a:pt x="27" y="17"/>
                    <a:pt x="2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4" name="Freeform 980"/>
            <p:cNvSpPr>
              <a:spLocks/>
            </p:cNvSpPr>
            <p:nvPr/>
          </p:nvSpPr>
          <p:spPr bwMode="auto">
            <a:xfrm>
              <a:off x="-214282" y="2316169"/>
              <a:ext cx="420691" cy="534988"/>
            </a:xfrm>
            <a:custGeom>
              <a:avLst/>
              <a:gdLst>
                <a:gd name="T0" fmla="*/ 98 w 132"/>
                <a:gd name="T1" fmla="*/ 168 h 168"/>
                <a:gd name="T2" fmla="*/ 95 w 132"/>
                <a:gd name="T3" fmla="*/ 167 h 168"/>
                <a:gd name="T4" fmla="*/ 95 w 132"/>
                <a:gd name="T5" fmla="*/ 161 h 168"/>
                <a:gd name="T6" fmla="*/ 122 w 132"/>
                <a:gd name="T7" fmla="*/ 96 h 168"/>
                <a:gd name="T8" fmla="*/ 122 w 132"/>
                <a:gd name="T9" fmla="*/ 50 h 168"/>
                <a:gd name="T10" fmla="*/ 66 w 132"/>
                <a:gd name="T11" fmla="*/ 8 h 168"/>
                <a:gd name="T12" fmla="*/ 66 w 132"/>
                <a:gd name="T13" fmla="*/ 8 h 168"/>
                <a:gd name="T14" fmla="*/ 10 w 132"/>
                <a:gd name="T15" fmla="*/ 50 h 168"/>
                <a:gd name="T16" fmla="*/ 10 w 132"/>
                <a:gd name="T17" fmla="*/ 95 h 168"/>
                <a:gd name="T18" fmla="*/ 37 w 132"/>
                <a:gd name="T19" fmla="*/ 161 h 168"/>
                <a:gd name="T20" fmla="*/ 37 w 132"/>
                <a:gd name="T21" fmla="*/ 167 h 168"/>
                <a:gd name="T22" fmla="*/ 31 w 132"/>
                <a:gd name="T23" fmla="*/ 167 h 168"/>
                <a:gd name="T24" fmla="*/ 2 w 132"/>
                <a:gd name="T25" fmla="*/ 95 h 168"/>
                <a:gd name="T26" fmla="*/ 2 w 132"/>
                <a:gd name="T27" fmla="*/ 50 h 168"/>
                <a:gd name="T28" fmla="*/ 2 w 132"/>
                <a:gd name="T29" fmla="*/ 49 h 168"/>
                <a:gd name="T30" fmla="*/ 65 w 132"/>
                <a:gd name="T31" fmla="*/ 0 h 168"/>
                <a:gd name="T32" fmla="*/ 66 w 132"/>
                <a:gd name="T33" fmla="*/ 0 h 168"/>
                <a:gd name="T34" fmla="*/ 130 w 132"/>
                <a:gd name="T35" fmla="*/ 49 h 168"/>
                <a:gd name="T36" fmla="*/ 130 w 132"/>
                <a:gd name="T37" fmla="*/ 50 h 168"/>
                <a:gd name="T38" fmla="*/ 130 w 132"/>
                <a:gd name="T39" fmla="*/ 95 h 168"/>
                <a:gd name="T40" fmla="*/ 101 w 132"/>
                <a:gd name="T41" fmla="*/ 167 h 168"/>
                <a:gd name="T42" fmla="*/ 98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98" y="168"/>
                  </a:moveTo>
                  <a:cubicBezTo>
                    <a:pt x="97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3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100" y="168"/>
                    <a:pt x="99" y="168"/>
                    <a:pt x="9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5" name="Freeform 981"/>
            <p:cNvSpPr>
              <a:spLocks/>
            </p:cNvSpPr>
            <p:nvPr/>
          </p:nvSpPr>
          <p:spPr bwMode="auto">
            <a:xfrm>
              <a:off x="250859" y="2851157"/>
              <a:ext cx="25400" cy="2286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6" name="Freeform 982"/>
            <p:cNvSpPr>
              <a:spLocks/>
            </p:cNvSpPr>
            <p:nvPr/>
          </p:nvSpPr>
          <p:spPr bwMode="auto">
            <a:xfrm>
              <a:off x="149259" y="2952757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6" name="Group 2095"/>
          <p:cNvGrpSpPr/>
          <p:nvPr/>
        </p:nvGrpSpPr>
        <p:grpSpPr>
          <a:xfrm>
            <a:off x="8918280" y="1945773"/>
            <a:ext cx="412924" cy="412065"/>
            <a:chOff x="2417814" y="2316169"/>
            <a:chExt cx="765181" cy="763588"/>
          </a:xfrm>
          <a:solidFill>
            <a:schemeClr val="accent1"/>
          </a:solidFill>
        </p:grpSpPr>
        <p:sp>
          <p:nvSpPr>
            <p:cNvPr id="2257" name="Freeform 983"/>
            <p:cNvSpPr>
              <a:spLocks/>
            </p:cNvSpPr>
            <p:nvPr/>
          </p:nvSpPr>
          <p:spPr bwMode="auto">
            <a:xfrm>
              <a:off x="2417814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8" name="Freeform 984"/>
            <p:cNvSpPr>
              <a:spLocks/>
            </p:cNvSpPr>
            <p:nvPr/>
          </p:nvSpPr>
          <p:spPr bwMode="auto">
            <a:xfrm>
              <a:off x="2889305" y="2825757"/>
              <a:ext cx="50800" cy="50800"/>
            </a:xfrm>
            <a:custGeom>
              <a:avLst/>
              <a:gdLst>
                <a:gd name="T0" fmla="*/ 12 w 16"/>
                <a:gd name="T1" fmla="*/ 16 h 16"/>
                <a:gd name="T2" fmla="*/ 9 w 16"/>
                <a:gd name="T3" fmla="*/ 15 h 16"/>
                <a:gd name="T4" fmla="*/ 1 w 16"/>
                <a:gd name="T5" fmla="*/ 7 h 16"/>
                <a:gd name="T6" fmla="*/ 1 w 16"/>
                <a:gd name="T7" fmla="*/ 1 h 16"/>
                <a:gd name="T8" fmla="*/ 7 w 16"/>
                <a:gd name="T9" fmla="*/ 1 h 16"/>
                <a:gd name="T10" fmla="*/ 15 w 16"/>
                <a:gd name="T11" fmla="*/ 9 h 16"/>
                <a:gd name="T12" fmla="*/ 15 w 16"/>
                <a:gd name="T13" fmla="*/ 15 h 16"/>
                <a:gd name="T14" fmla="*/ 12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1" y="16"/>
                    <a:pt x="10" y="16"/>
                    <a:pt x="9" y="1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1"/>
                    <a:pt x="16" y="13"/>
                    <a:pt x="15" y="15"/>
                  </a:cubicBezTo>
                  <a:cubicBezTo>
                    <a:pt x="14" y="16"/>
                    <a:pt x="13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9" name="Freeform 985"/>
            <p:cNvSpPr>
              <a:spLocks/>
            </p:cNvSpPr>
            <p:nvPr/>
          </p:nvSpPr>
          <p:spPr bwMode="auto">
            <a:xfrm>
              <a:off x="2590853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0" name="Freeform 986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1" name="Freeform 987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9606203" y="1945773"/>
            <a:ext cx="556848" cy="412065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>
              <a:spLocks/>
            </p:cNvSpPr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4" name="Freeform 989"/>
            <p:cNvSpPr>
              <a:spLocks/>
            </p:cNvSpPr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5" name="Freeform 990"/>
            <p:cNvSpPr>
              <a:spLocks/>
            </p:cNvSpPr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6" name="Freeform 991"/>
            <p:cNvSpPr>
              <a:spLocks/>
            </p:cNvSpPr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8" name="Group 2097"/>
          <p:cNvGrpSpPr/>
          <p:nvPr/>
        </p:nvGrpSpPr>
        <p:grpSpPr>
          <a:xfrm>
            <a:off x="10466319" y="1945773"/>
            <a:ext cx="343532" cy="412065"/>
            <a:chOff x="5286449" y="2316169"/>
            <a:chExt cx="636592" cy="763588"/>
          </a:xfrm>
          <a:solidFill>
            <a:schemeClr val="accent1"/>
          </a:solidFill>
        </p:grpSpPr>
        <p:sp>
          <p:nvSpPr>
            <p:cNvPr id="2250" name="Freeform 992"/>
            <p:cNvSpPr>
              <a:spLocks/>
            </p:cNvSpPr>
            <p:nvPr/>
          </p:nvSpPr>
          <p:spPr bwMode="auto">
            <a:xfrm>
              <a:off x="5286449" y="2746382"/>
              <a:ext cx="636592" cy="231775"/>
            </a:xfrm>
            <a:custGeom>
              <a:avLst/>
              <a:gdLst>
                <a:gd name="T0" fmla="*/ 191 w 200"/>
                <a:gd name="T1" fmla="*/ 73 h 73"/>
                <a:gd name="T2" fmla="*/ 9 w 200"/>
                <a:gd name="T3" fmla="*/ 73 h 73"/>
                <a:gd name="T4" fmla="*/ 1 w 200"/>
                <a:gd name="T5" fmla="*/ 69 h 73"/>
                <a:gd name="T6" fmla="*/ 1 w 200"/>
                <a:gd name="T7" fmla="*/ 60 h 73"/>
                <a:gd name="T8" fmla="*/ 28 w 200"/>
                <a:gd name="T9" fmla="*/ 3 h 73"/>
                <a:gd name="T10" fmla="*/ 34 w 200"/>
                <a:gd name="T11" fmla="*/ 1 h 73"/>
                <a:gd name="T12" fmla="*/ 36 w 200"/>
                <a:gd name="T13" fmla="*/ 7 h 73"/>
                <a:gd name="T14" fmla="*/ 8 w 200"/>
                <a:gd name="T15" fmla="*/ 64 h 73"/>
                <a:gd name="T16" fmla="*/ 8 w 200"/>
                <a:gd name="T17" fmla="*/ 65 h 73"/>
                <a:gd name="T18" fmla="*/ 9 w 200"/>
                <a:gd name="T19" fmla="*/ 65 h 73"/>
                <a:gd name="T20" fmla="*/ 191 w 200"/>
                <a:gd name="T21" fmla="*/ 65 h 73"/>
                <a:gd name="T22" fmla="*/ 192 w 200"/>
                <a:gd name="T23" fmla="*/ 65 h 73"/>
                <a:gd name="T24" fmla="*/ 192 w 200"/>
                <a:gd name="T25" fmla="*/ 64 h 73"/>
                <a:gd name="T26" fmla="*/ 164 w 200"/>
                <a:gd name="T27" fmla="*/ 7 h 73"/>
                <a:gd name="T28" fmla="*/ 166 w 200"/>
                <a:gd name="T29" fmla="*/ 1 h 73"/>
                <a:gd name="T30" fmla="*/ 172 w 200"/>
                <a:gd name="T31" fmla="*/ 3 h 73"/>
                <a:gd name="T32" fmla="*/ 199 w 200"/>
                <a:gd name="T33" fmla="*/ 60 h 73"/>
                <a:gd name="T34" fmla="*/ 199 w 200"/>
                <a:gd name="T35" fmla="*/ 69 h 73"/>
                <a:gd name="T36" fmla="*/ 191 w 200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">
                  <a:moveTo>
                    <a:pt x="191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6" y="73"/>
                    <a:pt x="3" y="72"/>
                    <a:pt x="1" y="69"/>
                  </a:cubicBezTo>
                  <a:cubicBezTo>
                    <a:pt x="0" y="67"/>
                    <a:pt x="0" y="63"/>
                    <a:pt x="1" y="6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1"/>
                    <a:pt x="32" y="0"/>
                    <a:pt x="34" y="1"/>
                  </a:cubicBezTo>
                  <a:cubicBezTo>
                    <a:pt x="36" y="2"/>
                    <a:pt x="37" y="5"/>
                    <a:pt x="36" y="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5"/>
                    <a:pt x="8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4"/>
                    <a:pt x="192" y="64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5"/>
                    <a:pt x="164" y="2"/>
                    <a:pt x="166" y="1"/>
                  </a:cubicBezTo>
                  <a:cubicBezTo>
                    <a:pt x="168" y="0"/>
                    <a:pt x="171" y="1"/>
                    <a:pt x="172" y="3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3"/>
                    <a:pt x="200" y="67"/>
                    <a:pt x="199" y="69"/>
                  </a:cubicBezTo>
                  <a:cubicBezTo>
                    <a:pt x="197" y="72"/>
                    <a:pt x="194" y="73"/>
                    <a:pt x="19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1" name="Freeform 993"/>
            <p:cNvSpPr>
              <a:spLocks/>
            </p:cNvSpPr>
            <p:nvPr/>
          </p:nvSpPr>
          <p:spPr bwMode="auto">
            <a:xfrm>
              <a:off x="5489651" y="2952757"/>
              <a:ext cx="230189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2" name="Freeform 994"/>
            <p:cNvSpPr>
              <a:spLocks/>
            </p:cNvSpPr>
            <p:nvPr/>
          </p:nvSpPr>
          <p:spPr bwMode="auto">
            <a:xfrm>
              <a:off x="5375350" y="2316169"/>
              <a:ext cx="458791" cy="458788"/>
            </a:xfrm>
            <a:custGeom>
              <a:avLst/>
              <a:gdLst>
                <a:gd name="T0" fmla="*/ 4 w 144"/>
                <a:gd name="T1" fmla="*/ 144 h 144"/>
                <a:gd name="T2" fmla="*/ 0 w 144"/>
                <a:gd name="T3" fmla="*/ 140 h 144"/>
                <a:gd name="T4" fmla="*/ 0 w 144"/>
                <a:gd name="T5" fmla="*/ 72 h 144"/>
                <a:gd name="T6" fmla="*/ 72 w 144"/>
                <a:gd name="T7" fmla="*/ 0 h 144"/>
                <a:gd name="T8" fmla="*/ 144 w 144"/>
                <a:gd name="T9" fmla="*/ 72 h 144"/>
                <a:gd name="T10" fmla="*/ 144 w 144"/>
                <a:gd name="T11" fmla="*/ 140 h 144"/>
                <a:gd name="T12" fmla="*/ 140 w 144"/>
                <a:gd name="T13" fmla="*/ 144 h 144"/>
                <a:gd name="T14" fmla="*/ 136 w 144"/>
                <a:gd name="T15" fmla="*/ 140 h 144"/>
                <a:gd name="T16" fmla="*/ 136 w 144"/>
                <a:gd name="T17" fmla="*/ 72 h 144"/>
                <a:gd name="T18" fmla="*/ 72 w 144"/>
                <a:gd name="T19" fmla="*/ 8 h 144"/>
                <a:gd name="T20" fmla="*/ 8 w 144"/>
                <a:gd name="T21" fmla="*/ 72 h 144"/>
                <a:gd name="T22" fmla="*/ 8 w 144"/>
                <a:gd name="T23" fmla="*/ 140 h 144"/>
                <a:gd name="T24" fmla="*/ 4 w 14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2" y="144"/>
                    <a:pt x="140" y="144"/>
                  </a:cubicBezTo>
                  <a:cubicBezTo>
                    <a:pt x="138" y="144"/>
                    <a:pt x="136" y="142"/>
                    <a:pt x="136" y="14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ubicBezTo>
                    <a:pt x="37" y="8"/>
                    <a:pt x="8" y="37"/>
                    <a:pt x="8" y="7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9015087" y="2701368"/>
            <a:ext cx="220169" cy="412065"/>
            <a:chOff x="2597203" y="3716345"/>
            <a:chExt cx="407991" cy="763588"/>
          </a:xfrm>
          <a:solidFill>
            <a:schemeClr val="accent1"/>
          </a:solidFill>
        </p:grpSpPr>
        <p:sp>
          <p:nvSpPr>
            <p:cNvPr id="2247" name="Freeform 995"/>
            <p:cNvSpPr>
              <a:spLocks noEditPoints="1"/>
            </p:cNvSpPr>
            <p:nvPr/>
          </p:nvSpPr>
          <p:spPr bwMode="auto">
            <a:xfrm>
              <a:off x="2597203" y="3716345"/>
              <a:ext cx="407991" cy="763588"/>
            </a:xfrm>
            <a:custGeom>
              <a:avLst/>
              <a:gdLst>
                <a:gd name="T0" fmla="*/ 109 w 128"/>
                <a:gd name="T1" fmla="*/ 240 h 240"/>
                <a:gd name="T2" fmla="*/ 19 w 128"/>
                <a:gd name="T3" fmla="*/ 240 h 240"/>
                <a:gd name="T4" fmla="*/ 0 w 128"/>
                <a:gd name="T5" fmla="*/ 221 h 240"/>
                <a:gd name="T6" fmla="*/ 0 w 128"/>
                <a:gd name="T7" fmla="*/ 19 h 240"/>
                <a:gd name="T8" fmla="*/ 19 w 128"/>
                <a:gd name="T9" fmla="*/ 0 h 240"/>
                <a:gd name="T10" fmla="*/ 109 w 128"/>
                <a:gd name="T11" fmla="*/ 0 h 240"/>
                <a:gd name="T12" fmla="*/ 128 w 128"/>
                <a:gd name="T13" fmla="*/ 19 h 240"/>
                <a:gd name="T14" fmla="*/ 128 w 128"/>
                <a:gd name="T15" fmla="*/ 221 h 240"/>
                <a:gd name="T16" fmla="*/ 109 w 128"/>
                <a:gd name="T17" fmla="*/ 240 h 240"/>
                <a:gd name="T18" fmla="*/ 19 w 128"/>
                <a:gd name="T19" fmla="*/ 8 h 240"/>
                <a:gd name="T20" fmla="*/ 8 w 128"/>
                <a:gd name="T21" fmla="*/ 19 h 240"/>
                <a:gd name="T22" fmla="*/ 8 w 128"/>
                <a:gd name="T23" fmla="*/ 221 h 240"/>
                <a:gd name="T24" fmla="*/ 19 w 128"/>
                <a:gd name="T25" fmla="*/ 232 h 240"/>
                <a:gd name="T26" fmla="*/ 109 w 128"/>
                <a:gd name="T27" fmla="*/ 232 h 240"/>
                <a:gd name="T28" fmla="*/ 120 w 128"/>
                <a:gd name="T29" fmla="*/ 221 h 240"/>
                <a:gd name="T30" fmla="*/ 120 w 128"/>
                <a:gd name="T31" fmla="*/ 19 h 240"/>
                <a:gd name="T32" fmla="*/ 109 w 128"/>
                <a:gd name="T33" fmla="*/ 8 h 240"/>
                <a:gd name="T34" fmla="*/ 19 w 128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40">
                  <a:moveTo>
                    <a:pt x="10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8" y="9"/>
                    <a:pt x="128" y="19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31"/>
                    <a:pt x="119" y="240"/>
                    <a:pt x="109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5" y="232"/>
                    <a:pt x="120" y="227"/>
                    <a:pt x="120" y="221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3"/>
                    <a:pt x="115" y="8"/>
                    <a:pt x="109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8" name="Freeform 996"/>
            <p:cNvSpPr>
              <a:spLocks/>
            </p:cNvSpPr>
            <p:nvPr/>
          </p:nvSpPr>
          <p:spPr bwMode="auto">
            <a:xfrm>
              <a:off x="2749604" y="37925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9" name="Oval 997"/>
            <p:cNvSpPr>
              <a:spLocks noChangeArrowheads="1"/>
            </p:cNvSpPr>
            <p:nvPr/>
          </p:nvSpPr>
          <p:spPr bwMode="auto">
            <a:xfrm>
              <a:off x="2775004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0" name="Group 2099"/>
          <p:cNvGrpSpPr/>
          <p:nvPr/>
        </p:nvGrpSpPr>
        <p:grpSpPr>
          <a:xfrm>
            <a:off x="9730422" y="2701368"/>
            <a:ext cx="302411" cy="412065"/>
            <a:chOff x="3922776" y="3716345"/>
            <a:chExt cx="560392" cy="763588"/>
          </a:xfrm>
          <a:solidFill>
            <a:schemeClr val="accent1"/>
          </a:solidFill>
        </p:grpSpPr>
        <p:sp>
          <p:nvSpPr>
            <p:cNvPr id="2244" name="Oval 998"/>
            <p:cNvSpPr>
              <a:spLocks noChangeArrowheads="1"/>
            </p:cNvSpPr>
            <p:nvPr/>
          </p:nvSpPr>
          <p:spPr bwMode="auto">
            <a:xfrm>
              <a:off x="4176778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5" name="Freeform 999"/>
            <p:cNvSpPr>
              <a:spLocks noEditPoints="1"/>
            </p:cNvSpPr>
            <p:nvPr/>
          </p:nvSpPr>
          <p:spPr bwMode="auto">
            <a:xfrm>
              <a:off x="3922776" y="3716345"/>
              <a:ext cx="560392" cy="763588"/>
            </a:xfrm>
            <a:custGeom>
              <a:avLst/>
              <a:gdLst>
                <a:gd name="T0" fmla="*/ 157 w 176"/>
                <a:gd name="T1" fmla="*/ 240 h 240"/>
                <a:gd name="T2" fmla="*/ 19 w 176"/>
                <a:gd name="T3" fmla="*/ 240 h 240"/>
                <a:gd name="T4" fmla="*/ 0 w 176"/>
                <a:gd name="T5" fmla="*/ 221 h 240"/>
                <a:gd name="T6" fmla="*/ 0 w 176"/>
                <a:gd name="T7" fmla="*/ 19 h 240"/>
                <a:gd name="T8" fmla="*/ 19 w 176"/>
                <a:gd name="T9" fmla="*/ 0 h 240"/>
                <a:gd name="T10" fmla="*/ 157 w 176"/>
                <a:gd name="T11" fmla="*/ 0 h 240"/>
                <a:gd name="T12" fmla="*/ 176 w 176"/>
                <a:gd name="T13" fmla="*/ 19 h 240"/>
                <a:gd name="T14" fmla="*/ 176 w 176"/>
                <a:gd name="T15" fmla="*/ 221 h 240"/>
                <a:gd name="T16" fmla="*/ 157 w 176"/>
                <a:gd name="T17" fmla="*/ 240 h 240"/>
                <a:gd name="T18" fmla="*/ 19 w 176"/>
                <a:gd name="T19" fmla="*/ 8 h 240"/>
                <a:gd name="T20" fmla="*/ 8 w 176"/>
                <a:gd name="T21" fmla="*/ 19 h 240"/>
                <a:gd name="T22" fmla="*/ 8 w 176"/>
                <a:gd name="T23" fmla="*/ 221 h 240"/>
                <a:gd name="T24" fmla="*/ 19 w 176"/>
                <a:gd name="T25" fmla="*/ 232 h 240"/>
                <a:gd name="T26" fmla="*/ 157 w 176"/>
                <a:gd name="T27" fmla="*/ 232 h 240"/>
                <a:gd name="T28" fmla="*/ 168 w 176"/>
                <a:gd name="T29" fmla="*/ 221 h 240"/>
                <a:gd name="T30" fmla="*/ 168 w 176"/>
                <a:gd name="T31" fmla="*/ 19 h 240"/>
                <a:gd name="T32" fmla="*/ 157 w 176"/>
                <a:gd name="T33" fmla="*/ 8 h 240"/>
                <a:gd name="T34" fmla="*/ 19 w 176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40">
                  <a:moveTo>
                    <a:pt x="157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7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7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6" name="Freeform 1000"/>
            <p:cNvSpPr>
              <a:spLocks/>
            </p:cNvSpPr>
            <p:nvPr/>
          </p:nvSpPr>
          <p:spPr bwMode="auto">
            <a:xfrm>
              <a:off x="4154553" y="37798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1" name="Group 2100"/>
          <p:cNvGrpSpPr/>
          <p:nvPr/>
        </p:nvGrpSpPr>
        <p:grpSpPr>
          <a:xfrm>
            <a:off x="10431195" y="2742489"/>
            <a:ext cx="412924" cy="336677"/>
            <a:chOff x="5221361" y="3792545"/>
            <a:chExt cx="765181" cy="623888"/>
          </a:xfrm>
          <a:solidFill>
            <a:schemeClr val="accent1"/>
          </a:solidFill>
        </p:grpSpPr>
        <p:sp>
          <p:nvSpPr>
            <p:cNvPr id="2241" name="Freeform 1001"/>
            <p:cNvSpPr>
              <a:spLocks noEditPoints="1"/>
            </p:cNvSpPr>
            <p:nvPr/>
          </p:nvSpPr>
          <p:spPr bwMode="auto">
            <a:xfrm>
              <a:off x="5221361" y="3792545"/>
              <a:ext cx="765181" cy="482600"/>
            </a:xfrm>
            <a:custGeom>
              <a:avLst/>
              <a:gdLst>
                <a:gd name="T0" fmla="*/ 228 w 240"/>
                <a:gd name="T1" fmla="*/ 152 h 152"/>
                <a:gd name="T2" fmla="*/ 12 w 240"/>
                <a:gd name="T3" fmla="*/ 152 h 152"/>
                <a:gd name="T4" fmla="*/ 0 w 240"/>
                <a:gd name="T5" fmla="*/ 140 h 152"/>
                <a:gd name="T6" fmla="*/ 0 w 240"/>
                <a:gd name="T7" fmla="*/ 12 h 152"/>
                <a:gd name="T8" fmla="*/ 12 w 240"/>
                <a:gd name="T9" fmla="*/ 0 h 152"/>
                <a:gd name="T10" fmla="*/ 228 w 240"/>
                <a:gd name="T11" fmla="*/ 0 h 152"/>
                <a:gd name="T12" fmla="*/ 240 w 240"/>
                <a:gd name="T13" fmla="*/ 12 h 152"/>
                <a:gd name="T14" fmla="*/ 240 w 240"/>
                <a:gd name="T15" fmla="*/ 140 h 152"/>
                <a:gd name="T16" fmla="*/ 228 w 240"/>
                <a:gd name="T17" fmla="*/ 152 h 152"/>
                <a:gd name="T18" fmla="*/ 12 w 240"/>
                <a:gd name="T19" fmla="*/ 8 h 152"/>
                <a:gd name="T20" fmla="*/ 8 w 240"/>
                <a:gd name="T21" fmla="*/ 12 h 152"/>
                <a:gd name="T22" fmla="*/ 8 w 240"/>
                <a:gd name="T23" fmla="*/ 140 h 152"/>
                <a:gd name="T24" fmla="*/ 12 w 240"/>
                <a:gd name="T25" fmla="*/ 144 h 152"/>
                <a:gd name="T26" fmla="*/ 228 w 240"/>
                <a:gd name="T27" fmla="*/ 144 h 152"/>
                <a:gd name="T28" fmla="*/ 232 w 240"/>
                <a:gd name="T29" fmla="*/ 140 h 152"/>
                <a:gd name="T30" fmla="*/ 232 w 240"/>
                <a:gd name="T31" fmla="*/ 12 h 152"/>
                <a:gd name="T32" fmla="*/ 228 w 240"/>
                <a:gd name="T33" fmla="*/ 8 h 152"/>
                <a:gd name="T34" fmla="*/ 12 w 240"/>
                <a:gd name="T3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52">
                  <a:moveTo>
                    <a:pt x="228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47"/>
                    <a:pt x="235" y="152"/>
                    <a:pt x="228" y="15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10" y="144"/>
                    <a:pt x="12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30" y="144"/>
                    <a:pt x="232" y="142"/>
                    <a:pt x="232" y="14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2" name="Freeform 1002"/>
            <p:cNvSpPr>
              <a:spLocks/>
            </p:cNvSpPr>
            <p:nvPr/>
          </p:nvSpPr>
          <p:spPr bwMode="auto">
            <a:xfrm>
              <a:off x="5591251" y="4256096"/>
              <a:ext cx="25400" cy="150813"/>
            </a:xfrm>
            <a:custGeom>
              <a:avLst/>
              <a:gdLst>
                <a:gd name="T0" fmla="*/ 4 w 8"/>
                <a:gd name="T1" fmla="*/ 47 h 47"/>
                <a:gd name="T2" fmla="*/ 0 w 8"/>
                <a:gd name="T3" fmla="*/ 43 h 47"/>
                <a:gd name="T4" fmla="*/ 0 w 8"/>
                <a:gd name="T5" fmla="*/ 4 h 47"/>
                <a:gd name="T6" fmla="*/ 4 w 8"/>
                <a:gd name="T7" fmla="*/ 0 h 47"/>
                <a:gd name="T8" fmla="*/ 8 w 8"/>
                <a:gd name="T9" fmla="*/ 4 h 47"/>
                <a:gd name="T10" fmla="*/ 8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2" y="47"/>
                    <a:pt x="0" y="45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6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3" name="Freeform 1003"/>
            <p:cNvSpPr>
              <a:spLocks/>
            </p:cNvSpPr>
            <p:nvPr/>
          </p:nvSpPr>
          <p:spPr bwMode="auto">
            <a:xfrm>
              <a:off x="5438850" y="4391033"/>
              <a:ext cx="33179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2" name="Group 2101"/>
          <p:cNvGrpSpPr/>
          <p:nvPr/>
        </p:nvGrpSpPr>
        <p:grpSpPr>
          <a:xfrm>
            <a:off x="7487608" y="2694514"/>
            <a:ext cx="233877" cy="412065"/>
            <a:chOff x="-233332" y="3703645"/>
            <a:chExt cx="433391" cy="763588"/>
          </a:xfrm>
          <a:solidFill>
            <a:schemeClr val="accent1"/>
          </a:solidFill>
        </p:grpSpPr>
        <p:sp>
          <p:nvSpPr>
            <p:cNvPr id="2239" name="Freeform 1004"/>
            <p:cNvSpPr>
              <a:spLocks noEditPoints="1"/>
            </p:cNvSpPr>
            <p:nvPr/>
          </p:nvSpPr>
          <p:spPr bwMode="auto">
            <a:xfrm>
              <a:off x="-233332" y="3703645"/>
              <a:ext cx="433391" cy="763588"/>
            </a:xfrm>
            <a:custGeom>
              <a:avLst/>
              <a:gdLst>
                <a:gd name="T0" fmla="*/ 68 w 136"/>
                <a:gd name="T1" fmla="*/ 240 h 240"/>
                <a:gd name="T2" fmla="*/ 0 w 136"/>
                <a:gd name="T3" fmla="*/ 174 h 240"/>
                <a:gd name="T4" fmla="*/ 0 w 136"/>
                <a:gd name="T5" fmla="*/ 66 h 240"/>
                <a:gd name="T6" fmla="*/ 68 w 136"/>
                <a:gd name="T7" fmla="*/ 0 h 240"/>
                <a:gd name="T8" fmla="*/ 136 w 136"/>
                <a:gd name="T9" fmla="*/ 66 h 240"/>
                <a:gd name="T10" fmla="*/ 136 w 136"/>
                <a:gd name="T11" fmla="*/ 174 h 240"/>
                <a:gd name="T12" fmla="*/ 68 w 136"/>
                <a:gd name="T13" fmla="*/ 240 h 240"/>
                <a:gd name="T14" fmla="*/ 68 w 136"/>
                <a:gd name="T15" fmla="*/ 8 h 240"/>
                <a:gd name="T16" fmla="*/ 8 w 136"/>
                <a:gd name="T17" fmla="*/ 66 h 240"/>
                <a:gd name="T18" fmla="*/ 8 w 136"/>
                <a:gd name="T19" fmla="*/ 174 h 240"/>
                <a:gd name="T20" fmla="*/ 68 w 136"/>
                <a:gd name="T21" fmla="*/ 232 h 240"/>
                <a:gd name="T22" fmla="*/ 128 w 136"/>
                <a:gd name="T23" fmla="*/ 174 h 240"/>
                <a:gd name="T24" fmla="*/ 128 w 136"/>
                <a:gd name="T25" fmla="*/ 66 h 240"/>
                <a:gd name="T26" fmla="*/ 68 w 13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0">
                  <a:moveTo>
                    <a:pt x="68" y="240"/>
                  </a:moveTo>
                  <a:cubicBezTo>
                    <a:pt x="31" y="240"/>
                    <a:pt x="0" y="210"/>
                    <a:pt x="0" y="17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6" y="30"/>
                    <a:pt x="136" y="66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36" y="210"/>
                    <a:pt x="105" y="240"/>
                    <a:pt x="68" y="240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6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8" y="206"/>
                    <a:pt x="35" y="232"/>
                    <a:pt x="68" y="232"/>
                  </a:cubicBezTo>
                  <a:cubicBezTo>
                    <a:pt x="101" y="232"/>
                    <a:pt x="128" y="206"/>
                    <a:pt x="128" y="174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34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0" name="Freeform 1005"/>
            <p:cNvSpPr>
              <a:spLocks/>
            </p:cNvSpPr>
            <p:nvPr/>
          </p:nvSpPr>
          <p:spPr bwMode="auto">
            <a:xfrm>
              <a:off x="-41243" y="3830645"/>
              <a:ext cx="50800" cy="1651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3" name="Group 2102"/>
          <p:cNvGrpSpPr/>
          <p:nvPr/>
        </p:nvGrpSpPr>
        <p:grpSpPr>
          <a:xfrm>
            <a:off x="8161823" y="2697941"/>
            <a:ext cx="412924" cy="415492"/>
            <a:chOff x="1016040" y="3709995"/>
            <a:chExt cx="765181" cy="769938"/>
          </a:xfrm>
          <a:solidFill>
            <a:schemeClr val="accent1"/>
          </a:solidFill>
        </p:grpSpPr>
        <p:sp>
          <p:nvSpPr>
            <p:cNvPr id="2231" name="Freeform 1006"/>
            <p:cNvSpPr>
              <a:spLocks/>
            </p:cNvSpPr>
            <p:nvPr/>
          </p:nvSpPr>
          <p:spPr bwMode="auto">
            <a:xfrm>
              <a:off x="1016040" y="3709995"/>
              <a:ext cx="765181" cy="769938"/>
            </a:xfrm>
            <a:custGeom>
              <a:avLst/>
              <a:gdLst>
                <a:gd name="T0" fmla="*/ 91 w 240"/>
                <a:gd name="T1" fmla="*/ 242 h 242"/>
                <a:gd name="T2" fmla="*/ 77 w 240"/>
                <a:gd name="T3" fmla="*/ 236 h 242"/>
                <a:gd name="T4" fmla="*/ 6 w 240"/>
                <a:gd name="T5" fmla="*/ 165 h 242"/>
                <a:gd name="T6" fmla="*/ 0 w 240"/>
                <a:gd name="T7" fmla="*/ 151 h 242"/>
                <a:gd name="T8" fmla="*/ 6 w 240"/>
                <a:gd name="T9" fmla="*/ 138 h 242"/>
                <a:gd name="T10" fmla="*/ 136 w 240"/>
                <a:gd name="T11" fmla="*/ 8 h 242"/>
                <a:gd name="T12" fmla="*/ 163 w 240"/>
                <a:gd name="T13" fmla="*/ 8 h 242"/>
                <a:gd name="T14" fmla="*/ 234 w 240"/>
                <a:gd name="T15" fmla="*/ 79 h 242"/>
                <a:gd name="T16" fmla="*/ 240 w 240"/>
                <a:gd name="T17" fmla="*/ 93 h 242"/>
                <a:gd name="T18" fmla="*/ 234 w 240"/>
                <a:gd name="T19" fmla="*/ 106 h 242"/>
                <a:gd name="T20" fmla="*/ 222 w 240"/>
                <a:gd name="T21" fmla="*/ 118 h 242"/>
                <a:gd name="T22" fmla="*/ 193 w 240"/>
                <a:gd name="T23" fmla="*/ 129 h 242"/>
                <a:gd name="T24" fmla="*/ 158 w 240"/>
                <a:gd name="T25" fmla="*/ 126 h 242"/>
                <a:gd name="T26" fmla="*/ 154 w 240"/>
                <a:gd name="T27" fmla="*/ 122 h 242"/>
                <a:gd name="T28" fmla="*/ 159 w 240"/>
                <a:gd name="T29" fmla="*/ 118 h 242"/>
                <a:gd name="T30" fmla="*/ 194 w 240"/>
                <a:gd name="T31" fmla="*/ 121 h 242"/>
                <a:gd name="T32" fmla="*/ 217 w 240"/>
                <a:gd name="T33" fmla="*/ 113 h 242"/>
                <a:gd name="T34" fmla="*/ 229 w 240"/>
                <a:gd name="T35" fmla="*/ 101 h 242"/>
                <a:gd name="T36" fmla="*/ 232 w 240"/>
                <a:gd name="T37" fmla="*/ 93 h 242"/>
                <a:gd name="T38" fmla="*/ 229 w 240"/>
                <a:gd name="T39" fmla="*/ 85 h 242"/>
                <a:gd name="T40" fmla="*/ 157 w 240"/>
                <a:gd name="T41" fmla="*/ 13 h 242"/>
                <a:gd name="T42" fmla="*/ 141 w 240"/>
                <a:gd name="T43" fmla="*/ 13 h 242"/>
                <a:gd name="T44" fmla="*/ 11 w 240"/>
                <a:gd name="T45" fmla="*/ 143 h 242"/>
                <a:gd name="T46" fmla="*/ 8 w 240"/>
                <a:gd name="T47" fmla="*/ 151 h 242"/>
                <a:gd name="T48" fmla="*/ 11 w 240"/>
                <a:gd name="T49" fmla="*/ 159 h 242"/>
                <a:gd name="T50" fmla="*/ 83 w 240"/>
                <a:gd name="T51" fmla="*/ 231 h 242"/>
                <a:gd name="T52" fmla="*/ 99 w 240"/>
                <a:gd name="T53" fmla="*/ 231 h 242"/>
                <a:gd name="T54" fmla="*/ 118 w 240"/>
                <a:gd name="T55" fmla="*/ 211 h 242"/>
                <a:gd name="T56" fmla="*/ 124 w 240"/>
                <a:gd name="T57" fmla="*/ 189 h 242"/>
                <a:gd name="T58" fmla="*/ 116 w 240"/>
                <a:gd name="T59" fmla="*/ 161 h 242"/>
                <a:gd name="T60" fmla="*/ 119 w 240"/>
                <a:gd name="T61" fmla="*/ 156 h 242"/>
                <a:gd name="T62" fmla="*/ 124 w 240"/>
                <a:gd name="T63" fmla="*/ 159 h 242"/>
                <a:gd name="T64" fmla="*/ 132 w 240"/>
                <a:gd name="T65" fmla="*/ 187 h 242"/>
                <a:gd name="T66" fmla="*/ 124 w 240"/>
                <a:gd name="T67" fmla="*/ 217 h 242"/>
                <a:gd name="T68" fmla="*/ 104 w 240"/>
                <a:gd name="T69" fmla="*/ 236 h 242"/>
                <a:gd name="T70" fmla="*/ 91 w 240"/>
                <a:gd name="T7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242">
                  <a:moveTo>
                    <a:pt x="91" y="242"/>
                  </a:moveTo>
                  <a:cubicBezTo>
                    <a:pt x="86" y="242"/>
                    <a:pt x="81" y="240"/>
                    <a:pt x="77" y="236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" y="161"/>
                    <a:pt x="0" y="156"/>
                    <a:pt x="0" y="151"/>
                  </a:cubicBezTo>
                  <a:cubicBezTo>
                    <a:pt x="0" y="146"/>
                    <a:pt x="2" y="141"/>
                    <a:pt x="6" y="13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43" y="0"/>
                    <a:pt x="155" y="0"/>
                    <a:pt x="163" y="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8" y="83"/>
                    <a:pt x="240" y="88"/>
                    <a:pt x="240" y="93"/>
                  </a:cubicBezTo>
                  <a:cubicBezTo>
                    <a:pt x="240" y="98"/>
                    <a:pt x="238" y="103"/>
                    <a:pt x="234" y="106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16" y="125"/>
                    <a:pt x="203" y="130"/>
                    <a:pt x="193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6" y="126"/>
                    <a:pt x="154" y="124"/>
                    <a:pt x="154" y="122"/>
                  </a:cubicBezTo>
                  <a:cubicBezTo>
                    <a:pt x="154" y="119"/>
                    <a:pt x="156" y="118"/>
                    <a:pt x="159" y="118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1" y="122"/>
                    <a:pt x="212" y="118"/>
                    <a:pt x="217" y="113"/>
                  </a:cubicBezTo>
                  <a:cubicBezTo>
                    <a:pt x="229" y="101"/>
                    <a:pt x="229" y="101"/>
                    <a:pt x="229" y="101"/>
                  </a:cubicBezTo>
                  <a:cubicBezTo>
                    <a:pt x="231" y="99"/>
                    <a:pt x="232" y="96"/>
                    <a:pt x="232" y="93"/>
                  </a:cubicBezTo>
                  <a:cubicBezTo>
                    <a:pt x="232" y="90"/>
                    <a:pt x="231" y="87"/>
                    <a:pt x="229" y="85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3" y="9"/>
                    <a:pt x="146" y="9"/>
                    <a:pt x="141" y="13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9" y="145"/>
                    <a:pt x="8" y="148"/>
                    <a:pt x="8" y="151"/>
                  </a:cubicBezTo>
                  <a:cubicBezTo>
                    <a:pt x="8" y="154"/>
                    <a:pt x="9" y="157"/>
                    <a:pt x="11" y="159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7" y="235"/>
                    <a:pt x="95" y="235"/>
                    <a:pt x="99" y="23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23" y="206"/>
                    <a:pt x="126" y="196"/>
                    <a:pt x="124" y="189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6" y="159"/>
                    <a:pt x="117" y="157"/>
                    <a:pt x="119" y="156"/>
                  </a:cubicBezTo>
                  <a:cubicBezTo>
                    <a:pt x="121" y="156"/>
                    <a:pt x="123" y="157"/>
                    <a:pt x="124" y="15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4" y="197"/>
                    <a:pt x="131" y="210"/>
                    <a:pt x="124" y="217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1" y="240"/>
                    <a:pt x="96" y="242"/>
                    <a:pt x="91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2" name="Freeform 1007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3" name="Freeform 1008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4" name="Freeform 1009"/>
            <p:cNvSpPr>
              <a:spLocks/>
            </p:cNvSpPr>
            <p:nvPr/>
          </p:nvSpPr>
          <p:spPr bwMode="auto">
            <a:xfrm>
              <a:off x="1385931" y="4084646"/>
              <a:ext cx="149226" cy="149225"/>
            </a:xfrm>
            <a:custGeom>
              <a:avLst/>
              <a:gdLst>
                <a:gd name="T0" fmla="*/ 4 w 47"/>
                <a:gd name="T1" fmla="*/ 47 h 47"/>
                <a:gd name="T2" fmla="*/ 1 w 47"/>
                <a:gd name="T3" fmla="*/ 45 h 47"/>
                <a:gd name="T4" fmla="*/ 1 w 47"/>
                <a:gd name="T5" fmla="*/ 40 h 47"/>
                <a:gd name="T6" fmla="*/ 40 w 47"/>
                <a:gd name="T7" fmla="*/ 1 h 47"/>
                <a:gd name="T8" fmla="*/ 45 w 47"/>
                <a:gd name="T9" fmla="*/ 1 h 47"/>
                <a:gd name="T10" fmla="*/ 45 w 47"/>
                <a:gd name="T11" fmla="*/ 7 h 47"/>
                <a:gd name="T12" fmla="*/ 7 w 47"/>
                <a:gd name="T13" fmla="*/ 45 h 47"/>
                <a:gd name="T14" fmla="*/ 4 w 47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" y="47"/>
                  </a:moveTo>
                  <a:cubicBezTo>
                    <a:pt x="3" y="47"/>
                    <a:pt x="2" y="46"/>
                    <a:pt x="1" y="45"/>
                  </a:cubicBezTo>
                  <a:cubicBezTo>
                    <a:pt x="0" y="44"/>
                    <a:pt x="0" y="41"/>
                    <a:pt x="1" y="4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4" y="0"/>
                    <a:pt x="45" y="1"/>
                  </a:cubicBezTo>
                  <a:cubicBezTo>
                    <a:pt x="47" y="3"/>
                    <a:pt x="47" y="5"/>
                    <a:pt x="45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5" name="Rectangle 1010"/>
            <p:cNvSpPr>
              <a:spLocks noChangeArrowheads="1"/>
            </p:cNvSpPr>
            <p:nvPr/>
          </p:nvSpPr>
          <p:spPr bwMode="auto">
            <a:xfrm>
              <a:off x="1436731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6" name="Rectangle 1011"/>
            <p:cNvSpPr>
              <a:spLocks noChangeArrowheads="1"/>
            </p:cNvSpPr>
            <p:nvPr/>
          </p:nvSpPr>
          <p:spPr bwMode="auto">
            <a:xfrm>
              <a:off x="1538332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7" name="Rectangle 1012"/>
            <p:cNvSpPr>
              <a:spLocks noChangeArrowheads="1"/>
            </p:cNvSpPr>
            <p:nvPr/>
          </p:nvSpPr>
          <p:spPr bwMode="auto">
            <a:xfrm>
              <a:off x="1436731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8" name="Rectangle 1013"/>
            <p:cNvSpPr>
              <a:spLocks noChangeArrowheads="1"/>
            </p:cNvSpPr>
            <p:nvPr/>
          </p:nvSpPr>
          <p:spPr bwMode="auto">
            <a:xfrm>
              <a:off x="1538332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4" name="Group 2103"/>
          <p:cNvGrpSpPr/>
          <p:nvPr/>
        </p:nvGrpSpPr>
        <p:grpSpPr>
          <a:xfrm>
            <a:off x="7405366" y="3456107"/>
            <a:ext cx="412924" cy="412064"/>
            <a:chOff x="-385733" y="5114934"/>
            <a:chExt cx="765181" cy="763587"/>
          </a:xfrm>
          <a:solidFill>
            <a:schemeClr val="accent1"/>
          </a:solidFill>
        </p:grpSpPr>
        <p:sp>
          <p:nvSpPr>
            <p:cNvPr id="2228" name="Freeform 1014"/>
            <p:cNvSpPr>
              <a:spLocks/>
            </p:cNvSpPr>
            <p:nvPr/>
          </p:nvSpPr>
          <p:spPr bwMode="auto">
            <a:xfrm>
              <a:off x="-385733" y="5243521"/>
              <a:ext cx="636592" cy="635000"/>
            </a:xfrm>
            <a:custGeom>
              <a:avLst/>
              <a:gdLst>
                <a:gd name="T0" fmla="*/ 196 w 200"/>
                <a:gd name="T1" fmla="*/ 200 h 200"/>
                <a:gd name="T2" fmla="*/ 192 w 200"/>
                <a:gd name="T3" fmla="*/ 196 h 200"/>
                <a:gd name="T4" fmla="*/ 192 w 200"/>
                <a:gd name="T5" fmla="*/ 12 h 200"/>
                <a:gd name="T6" fmla="*/ 188 w 200"/>
                <a:gd name="T7" fmla="*/ 8 h 200"/>
                <a:gd name="T8" fmla="*/ 4 w 200"/>
                <a:gd name="T9" fmla="*/ 8 h 200"/>
                <a:gd name="T10" fmla="*/ 0 w 200"/>
                <a:gd name="T11" fmla="*/ 4 h 200"/>
                <a:gd name="T12" fmla="*/ 4 w 200"/>
                <a:gd name="T13" fmla="*/ 0 h 200"/>
                <a:gd name="T14" fmla="*/ 188 w 200"/>
                <a:gd name="T15" fmla="*/ 0 h 200"/>
                <a:gd name="T16" fmla="*/ 200 w 200"/>
                <a:gd name="T17" fmla="*/ 1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94" y="200"/>
                    <a:pt x="192" y="198"/>
                    <a:pt x="192" y="196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9" name="Freeform 1015"/>
            <p:cNvSpPr>
              <a:spLocks/>
            </p:cNvSpPr>
            <p:nvPr/>
          </p:nvSpPr>
          <p:spPr bwMode="auto">
            <a:xfrm>
              <a:off x="-258732" y="5114934"/>
              <a:ext cx="638180" cy="636588"/>
            </a:xfrm>
            <a:custGeom>
              <a:avLst/>
              <a:gdLst>
                <a:gd name="T0" fmla="*/ 196 w 200"/>
                <a:gd name="T1" fmla="*/ 200 h 200"/>
                <a:gd name="T2" fmla="*/ 12 w 200"/>
                <a:gd name="T3" fmla="*/ 200 h 200"/>
                <a:gd name="T4" fmla="*/ 0 w 200"/>
                <a:gd name="T5" fmla="*/ 188 h 200"/>
                <a:gd name="T6" fmla="*/ 0 w 200"/>
                <a:gd name="T7" fmla="*/ 4 h 200"/>
                <a:gd name="T8" fmla="*/ 4 w 200"/>
                <a:gd name="T9" fmla="*/ 0 h 200"/>
                <a:gd name="T10" fmla="*/ 8 w 200"/>
                <a:gd name="T11" fmla="*/ 4 h 200"/>
                <a:gd name="T12" fmla="*/ 8 w 200"/>
                <a:gd name="T13" fmla="*/ 188 h 200"/>
                <a:gd name="T14" fmla="*/ 12 w 200"/>
                <a:gd name="T15" fmla="*/ 192 h 200"/>
                <a:gd name="T16" fmla="*/ 196 w 200"/>
                <a:gd name="T17" fmla="*/ 19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10" y="192"/>
                    <a:pt x="12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8" y="192"/>
                    <a:pt x="200" y="193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0" name="Freeform 1016"/>
            <p:cNvSpPr>
              <a:spLocks/>
            </p:cNvSpPr>
            <p:nvPr/>
          </p:nvSpPr>
          <p:spPr bwMode="auto">
            <a:xfrm>
              <a:off x="-252382" y="5165734"/>
              <a:ext cx="581030" cy="579438"/>
            </a:xfrm>
            <a:custGeom>
              <a:avLst/>
              <a:gdLst>
                <a:gd name="T0" fmla="*/ 4 w 182"/>
                <a:gd name="T1" fmla="*/ 182 h 182"/>
                <a:gd name="T2" fmla="*/ 2 w 182"/>
                <a:gd name="T3" fmla="*/ 180 h 182"/>
                <a:gd name="T4" fmla="*/ 2 w 182"/>
                <a:gd name="T5" fmla="*/ 175 h 182"/>
                <a:gd name="T6" fmla="*/ 175 w 182"/>
                <a:gd name="T7" fmla="*/ 1 h 182"/>
                <a:gd name="T8" fmla="*/ 181 w 182"/>
                <a:gd name="T9" fmla="*/ 1 h 182"/>
                <a:gd name="T10" fmla="*/ 181 w 182"/>
                <a:gd name="T11" fmla="*/ 7 h 182"/>
                <a:gd name="T12" fmla="*/ 7 w 182"/>
                <a:gd name="T13" fmla="*/ 180 h 182"/>
                <a:gd name="T14" fmla="*/ 4 w 182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4" y="182"/>
                  </a:moveTo>
                  <a:cubicBezTo>
                    <a:pt x="3" y="182"/>
                    <a:pt x="2" y="181"/>
                    <a:pt x="2" y="180"/>
                  </a:cubicBezTo>
                  <a:cubicBezTo>
                    <a:pt x="0" y="179"/>
                    <a:pt x="0" y="176"/>
                    <a:pt x="2" y="175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9" y="0"/>
                    <a:pt x="181" y="1"/>
                  </a:cubicBezTo>
                  <a:cubicBezTo>
                    <a:pt x="182" y="3"/>
                    <a:pt x="182" y="5"/>
                    <a:pt x="181" y="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1"/>
                    <a:pt x="5" y="182"/>
                    <a:pt x="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8202945" y="3456107"/>
            <a:ext cx="330683" cy="412065"/>
            <a:chOff x="1092241" y="5114934"/>
            <a:chExt cx="612780" cy="763588"/>
          </a:xfrm>
          <a:solidFill>
            <a:schemeClr val="accent1"/>
          </a:solidFill>
        </p:grpSpPr>
        <p:sp>
          <p:nvSpPr>
            <p:cNvPr id="2220" name="Freeform 1017"/>
            <p:cNvSpPr>
              <a:spLocks/>
            </p:cNvSpPr>
            <p:nvPr/>
          </p:nvSpPr>
          <p:spPr bwMode="auto">
            <a:xfrm>
              <a:off x="1092241" y="5114934"/>
              <a:ext cx="612780" cy="763588"/>
            </a:xfrm>
            <a:custGeom>
              <a:avLst/>
              <a:gdLst>
                <a:gd name="T0" fmla="*/ 188 w 192"/>
                <a:gd name="T1" fmla="*/ 240 h 240"/>
                <a:gd name="T2" fmla="*/ 184 w 192"/>
                <a:gd name="T3" fmla="*/ 236 h 240"/>
                <a:gd name="T4" fmla="*/ 184 w 192"/>
                <a:gd name="T5" fmla="*/ 96 h 240"/>
                <a:gd name="T6" fmla="*/ 96 w 192"/>
                <a:gd name="T7" fmla="*/ 8 h 240"/>
                <a:gd name="T8" fmla="*/ 8 w 192"/>
                <a:gd name="T9" fmla="*/ 96 h 240"/>
                <a:gd name="T10" fmla="*/ 8 w 192"/>
                <a:gd name="T11" fmla="*/ 236 h 240"/>
                <a:gd name="T12" fmla="*/ 4 w 192"/>
                <a:gd name="T13" fmla="*/ 240 h 240"/>
                <a:gd name="T14" fmla="*/ 0 w 192"/>
                <a:gd name="T15" fmla="*/ 236 h 240"/>
                <a:gd name="T16" fmla="*/ 0 w 192"/>
                <a:gd name="T17" fmla="*/ 96 h 240"/>
                <a:gd name="T18" fmla="*/ 96 w 192"/>
                <a:gd name="T19" fmla="*/ 0 h 240"/>
                <a:gd name="T20" fmla="*/ 192 w 192"/>
                <a:gd name="T21" fmla="*/ 96 h 240"/>
                <a:gd name="T22" fmla="*/ 192 w 192"/>
                <a:gd name="T23" fmla="*/ 236 h 240"/>
                <a:gd name="T24" fmla="*/ 188 w 19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186" y="240"/>
                    <a:pt x="184" y="238"/>
                    <a:pt x="184" y="23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ubicBezTo>
                    <a:pt x="47" y="8"/>
                    <a:pt x="8" y="48"/>
                    <a:pt x="8" y="9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1" name="Freeform 1018"/>
            <p:cNvSpPr>
              <a:spLocks/>
            </p:cNvSpPr>
            <p:nvPr/>
          </p:nvSpPr>
          <p:spPr bwMode="auto">
            <a:xfrm>
              <a:off x="1481182" y="5738822"/>
              <a:ext cx="223839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8 w 70"/>
                <a:gd name="T7" fmla="*/ 43 h 44"/>
                <a:gd name="T8" fmla="*/ 2 w 70"/>
                <a:gd name="T9" fmla="*/ 43 h 44"/>
                <a:gd name="T10" fmla="*/ 2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9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4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4" y="44"/>
                    <a:pt x="2" y="43"/>
                  </a:cubicBezTo>
                  <a:cubicBezTo>
                    <a:pt x="0" y="42"/>
                    <a:pt x="0" y="39"/>
                    <a:pt x="2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9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2" name="Freeform 1019"/>
            <p:cNvSpPr>
              <a:spLocks/>
            </p:cNvSpPr>
            <p:nvPr/>
          </p:nvSpPr>
          <p:spPr bwMode="auto">
            <a:xfrm>
              <a:off x="1287505" y="5738822"/>
              <a:ext cx="222252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7 w 70"/>
                <a:gd name="T7" fmla="*/ 43 h 44"/>
                <a:gd name="T8" fmla="*/ 2 w 70"/>
                <a:gd name="T9" fmla="*/ 43 h 44"/>
                <a:gd name="T10" fmla="*/ 1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8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3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3" y="44"/>
                    <a:pt x="2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3" name="Freeform 1020"/>
            <p:cNvSpPr>
              <a:spLocks/>
            </p:cNvSpPr>
            <p:nvPr/>
          </p:nvSpPr>
          <p:spPr bwMode="auto">
            <a:xfrm>
              <a:off x="1092241" y="5738822"/>
              <a:ext cx="223839" cy="139700"/>
            </a:xfrm>
            <a:custGeom>
              <a:avLst/>
              <a:gdLst>
                <a:gd name="T0" fmla="*/ 4 w 70"/>
                <a:gd name="T1" fmla="*/ 44 h 44"/>
                <a:gd name="T2" fmla="*/ 1 w 70"/>
                <a:gd name="T3" fmla="*/ 43 h 44"/>
                <a:gd name="T4" fmla="*/ 1 w 70"/>
                <a:gd name="T5" fmla="*/ 37 h 44"/>
                <a:gd name="T6" fmla="*/ 32 w 70"/>
                <a:gd name="T7" fmla="*/ 1 h 44"/>
                <a:gd name="T8" fmla="*/ 35 w 70"/>
                <a:gd name="T9" fmla="*/ 0 h 44"/>
                <a:gd name="T10" fmla="*/ 38 w 70"/>
                <a:gd name="T11" fmla="*/ 1 h 44"/>
                <a:gd name="T12" fmla="*/ 68 w 70"/>
                <a:gd name="T13" fmla="*/ 37 h 44"/>
                <a:gd name="T14" fmla="*/ 68 w 70"/>
                <a:gd name="T15" fmla="*/ 43 h 44"/>
                <a:gd name="T16" fmla="*/ 62 w 70"/>
                <a:gd name="T17" fmla="*/ 43 h 44"/>
                <a:gd name="T18" fmla="*/ 35 w 70"/>
                <a:gd name="T19" fmla="*/ 10 h 44"/>
                <a:gd name="T20" fmla="*/ 7 w 70"/>
                <a:gd name="T21" fmla="*/ 43 h 44"/>
                <a:gd name="T22" fmla="*/ 4 w 70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0"/>
                    <a:pt x="35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6" y="44"/>
                    <a:pt x="64" y="44"/>
                    <a:pt x="62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4" name="Oval 1021"/>
            <p:cNvSpPr>
              <a:spLocks noChangeArrowheads="1"/>
            </p:cNvSpPr>
            <p:nvPr/>
          </p:nvSpPr>
          <p:spPr bwMode="auto">
            <a:xfrm>
              <a:off x="1233530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5" name="Freeform 1022"/>
            <p:cNvSpPr>
              <a:spLocks noEditPoints="1"/>
            </p:cNvSpPr>
            <p:nvPr/>
          </p:nvSpPr>
          <p:spPr bwMode="auto">
            <a:xfrm>
              <a:off x="1220830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6" name="Oval 1023"/>
            <p:cNvSpPr>
              <a:spLocks noChangeArrowheads="1"/>
            </p:cNvSpPr>
            <p:nvPr/>
          </p:nvSpPr>
          <p:spPr bwMode="auto">
            <a:xfrm>
              <a:off x="1512932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7" name="Freeform 1024"/>
            <p:cNvSpPr>
              <a:spLocks noEditPoints="1"/>
            </p:cNvSpPr>
            <p:nvPr/>
          </p:nvSpPr>
          <p:spPr bwMode="auto">
            <a:xfrm>
              <a:off x="1500232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6" name="Group 2105"/>
          <p:cNvGrpSpPr/>
          <p:nvPr/>
        </p:nvGrpSpPr>
        <p:grpSpPr>
          <a:xfrm>
            <a:off x="8959402" y="3456107"/>
            <a:ext cx="330683" cy="412064"/>
            <a:chOff x="2494015" y="5114934"/>
            <a:chExt cx="612780" cy="763587"/>
          </a:xfrm>
          <a:solidFill>
            <a:schemeClr val="accent1"/>
          </a:solidFill>
        </p:grpSpPr>
        <p:sp>
          <p:nvSpPr>
            <p:cNvPr id="2213" name="Freeform 1025"/>
            <p:cNvSpPr>
              <a:spLocks/>
            </p:cNvSpPr>
            <p:nvPr/>
          </p:nvSpPr>
          <p:spPr bwMode="auto">
            <a:xfrm>
              <a:off x="2784529" y="5386396"/>
              <a:ext cx="322265" cy="492125"/>
            </a:xfrm>
            <a:custGeom>
              <a:avLst/>
              <a:gdLst>
                <a:gd name="T0" fmla="*/ 5 w 101"/>
                <a:gd name="T1" fmla="*/ 155 h 155"/>
                <a:gd name="T2" fmla="*/ 1 w 101"/>
                <a:gd name="T3" fmla="*/ 152 h 155"/>
                <a:gd name="T4" fmla="*/ 4 w 101"/>
                <a:gd name="T5" fmla="*/ 147 h 155"/>
                <a:gd name="T6" fmla="*/ 93 w 101"/>
                <a:gd name="T7" fmla="*/ 4 h 155"/>
                <a:gd name="T8" fmla="*/ 97 w 101"/>
                <a:gd name="T9" fmla="*/ 0 h 155"/>
                <a:gd name="T10" fmla="*/ 97 w 101"/>
                <a:gd name="T11" fmla="*/ 0 h 155"/>
                <a:gd name="T12" fmla="*/ 101 w 101"/>
                <a:gd name="T13" fmla="*/ 4 h 155"/>
                <a:gd name="T14" fmla="*/ 6 w 101"/>
                <a:gd name="T15" fmla="*/ 155 h 155"/>
                <a:gd name="T16" fmla="*/ 5 w 101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5">
                  <a:moveTo>
                    <a:pt x="5" y="155"/>
                  </a:moveTo>
                  <a:cubicBezTo>
                    <a:pt x="3" y="155"/>
                    <a:pt x="2" y="154"/>
                    <a:pt x="1" y="152"/>
                  </a:cubicBezTo>
                  <a:cubicBezTo>
                    <a:pt x="0" y="150"/>
                    <a:pt x="2" y="148"/>
                    <a:pt x="4" y="147"/>
                  </a:cubicBezTo>
                  <a:cubicBezTo>
                    <a:pt x="93" y="115"/>
                    <a:pt x="93" y="5"/>
                    <a:pt x="93" y="4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5"/>
                    <a:pt x="101" y="120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4" name="Freeform 1026"/>
            <p:cNvSpPr>
              <a:spLocks/>
            </p:cNvSpPr>
            <p:nvPr/>
          </p:nvSpPr>
          <p:spPr bwMode="auto">
            <a:xfrm>
              <a:off x="3008369" y="5218121"/>
              <a:ext cx="98426" cy="193675"/>
            </a:xfrm>
            <a:custGeom>
              <a:avLst/>
              <a:gdLst>
                <a:gd name="T0" fmla="*/ 27 w 31"/>
                <a:gd name="T1" fmla="*/ 61 h 61"/>
                <a:gd name="T2" fmla="*/ 23 w 31"/>
                <a:gd name="T3" fmla="*/ 57 h 61"/>
                <a:gd name="T4" fmla="*/ 23 w 31"/>
                <a:gd name="T5" fmla="*/ 8 h 61"/>
                <a:gd name="T6" fmla="*/ 4 w 31"/>
                <a:gd name="T7" fmla="*/ 8 h 61"/>
                <a:gd name="T8" fmla="*/ 0 w 31"/>
                <a:gd name="T9" fmla="*/ 4 h 61"/>
                <a:gd name="T10" fmla="*/ 4 w 31"/>
                <a:gd name="T11" fmla="*/ 0 h 61"/>
                <a:gd name="T12" fmla="*/ 23 w 31"/>
                <a:gd name="T13" fmla="*/ 0 h 61"/>
                <a:gd name="T14" fmla="*/ 31 w 31"/>
                <a:gd name="T15" fmla="*/ 8 h 61"/>
                <a:gd name="T16" fmla="*/ 31 w 31"/>
                <a:gd name="T17" fmla="*/ 57 h 61"/>
                <a:gd name="T18" fmla="*/ 27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27" y="61"/>
                  </a:moveTo>
                  <a:cubicBezTo>
                    <a:pt x="25" y="61"/>
                    <a:pt x="23" y="59"/>
                    <a:pt x="23" y="5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1" y="4"/>
                    <a:pt x="31" y="8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9"/>
                    <a:pt x="29" y="61"/>
                    <a:pt x="2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5" name="Freeform 1027"/>
            <p:cNvSpPr>
              <a:spLocks/>
            </p:cNvSpPr>
            <p:nvPr/>
          </p:nvSpPr>
          <p:spPr bwMode="auto">
            <a:xfrm>
              <a:off x="2494015" y="5386396"/>
              <a:ext cx="322265" cy="492125"/>
            </a:xfrm>
            <a:custGeom>
              <a:avLst/>
              <a:gdLst>
                <a:gd name="T0" fmla="*/ 96 w 101"/>
                <a:gd name="T1" fmla="*/ 155 h 155"/>
                <a:gd name="T2" fmla="*/ 95 w 101"/>
                <a:gd name="T3" fmla="*/ 155 h 155"/>
                <a:gd name="T4" fmla="*/ 0 w 101"/>
                <a:gd name="T5" fmla="*/ 4 h 155"/>
                <a:gd name="T6" fmla="*/ 4 w 101"/>
                <a:gd name="T7" fmla="*/ 0 h 155"/>
                <a:gd name="T8" fmla="*/ 8 w 101"/>
                <a:gd name="T9" fmla="*/ 4 h 155"/>
                <a:gd name="T10" fmla="*/ 97 w 101"/>
                <a:gd name="T11" fmla="*/ 147 h 155"/>
                <a:gd name="T12" fmla="*/ 100 w 101"/>
                <a:gd name="T13" fmla="*/ 152 h 155"/>
                <a:gd name="T14" fmla="*/ 96 w 101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55">
                  <a:moveTo>
                    <a:pt x="96" y="155"/>
                  </a:moveTo>
                  <a:cubicBezTo>
                    <a:pt x="96" y="155"/>
                    <a:pt x="95" y="155"/>
                    <a:pt x="95" y="155"/>
                  </a:cubicBezTo>
                  <a:cubicBezTo>
                    <a:pt x="0" y="120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8" y="115"/>
                    <a:pt x="97" y="147"/>
                  </a:cubicBezTo>
                  <a:cubicBezTo>
                    <a:pt x="99" y="148"/>
                    <a:pt x="101" y="150"/>
                    <a:pt x="100" y="152"/>
                  </a:cubicBezTo>
                  <a:cubicBezTo>
                    <a:pt x="99" y="154"/>
                    <a:pt x="98" y="155"/>
                    <a:pt x="9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6" name="Freeform 1028"/>
            <p:cNvSpPr>
              <a:spLocks/>
            </p:cNvSpPr>
            <p:nvPr/>
          </p:nvSpPr>
          <p:spPr bwMode="auto">
            <a:xfrm>
              <a:off x="2494015" y="5218121"/>
              <a:ext cx="100013" cy="193675"/>
            </a:xfrm>
            <a:custGeom>
              <a:avLst/>
              <a:gdLst>
                <a:gd name="T0" fmla="*/ 4 w 31"/>
                <a:gd name="T1" fmla="*/ 61 h 61"/>
                <a:gd name="T2" fmla="*/ 0 w 31"/>
                <a:gd name="T3" fmla="*/ 57 h 61"/>
                <a:gd name="T4" fmla="*/ 0 w 31"/>
                <a:gd name="T5" fmla="*/ 8 h 61"/>
                <a:gd name="T6" fmla="*/ 8 w 31"/>
                <a:gd name="T7" fmla="*/ 0 h 61"/>
                <a:gd name="T8" fmla="*/ 27 w 31"/>
                <a:gd name="T9" fmla="*/ 0 h 61"/>
                <a:gd name="T10" fmla="*/ 31 w 31"/>
                <a:gd name="T11" fmla="*/ 4 h 61"/>
                <a:gd name="T12" fmla="*/ 27 w 31"/>
                <a:gd name="T13" fmla="*/ 8 h 61"/>
                <a:gd name="T14" fmla="*/ 8 w 31"/>
                <a:gd name="T15" fmla="*/ 8 h 61"/>
                <a:gd name="T16" fmla="*/ 8 w 31"/>
                <a:gd name="T17" fmla="*/ 57 h 61"/>
                <a:gd name="T18" fmla="*/ 4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7" name="Freeform 1029"/>
            <p:cNvSpPr>
              <a:spLocks/>
            </p:cNvSpPr>
            <p:nvPr/>
          </p:nvSpPr>
          <p:spPr bwMode="auto">
            <a:xfrm>
              <a:off x="2568628" y="5114934"/>
              <a:ext cx="465141" cy="128588"/>
            </a:xfrm>
            <a:custGeom>
              <a:avLst/>
              <a:gdLst>
                <a:gd name="T0" fmla="*/ 142 w 146"/>
                <a:gd name="T1" fmla="*/ 40 h 40"/>
                <a:gd name="T2" fmla="*/ 73 w 146"/>
                <a:gd name="T3" fmla="*/ 11 h 40"/>
                <a:gd name="T4" fmla="*/ 4 w 146"/>
                <a:gd name="T5" fmla="*/ 40 h 40"/>
                <a:gd name="T6" fmla="*/ 0 w 146"/>
                <a:gd name="T7" fmla="*/ 36 h 40"/>
                <a:gd name="T8" fmla="*/ 4 w 146"/>
                <a:gd name="T9" fmla="*/ 32 h 40"/>
                <a:gd name="T10" fmla="*/ 69 w 146"/>
                <a:gd name="T11" fmla="*/ 2 h 40"/>
                <a:gd name="T12" fmla="*/ 73 w 146"/>
                <a:gd name="T13" fmla="*/ 0 h 40"/>
                <a:gd name="T14" fmla="*/ 73 w 146"/>
                <a:gd name="T15" fmla="*/ 0 h 40"/>
                <a:gd name="T16" fmla="*/ 77 w 146"/>
                <a:gd name="T17" fmla="*/ 2 h 40"/>
                <a:gd name="T18" fmla="*/ 142 w 146"/>
                <a:gd name="T19" fmla="*/ 32 h 40"/>
                <a:gd name="T20" fmla="*/ 146 w 146"/>
                <a:gd name="T21" fmla="*/ 36 h 40"/>
                <a:gd name="T22" fmla="*/ 142 w 146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40">
                  <a:moveTo>
                    <a:pt x="142" y="40"/>
                  </a:moveTo>
                  <a:cubicBezTo>
                    <a:pt x="101" y="40"/>
                    <a:pt x="80" y="20"/>
                    <a:pt x="73" y="11"/>
                  </a:cubicBezTo>
                  <a:cubicBezTo>
                    <a:pt x="66" y="20"/>
                    <a:pt x="45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51" y="32"/>
                    <a:pt x="69" y="3"/>
                    <a:pt x="69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7" y="2"/>
                  </a:cubicBezTo>
                  <a:cubicBezTo>
                    <a:pt x="77" y="3"/>
                    <a:pt x="95" y="32"/>
                    <a:pt x="142" y="32"/>
                  </a:cubicBezTo>
                  <a:cubicBezTo>
                    <a:pt x="144" y="32"/>
                    <a:pt x="146" y="34"/>
                    <a:pt x="146" y="36"/>
                  </a:cubicBezTo>
                  <a:cubicBezTo>
                    <a:pt x="146" y="38"/>
                    <a:pt x="144" y="40"/>
                    <a:pt x="1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8" name="Freeform 1030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9" name="Freeform 1031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07" name="Freeform 1032"/>
          <p:cNvSpPr>
            <a:spLocks noEditPoints="1"/>
          </p:cNvSpPr>
          <p:nvPr/>
        </p:nvSpPr>
        <p:spPr bwMode="auto">
          <a:xfrm>
            <a:off x="9715858" y="1191034"/>
            <a:ext cx="330683" cy="411209"/>
          </a:xfrm>
          <a:custGeom>
            <a:avLst/>
            <a:gdLst>
              <a:gd name="T0" fmla="*/ 96 w 192"/>
              <a:gd name="T1" fmla="*/ 240 h 240"/>
              <a:gd name="T2" fmla="*/ 0 w 192"/>
              <a:gd name="T3" fmla="*/ 144 h 240"/>
              <a:gd name="T4" fmla="*/ 17 w 192"/>
              <a:gd name="T5" fmla="*/ 86 h 240"/>
              <a:gd name="T6" fmla="*/ 21 w 192"/>
              <a:gd name="T7" fmla="*/ 84 h 240"/>
              <a:gd name="T8" fmla="*/ 24 w 192"/>
              <a:gd name="T9" fmla="*/ 87 h 240"/>
              <a:gd name="T10" fmla="*/ 52 w 192"/>
              <a:gd name="T11" fmla="*/ 126 h 240"/>
              <a:gd name="T12" fmla="*/ 119 w 192"/>
              <a:gd name="T13" fmla="*/ 0 h 240"/>
              <a:gd name="T14" fmla="*/ 123 w 192"/>
              <a:gd name="T15" fmla="*/ 1 h 240"/>
              <a:gd name="T16" fmla="*/ 124 w 192"/>
              <a:gd name="T17" fmla="*/ 5 h 240"/>
              <a:gd name="T18" fmla="*/ 141 w 192"/>
              <a:gd name="T19" fmla="*/ 97 h 240"/>
              <a:gd name="T20" fmla="*/ 166 w 192"/>
              <a:gd name="T21" fmla="*/ 49 h 240"/>
              <a:gd name="T22" fmla="*/ 169 w 192"/>
              <a:gd name="T23" fmla="*/ 48 h 240"/>
              <a:gd name="T24" fmla="*/ 172 w 192"/>
              <a:gd name="T25" fmla="*/ 51 h 240"/>
              <a:gd name="T26" fmla="*/ 182 w 192"/>
              <a:gd name="T27" fmla="*/ 86 h 240"/>
              <a:gd name="T28" fmla="*/ 192 w 192"/>
              <a:gd name="T29" fmla="*/ 144 h 240"/>
              <a:gd name="T30" fmla="*/ 96 w 192"/>
              <a:gd name="T31" fmla="*/ 240 h 240"/>
              <a:gd name="T32" fmla="*/ 19 w 192"/>
              <a:gd name="T33" fmla="*/ 99 h 240"/>
              <a:gd name="T34" fmla="*/ 8 w 192"/>
              <a:gd name="T35" fmla="*/ 144 h 240"/>
              <a:gd name="T36" fmla="*/ 96 w 192"/>
              <a:gd name="T37" fmla="*/ 232 h 240"/>
              <a:gd name="T38" fmla="*/ 184 w 192"/>
              <a:gd name="T39" fmla="*/ 144 h 240"/>
              <a:gd name="T40" fmla="*/ 175 w 192"/>
              <a:gd name="T41" fmla="*/ 89 h 240"/>
              <a:gd name="T42" fmla="*/ 165 w 192"/>
              <a:gd name="T43" fmla="*/ 59 h 240"/>
              <a:gd name="T44" fmla="*/ 148 w 192"/>
              <a:gd name="T45" fmla="*/ 104 h 240"/>
              <a:gd name="T46" fmla="*/ 146 w 192"/>
              <a:gd name="T47" fmla="*/ 108 h 240"/>
              <a:gd name="T48" fmla="*/ 142 w 192"/>
              <a:gd name="T49" fmla="*/ 107 h 240"/>
              <a:gd name="T50" fmla="*/ 115 w 192"/>
              <a:gd name="T51" fmla="*/ 10 h 240"/>
              <a:gd name="T52" fmla="*/ 60 w 192"/>
              <a:gd name="T53" fmla="*/ 132 h 240"/>
              <a:gd name="T54" fmla="*/ 58 w 192"/>
              <a:gd name="T55" fmla="*/ 135 h 240"/>
              <a:gd name="T56" fmla="*/ 55 w 192"/>
              <a:gd name="T57" fmla="*/ 136 h 240"/>
              <a:gd name="T58" fmla="*/ 19 w 192"/>
              <a:gd name="T59" fmla="*/ 9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240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08" name="Group 2107"/>
          <p:cNvGrpSpPr/>
          <p:nvPr/>
        </p:nvGrpSpPr>
        <p:grpSpPr>
          <a:xfrm>
            <a:off x="9702152" y="3456107"/>
            <a:ext cx="358096" cy="412064"/>
            <a:chOff x="3870388" y="5114934"/>
            <a:chExt cx="663580" cy="763587"/>
          </a:xfrm>
          <a:solidFill>
            <a:schemeClr val="accent1"/>
          </a:solidFill>
        </p:grpSpPr>
        <p:sp>
          <p:nvSpPr>
            <p:cNvPr id="2205" name="Freeform 1033"/>
            <p:cNvSpPr>
              <a:spLocks/>
            </p:cNvSpPr>
            <p:nvPr/>
          </p:nvSpPr>
          <p:spPr bwMode="auto">
            <a:xfrm>
              <a:off x="3870388" y="5529271"/>
              <a:ext cx="663580" cy="349250"/>
            </a:xfrm>
            <a:custGeom>
              <a:avLst/>
              <a:gdLst>
                <a:gd name="T0" fmla="*/ 104 w 208"/>
                <a:gd name="T1" fmla="*/ 110 h 110"/>
                <a:gd name="T2" fmla="*/ 0 w 208"/>
                <a:gd name="T3" fmla="*/ 4 h 110"/>
                <a:gd name="T4" fmla="*/ 4 w 208"/>
                <a:gd name="T5" fmla="*/ 0 h 110"/>
                <a:gd name="T6" fmla="*/ 8 w 208"/>
                <a:gd name="T7" fmla="*/ 4 h 110"/>
                <a:gd name="T8" fmla="*/ 104 w 208"/>
                <a:gd name="T9" fmla="*/ 102 h 110"/>
                <a:gd name="T10" fmla="*/ 200 w 208"/>
                <a:gd name="T11" fmla="*/ 4 h 110"/>
                <a:gd name="T12" fmla="*/ 204 w 208"/>
                <a:gd name="T13" fmla="*/ 0 h 110"/>
                <a:gd name="T14" fmla="*/ 208 w 208"/>
                <a:gd name="T15" fmla="*/ 4 h 110"/>
                <a:gd name="T16" fmla="*/ 104 w 20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10">
                  <a:moveTo>
                    <a:pt x="104" y="110"/>
                  </a:moveTo>
                  <a:cubicBezTo>
                    <a:pt x="47" y="110"/>
                    <a:pt x="0" y="62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8"/>
                    <a:pt x="51" y="102"/>
                    <a:pt x="104" y="102"/>
                  </a:cubicBezTo>
                  <a:cubicBezTo>
                    <a:pt x="157" y="102"/>
                    <a:pt x="200" y="58"/>
                    <a:pt x="200" y="4"/>
                  </a:cubicBezTo>
                  <a:cubicBezTo>
                    <a:pt x="200" y="2"/>
                    <a:pt x="202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2"/>
                    <a:pt x="161" y="110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6" name="Freeform 1034"/>
            <p:cNvSpPr>
              <a:spLocks/>
            </p:cNvSpPr>
            <p:nvPr/>
          </p:nvSpPr>
          <p:spPr bwMode="auto">
            <a:xfrm>
              <a:off x="4329179" y="5114934"/>
              <a:ext cx="204789" cy="446088"/>
            </a:xfrm>
            <a:custGeom>
              <a:avLst/>
              <a:gdLst>
                <a:gd name="T0" fmla="*/ 60 w 64"/>
                <a:gd name="T1" fmla="*/ 140 h 140"/>
                <a:gd name="T2" fmla="*/ 56 w 64"/>
                <a:gd name="T3" fmla="*/ 136 h 140"/>
                <a:gd name="T4" fmla="*/ 56 w 64"/>
                <a:gd name="T5" fmla="*/ 8 h 140"/>
                <a:gd name="T6" fmla="*/ 4 w 64"/>
                <a:gd name="T7" fmla="*/ 8 h 140"/>
                <a:gd name="T8" fmla="*/ 0 w 64"/>
                <a:gd name="T9" fmla="*/ 4 h 140"/>
                <a:gd name="T10" fmla="*/ 4 w 64"/>
                <a:gd name="T11" fmla="*/ 0 h 140"/>
                <a:gd name="T12" fmla="*/ 60 w 64"/>
                <a:gd name="T13" fmla="*/ 0 h 140"/>
                <a:gd name="T14" fmla="*/ 64 w 64"/>
                <a:gd name="T15" fmla="*/ 4 h 140"/>
                <a:gd name="T16" fmla="*/ 64 w 64"/>
                <a:gd name="T17" fmla="*/ 136 h 140"/>
                <a:gd name="T18" fmla="*/ 60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60" y="140"/>
                  </a:moveTo>
                  <a:cubicBezTo>
                    <a:pt x="58" y="140"/>
                    <a:pt x="56" y="138"/>
                    <a:pt x="56" y="1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8"/>
                    <a:pt x="62" y="140"/>
                    <a:pt x="6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7" name="Freeform 1035"/>
            <p:cNvSpPr>
              <a:spLocks/>
            </p:cNvSpPr>
            <p:nvPr/>
          </p:nvSpPr>
          <p:spPr bwMode="auto">
            <a:xfrm>
              <a:off x="4341879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8" name="Freeform 1036"/>
            <p:cNvSpPr>
              <a:spLocks/>
            </p:cNvSpPr>
            <p:nvPr/>
          </p:nvSpPr>
          <p:spPr bwMode="auto">
            <a:xfrm>
              <a:off x="3870388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9" name="Freeform 1037"/>
            <p:cNvSpPr>
              <a:spLocks/>
            </p:cNvSpPr>
            <p:nvPr/>
          </p:nvSpPr>
          <p:spPr bwMode="auto">
            <a:xfrm>
              <a:off x="3870388" y="5114934"/>
              <a:ext cx="204789" cy="446088"/>
            </a:xfrm>
            <a:custGeom>
              <a:avLst/>
              <a:gdLst>
                <a:gd name="T0" fmla="*/ 4 w 64"/>
                <a:gd name="T1" fmla="*/ 140 h 140"/>
                <a:gd name="T2" fmla="*/ 0 w 64"/>
                <a:gd name="T3" fmla="*/ 136 h 140"/>
                <a:gd name="T4" fmla="*/ 0 w 64"/>
                <a:gd name="T5" fmla="*/ 4 h 140"/>
                <a:gd name="T6" fmla="*/ 4 w 64"/>
                <a:gd name="T7" fmla="*/ 0 h 140"/>
                <a:gd name="T8" fmla="*/ 60 w 64"/>
                <a:gd name="T9" fmla="*/ 0 h 140"/>
                <a:gd name="T10" fmla="*/ 64 w 64"/>
                <a:gd name="T11" fmla="*/ 4 h 140"/>
                <a:gd name="T12" fmla="*/ 60 w 64"/>
                <a:gd name="T13" fmla="*/ 8 h 140"/>
                <a:gd name="T14" fmla="*/ 8 w 64"/>
                <a:gd name="T15" fmla="*/ 8 h 140"/>
                <a:gd name="T16" fmla="*/ 8 w 64"/>
                <a:gd name="T17" fmla="*/ 136 h 140"/>
                <a:gd name="T18" fmla="*/ 4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4" y="140"/>
                  </a:moveTo>
                  <a:cubicBezTo>
                    <a:pt x="2" y="140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8"/>
                    <a:pt x="6" y="140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0" name="Freeform 1038"/>
            <p:cNvSpPr>
              <a:spLocks/>
            </p:cNvSpPr>
            <p:nvPr/>
          </p:nvSpPr>
          <p:spPr bwMode="auto">
            <a:xfrm>
              <a:off x="4049777" y="5526096"/>
              <a:ext cx="306390" cy="171450"/>
            </a:xfrm>
            <a:custGeom>
              <a:avLst/>
              <a:gdLst>
                <a:gd name="T0" fmla="*/ 48 w 96"/>
                <a:gd name="T1" fmla="*/ 54 h 54"/>
                <a:gd name="T2" fmla="*/ 0 w 96"/>
                <a:gd name="T3" fmla="*/ 4 h 54"/>
                <a:gd name="T4" fmla="*/ 4 w 96"/>
                <a:gd name="T5" fmla="*/ 0 h 54"/>
                <a:gd name="T6" fmla="*/ 8 w 96"/>
                <a:gd name="T7" fmla="*/ 4 h 54"/>
                <a:gd name="T8" fmla="*/ 48 w 96"/>
                <a:gd name="T9" fmla="*/ 46 h 54"/>
                <a:gd name="T10" fmla="*/ 88 w 96"/>
                <a:gd name="T11" fmla="*/ 4 h 54"/>
                <a:gd name="T12" fmla="*/ 92 w 96"/>
                <a:gd name="T13" fmla="*/ 0 h 54"/>
                <a:gd name="T14" fmla="*/ 96 w 96"/>
                <a:gd name="T15" fmla="*/ 4 h 54"/>
                <a:gd name="T16" fmla="*/ 48 w 9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4">
                  <a:moveTo>
                    <a:pt x="48" y="54"/>
                  </a:moveTo>
                  <a:cubicBezTo>
                    <a:pt x="22" y="54"/>
                    <a:pt x="0" y="3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26" y="46"/>
                    <a:pt x="48" y="46"/>
                  </a:cubicBezTo>
                  <a:cubicBezTo>
                    <a:pt x="70" y="46"/>
                    <a:pt x="88" y="27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31"/>
                    <a:pt x="74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1" name="Freeform 1039"/>
            <p:cNvSpPr>
              <a:spLocks/>
            </p:cNvSpPr>
            <p:nvPr/>
          </p:nvSpPr>
          <p:spPr bwMode="auto">
            <a:xfrm>
              <a:off x="4329179" y="5114934"/>
              <a:ext cx="26988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2" name="Freeform 1040"/>
            <p:cNvSpPr>
              <a:spLocks/>
            </p:cNvSpPr>
            <p:nvPr/>
          </p:nvSpPr>
          <p:spPr bwMode="auto">
            <a:xfrm>
              <a:off x="4049777" y="5114934"/>
              <a:ext cx="25400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10431195" y="3456107"/>
            <a:ext cx="412924" cy="412064"/>
            <a:chOff x="5221361" y="5114934"/>
            <a:chExt cx="765181" cy="763587"/>
          </a:xfrm>
          <a:solidFill>
            <a:schemeClr val="accent1"/>
          </a:solidFill>
        </p:grpSpPr>
        <p:sp>
          <p:nvSpPr>
            <p:cNvPr id="2203" name="Freeform 1041"/>
            <p:cNvSpPr>
              <a:spLocks/>
            </p:cNvSpPr>
            <p:nvPr/>
          </p:nvSpPr>
          <p:spPr bwMode="auto">
            <a:xfrm>
              <a:off x="5346774" y="5265746"/>
              <a:ext cx="595317" cy="612775"/>
            </a:xfrm>
            <a:custGeom>
              <a:avLst/>
              <a:gdLst>
                <a:gd name="T0" fmla="*/ 125 w 187"/>
                <a:gd name="T1" fmla="*/ 193 h 193"/>
                <a:gd name="T2" fmla="*/ 124 w 187"/>
                <a:gd name="T3" fmla="*/ 193 h 193"/>
                <a:gd name="T4" fmla="*/ 121 w 187"/>
                <a:gd name="T5" fmla="*/ 191 h 193"/>
                <a:gd name="T6" fmla="*/ 84 w 187"/>
                <a:gd name="T7" fmla="*/ 100 h 193"/>
                <a:gd name="T8" fmla="*/ 37 w 187"/>
                <a:gd name="T9" fmla="*/ 143 h 193"/>
                <a:gd name="T10" fmla="*/ 41 w 187"/>
                <a:gd name="T11" fmla="*/ 173 h 193"/>
                <a:gd name="T12" fmla="*/ 40 w 187"/>
                <a:gd name="T13" fmla="*/ 176 h 193"/>
                <a:gd name="T14" fmla="*/ 24 w 187"/>
                <a:gd name="T15" fmla="*/ 192 h 193"/>
                <a:gd name="T16" fmla="*/ 20 w 187"/>
                <a:gd name="T17" fmla="*/ 193 h 193"/>
                <a:gd name="T18" fmla="*/ 17 w 187"/>
                <a:gd name="T19" fmla="*/ 190 h 193"/>
                <a:gd name="T20" fmla="*/ 1 w 187"/>
                <a:gd name="T21" fmla="*/ 150 h 193"/>
                <a:gd name="T22" fmla="*/ 4 w 187"/>
                <a:gd name="T23" fmla="*/ 145 h 193"/>
                <a:gd name="T24" fmla="*/ 9 w 187"/>
                <a:gd name="T25" fmla="*/ 148 h 193"/>
                <a:gd name="T26" fmla="*/ 22 w 187"/>
                <a:gd name="T27" fmla="*/ 182 h 193"/>
                <a:gd name="T28" fmla="*/ 33 w 187"/>
                <a:gd name="T29" fmla="*/ 172 h 193"/>
                <a:gd name="T30" fmla="*/ 29 w 187"/>
                <a:gd name="T31" fmla="*/ 141 h 193"/>
                <a:gd name="T32" fmla="*/ 30 w 187"/>
                <a:gd name="T33" fmla="*/ 138 h 193"/>
                <a:gd name="T34" fmla="*/ 82 w 187"/>
                <a:gd name="T35" fmla="*/ 90 h 193"/>
                <a:gd name="T36" fmla="*/ 86 w 187"/>
                <a:gd name="T37" fmla="*/ 89 h 193"/>
                <a:gd name="T38" fmla="*/ 89 w 187"/>
                <a:gd name="T39" fmla="*/ 91 h 193"/>
                <a:gd name="T40" fmla="*/ 126 w 187"/>
                <a:gd name="T41" fmla="*/ 182 h 193"/>
                <a:gd name="T42" fmla="*/ 141 w 187"/>
                <a:gd name="T43" fmla="*/ 168 h 193"/>
                <a:gd name="T44" fmla="*/ 125 w 187"/>
                <a:gd name="T45" fmla="*/ 54 h 193"/>
                <a:gd name="T46" fmla="*/ 126 w 187"/>
                <a:gd name="T47" fmla="*/ 50 h 193"/>
                <a:gd name="T48" fmla="*/ 179 w 187"/>
                <a:gd name="T49" fmla="*/ 2 h 193"/>
                <a:gd name="T50" fmla="*/ 185 w 187"/>
                <a:gd name="T51" fmla="*/ 2 h 193"/>
                <a:gd name="T52" fmla="*/ 185 w 187"/>
                <a:gd name="T53" fmla="*/ 8 h 193"/>
                <a:gd name="T54" fmla="*/ 133 w 187"/>
                <a:gd name="T55" fmla="*/ 55 h 193"/>
                <a:gd name="T56" fmla="*/ 149 w 187"/>
                <a:gd name="T57" fmla="*/ 168 h 193"/>
                <a:gd name="T58" fmla="*/ 148 w 187"/>
                <a:gd name="T59" fmla="*/ 172 h 193"/>
                <a:gd name="T60" fmla="*/ 128 w 187"/>
                <a:gd name="T61" fmla="*/ 192 h 193"/>
                <a:gd name="T62" fmla="*/ 125 w 187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3">
                  <a:moveTo>
                    <a:pt x="125" y="193"/>
                  </a:moveTo>
                  <a:cubicBezTo>
                    <a:pt x="124" y="193"/>
                    <a:pt x="124" y="193"/>
                    <a:pt x="124" y="193"/>
                  </a:cubicBezTo>
                  <a:cubicBezTo>
                    <a:pt x="123" y="193"/>
                    <a:pt x="122" y="192"/>
                    <a:pt x="121" y="19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74"/>
                    <a:pt x="41" y="175"/>
                    <a:pt x="40" y="176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3" y="193"/>
                    <a:pt x="22" y="193"/>
                    <a:pt x="20" y="193"/>
                  </a:cubicBezTo>
                  <a:cubicBezTo>
                    <a:pt x="19" y="193"/>
                    <a:pt x="18" y="192"/>
                    <a:pt x="17" y="19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8"/>
                    <a:pt x="1" y="146"/>
                    <a:pt x="4" y="145"/>
                  </a:cubicBezTo>
                  <a:cubicBezTo>
                    <a:pt x="6" y="144"/>
                    <a:pt x="8" y="145"/>
                    <a:pt x="9" y="14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0"/>
                    <a:pt x="29" y="139"/>
                    <a:pt x="30" y="138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5" y="89"/>
                    <a:pt x="86" y="89"/>
                  </a:cubicBezTo>
                  <a:cubicBezTo>
                    <a:pt x="87" y="89"/>
                    <a:pt x="88" y="90"/>
                    <a:pt x="89" y="9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2"/>
                    <a:pt x="125" y="51"/>
                    <a:pt x="126" y="50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81" y="0"/>
                    <a:pt x="184" y="0"/>
                    <a:pt x="185" y="2"/>
                  </a:cubicBezTo>
                  <a:cubicBezTo>
                    <a:pt x="187" y="4"/>
                    <a:pt x="186" y="6"/>
                    <a:pt x="185" y="8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9" y="168"/>
                    <a:pt x="149" y="168"/>
                    <a:pt x="149" y="168"/>
                  </a:cubicBezTo>
                  <a:cubicBezTo>
                    <a:pt x="149" y="170"/>
                    <a:pt x="149" y="171"/>
                    <a:pt x="148" y="17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7" y="193"/>
                    <a:pt x="126" y="193"/>
                    <a:pt x="125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4" name="Freeform 1042"/>
            <p:cNvSpPr>
              <a:spLocks/>
            </p:cNvSpPr>
            <p:nvPr/>
          </p:nvSpPr>
          <p:spPr bwMode="auto">
            <a:xfrm>
              <a:off x="5221361" y="5114934"/>
              <a:ext cx="765181" cy="636588"/>
            </a:xfrm>
            <a:custGeom>
              <a:avLst/>
              <a:gdLst>
                <a:gd name="T0" fmla="*/ 44 w 240"/>
                <a:gd name="T1" fmla="*/ 200 h 200"/>
                <a:gd name="T2" fmla="*/ 43 w 240"/>
                <a:gd name="T3" fmla="*/ 200 h 200"/>
                <a:gd name="T4" fmla="*/ 3 w 240"/>
                <a:gd name="T5" fmla="*/ 184 h 200"/>
                <a:gd name="T6" fmla="*/ 0 w 240"/>
                <a:gd name="T7" fmla="*/ 181 h 200"/>
                <a:gd name="T8" fmla="*/ 1 w 240"/>
                <a:gd name="T9" fmla="*/ 178 h 200"/>
                <a:gd name="T10" fmla="*/ 17 w 240"/>
                <a:gd name="T11" fmla="*/ 161 h 200"/>
                <a:gd name="T12" fmla="*/ 21 w 240"/>
                <a:gd name="T13" fmla="*/ 160 h 200"/>
                <a:gd name="T14" fmla="*/ 46 w 240"/>
                <a:gd name="T15" fmla="*/ 164 h 200"/>
                <a:gd name="T16" fmla="*/ 93 w 240"/>
                <a:gd name="T17" fmla="*/ 114 h 200"/>
                <a:gd name="T18" fmla="*/ 3 w 240"/>
                <a:gd name="T19" fmla="*/ 80 h 200"/>
                <a:gd name="T20" fmla="*/ 0 w 240"/>
                <a:gd name="T21" fmla="*/ 77 h 200"/>
                <a:gd name="T22" fmla="*/ 1 w 240"/>
                <a:gd name="T23" fmla="*/ 73 h 200"/>
                <a:gd name="T24" fmla="*/ 21 w 240"/>
                <a:gd name="T25" fmla="*/ 53 h 200"/>
                <a:gd name="T26" fmla="*/ 25 w 240"/>
                <a:gd name="T27" fmla="*/ 52 h 200"/>
                <a:gd name="T28" fmla="*/ 138 w 240"/>
                <a:gd name="T29" fmla="*/ 68 h 200"/>
                <a:gd name="T30" fmla="*/ 185 w 240"/>
                <a:gd name="T31" fmla="*/ 16 h 200"/>
                <a:gd name="T32" fmla="*/ 219 w 240"/>
                <a:gd name="T33" fmla="*/ 0 h 200"/>
                <a:gd name="T34" fmla="*/ 219 w 240"/>
                <a:gd name="T35" fmla="*/ 0 h 200"/>
                <a:gd name="T36" fmla="*/ 235 w 240"/>
                <a:gd name="T37" fmla="*/ 5 h 200"/>
                <a:gd name="T38" fmla="*/ 240 w 240"/>
                <a:gd name="T39" fmla="*/ 21 h 200"/>
                <a:gd name="T40" fmla="*/ 224 w 240"/>
                <a:gd name="T41" fmla="*/ 55 h 200"/>
                <a:gd name="T42" fmla="*/ 218 w 240"/>
                <a:gd name="T43" fmla="*/ 55 h 200"/>
                <a:gd name="T44" fmla="*/ 218 w 240"/>
                <a:gd name="T45" fmla="*/ 49 h 200"/>
                <a:gd name="T46" fmla="*/ 229 w 240"/>
                <a:gd name="T47" fmla="*/ 11 h 200"/>
                <a:gd name="T48" fmla="*/ 191 w 240"/>
                <a:gd name="T49" fmla="*/ 22 h 200"/>
                <a:gd name="T50" fmla="*/ 143 w 240"/>
                <a:gd name="T51" fmla="*/ 75 h 200"/>
                <a:gd name="T52" fmla="*/ 139 w 240"/>
                <a:gd name="T53" fmla="*/ 76 h 200"/>
                <a:gd name="T54" fmla="*/ 25 w 240"/>
                <a:gd name="T55" fmla="*/ 60 h 200"/>
                <a:gd name="T56" fmla="*/ 11 w 240"/>
                <a:gd name="T57" fmla="*/ 74 h 200"/>
                <a:gd name="T58" fmla="*/ 101 w 240"/>
                <a:gd name="T59" fmla="*/ 108 h 200"/>
                <a:gd name="T60" fmla="*/ 104 w 240"/>
                <a:gd name="T61" fmla="*/ 111 h 200"/>
                <a:gd name="T62" fmla="*/ 103 w 240"/>
                <a:gd name="T63" fmla="*/ 115 h 200"/>
                <a:gd name="T64" fmla="*/ 51 w 240"/>
                <a:gd name="T65" fmla="*/ 171 h 200"/>
                <a:gd name="T66" fmla="*/ 47 w 240"/>
                <a:gd name="T67" fmla="*/ 172 h 200"/>
                <a:gd name="T68" fmla="*/ 21 w 240"/>
                <a:gd name="T69" fmla="*/ 168 h 200"/>
                <a:gd name="T70" fmla="*/ 11 w 240"/>
                <a:gd name="T71" fmla="*/ 179 h 200"/>
                <a:gd name="T72" fmla="*/ 45 w 240"/>
                <a:gd name="T73" fmla="*/ 192 h 200"/>
                <a:gd name="T74" fmla="*/ 48 w 240"/>
                <a:gd name="T75" fmla="*/ 197 h 200"/>
                <a:gd name="T76" fmla="*/ 44 w 240"/>
                <a:gd name="T7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200">
                  <a:moveTo>
                    <a:pt x="44" y="200"/>
                  </a:moveTo>
                  <a:cubicBezTo>
                    <a:pt x="44" y="200"/>
                    <a:pt x="43" y="200"/>
                    <a:pt x="43" y="200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80"/>
                    <a:pt x="0" y="179"/>
                    <a:pt x="1" y="178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8" y="160"/>
                    <a:pt x="19" y="160"/>
                    <a:pt x="21" y="16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2"/>
                    <a:pt x="23" y="52"/>
                    <a:pt x="25" y="52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99" y="3"/>
                    <a:pt x="211" y="0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3"/>
                    <a:pt x="235" y="5"/>
                  </a:cubicBezTo>
                  <a:cubicBezTo>
                    <a:pt x="237" y="8"/>
                    <a:pt x="240" y="14"/>
                    <a:pt x="240" y="21"/>
                  </a:cubicBezTo>
                  <a:cubicBezTo>
                    <a:pt x="240" y="29"/>
                    <a:pt x="237" y="41"/>
                    <a:pt x="224" y="55"/>
                  </a:cubicBezTo>
                  <a:cubicBezTo>
                    <a:pt x="222" y="56"/>
                    <a:pt x="220" y="56"/>
                    <a:pt x="218" y="55"/>
                  </a:cubicBezTo>
                  <a:cubicBezTo>
                    <a:pt x="217" y="53"/>
                    <a:pt x="217" y="50"/>
                    <a:pt x="218" y="49"/>
                  </a:cubicBezTo>
                  <a:cubicBezTo>
                    <a:pt x="238" y="29"/>
                    <a:pt x="231" y="13"/>
                    <a:pt x="229" y="11"/>
                  </a:cubicBezTo>
                  <a:cubicBezTo>
                    <a:pt x="227" y="9"/>
                    <a:pt x="211" y="2"/>
                    <a:pt x="191" y="22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2" y="76"/>
                    <a:pt x="141" y="76"/>
                    <a:pt x="139" y="7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3" y="109"/>
                    <a:pt x="104" y="110"/>
                    <a:pt x="104" y="111"/>
                  </a:cubicBezTo>
                  <a:cubicBezTo>
                    <a:pt x="104" y="112"/>
                    <a:pt x="104" y="114"/>
                    <a:pt x="103" y="115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2"/>
                    <a:pt x="49" y="172"/>
                    <a:pt x="47" y="172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8" y="193"/>
                    <a:pt x="49" y="195"/>
                    <a:pt x="48" y="197"/>
                  </a:cubicBezTo>
                  <a:cubicBezTo>
                    <a:pt x="47" y="199"/>
                    <a:pt x="46" y="200"/>
                    <a:pt x="4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0" name="Group 2109"/>
          <p:cNvGrpSpPr/>
          <p:nvPr/>
        </p:nvGrpSpPr>
        <p:grpSpPr>
          <a:xfrm>
            <a:off x="10431195" y="4211702"/>
            <a:ext cx="412924" cy="412065"/>
            <a:chOff x="5221361" y="6515110"/>
            <a:chExt cx="765181" cy="763588"/>
          </a:xfrm>
          <a:solidFill>
            <a:schemeClr val="accent1"/>
          </a:solidFill>
        </p:grpSpPr>
        <p:sp>
          <p:nvSpPr>
            <p:cNvPr id="2201" name="Freeform 1043"/>
            <p:cNvSpPr>
              <a:spLocks noEditPoints="1"/>
            </p:cNvSpPr>
            <p:nvPr/>
          </p:nvSpPr>
          <p:spPr bwMode="auto">
            <a:xfrm>
              <a:off x="5502351" y="6515110"/>
              <a:ext cx="484191" cy="487363"/>
            </a:xfrm>
            <a:custGeom>
              <a:avLst/>
              <a:gdLst>
                <a:gd name="T0" fmla="*/ 68 w 152"/>
                <a:gd name="T1" fmla="*/ 153 h 153"/>
                <a:gd name="T2" fmla="*/ 67 w 152"/>
                <a:gd name="T3" fmla="*/ 153 h 153"/>
                <a:gd name="T4" fmla="*/ 64 w 152"/>
                <a:gd name="T5" fmla="*/ 150 h 153"/>
                <a:gd name="T6" fmla="*/ 49 w 152"/>
                <a:gd name="T7" fmla="*/ 104 h 153"/>
                <a:gd name="T8" fmla="*/ 3 w 152"/>
                <a:gd name="T9" fmla="*/ 88 h 153"/>
                <a:gd name="T10" fmla="*/ 0 w 152"/>
                <a:gd name="T11" fmla="*/ 85 h 153"/>
                <a:gd name="T12" fmla="*/ 2 w 152"/>
                <a:gd name="T13" fmla="*/ 81 h 153"/>
                <a:gd name="T14" fmla="*/ 36 w 152"/>
                <a:gd name="T15" fmla="*/ 54 h 153"/>
                <a:gd name="T16" fmla="*/ 36 w 152"/>
                <a:gd name="T17" fmla="*/ 4 h 153"/>
                <a:gd name="T18" fmla="*/ 38 w 152"/>
                <a:gd name="T19" fmla="*/ 0 h 153"/>
                <a:gd name="T20" fmla="*/ 42 w 152"/>
                <a:gd name="T21" fmla="*/ 1 h 153"/>
                <a:gd name="T22" fmla="*/ 85 w 152"/>
                <a:gd name="T23" fmla="*/ 32 h 153"/>
                <a:gd name="T24" fmla="*/ 131 w 152"/>
                <a:gd name="T25" fmla="*/ 16 h 153"/>
                <a:gd name="T26" fmla="*/ 135 w 152"/>
                <a:gd name="T27" fmla="*/ 17 h 153"/>
                <a:gd name="T28" fmla="*/ 136 w 152"/>
                <a:gd name="T29" fmla="*/ 21 h 153"/>
                <a:gd name="T30" fmla="*/ 120 w 152"/>
                <a:gd name="T31" fmla="*/ 64 h 153"/>
                <a:gd name="T32" fmla="*/ 151 w 152"/>
                <a:gd name="T33" fmla="*/ 106 h 153"/>
                <a:gd name="T34" fmla="*/ 152 w 152"/>
                <a:gd name="T35" fmla="*/ 110 h 153"/>
                <a:gd name="T36" fmla="*/ 148 w 152"/>
                <a:gd name="T37" fmla="*/ 112 h 153"/>
                <a:gd name="T38" fmla="*/ 102 w 152"/>
                <a:gd name="T39" fmla="*/ 112 h 153"/>
                <a:gd name="T40" fmla="*/ 71 w 152"/>
                <a:gd name="T41" fmla="*/ 151 h 153"/>
                <a:gd name="T42" fmla="*/ 68 w 152"/>
                <a:gd name="T43" fmla="*/ 153 h 153"/>
                <a:gd name="T44" fmla="*/ 12 w 152"/>
                <a:gd name="T45" fmla="*/ 83 h 153"/>
                <a:gd name="T46" fmla="*/ 53 w 152"/>
                <a:gd name="T47" fmla="*/ 97 h 153"/>
                <a:gd name="T48" fmla="*/ 56 w 152"/>
                <a:gd name="T49" fmla="*/ 99 h 153"/>
                <a:gd name="T50" fmla="*/ 69 w 152"/>
                <a:gd name="T51" fmla="*/ 140 h 153"/>
                <a:gd name="T52" fmla="*/ 97 w 152"/>
                <a:gd name="T53" fmla="*/ 106 h 153"/>
                <a:gd name="T54" fmla="*/ 100 w 152"/>
                <a:gd name="T55" fmla="*/ 104 h 153"/>
                <a:gd name="T56" fmla="*/ 140 w 152"/>
                <a:gd name="T57" fmla="*/ 104 h 153"/>
                <a:gd name="T58" fmla="*/ 113 w 152"/>
                <a:gd name="T59" fmla="*/ 67 h 153"/>
                <a:gd name="T60" fmla="*/ 112 w 152"/>
                <a:gd name="T61" fmla="*/ 63 h 153"/>
                <a:gd name="T62" fmla="*/ 125 w 152"/>
                <a:gd name="T63" fmla="*/ 26 h 153"/>
                <a:gd name="T64" fmla="*/ 85 w 152"/>
                <a:gd name="T65" fmla="*/ 40 h 153"/>
                <a:gd name="T66" fmla="*/ 82 w 152"/>
                <a:gd name="T67" fmla="*/ 39 h 153"/>
                <a:gd name="T68" fmla="*/ 44 w 152"/>
                <a:gd name="T69" fmla="*/ 12 h 153"/>
                <a:gd name="T70" fmla="*/ 44 w 152"/>
                <a:gd name="T71" fmla="*/ 56 h 153"/>
                <a:gd name="T72" fmla="*/ 42 w 152"/>
                <a:gd name="T73" fmla="*/ 59 h 153"/>
                <a:gd name="T74" fmla="*/ 12 w 152"/>
                <a:gd name="T75" fmla="*/ 8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3">
                  <a:moveTo>
                    <a:pt x="68" y="153"/>
                  </a:moveTo>
                  <a:cubicBezTo>
                    <a:pt x="67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5"/>
                  </a:cubicBezTo>
                  <a:cubicBezTo>
                    <a:pt x="0" y="83"/>
                    <a:pt x="0" y="82"/>
                    <a:pt x="2" y="8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2" y="16"/>
                    <a:pt x="134" y="16"/>
                    <a:pt x="135" y="17"/>
                  </a:cubicBezTo>
                  <a:cubicBezTo>
                    <a:pt x="136" y="18"/>
                    <a:pt x="136" y="20"/>
                    <a:pt x="136" y="21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2" y="107"/>
                    <a:pt x="152" y="108"/>
                    <a:pt x="152" y="110"/>
                  </a:cubicBezTo>
                  <a:cubicBezTo>
                    <a:pt x="151" y="111"/>
                    <a:pt x="150" y="112"/>
                    <a:pt x="148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0" y="152"/>
                    <a:pt x="69" y="153"/>
                    <a:pt x="68" y="153"/>
                  </a:cubicBezTo>
                  <a:close/>
                  <a:moveTo>
                    <a:pt x="12" y="83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8"/>
                    <a:pt x="56" y="99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9" y="104"/>
                    <a:pt x="10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2" y="66"/>
                    <a:pt x="112" y="65"/>
                    <a:pt x="112" y="63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3" y="40"/>
                    <a:pt x="82" y="3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3" y="58"/>
                    <a:pt x="42" y="59"/>
                  </a:cubicBez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2" name="Freeform 1044"/>
            <p:cNvSpPr>
              <a:spLocks/>
            </p:cNvSpPr>
            <p:nvPr/>
          </p:nvSpPr>
          <p:spPr bwMode="auto">
            <a:xfrm>
              <a:off x="5221361" y="6823085"/>
              <a:ext cx="455616" cy="455613"/>
            </a:xfrm>
            <a:custGeom>
              <a:avLst/>
              <a:gdLst>
                <a:gd name="T0" fmla="*/ 4 w 143"/>
                <a:gd name="T1" fmla="*/ 143 h 143"/>
                <a:gd name="T2" fmla="*/ 1 w 143"/>
                <a:gd name="T3" fmla="*/ 142 h 143"/>
                <a:gd name="T4" fmla="*/ 1 w 143"/>
                <a:gd name="T5" fmla="*/ 136 h 143"/>
                <a:gd name="T6" fmla="*/ 136 w 143"/>
                <a:gd name="T7" fmla="*/ 2 h 143"/>
                <a:gd name="T8" fmla="*/ 141 w 143"/>
                <a:gd name="T9" fmla="*/ 2 h 143"/>
                <a:gd name="T10" fmla="*/ 141 w 143"/>
                <a:gd name="T11" fmla="*/ 7 h 143"/>
                <a:gd name="T12" fmla="*/ 7 w 143"/>
                <a:gd name="T13" fmla="*/ 142 h 143"/>
                <a:gd name="T14" fmla="*/ 4 w 14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3">
                  <a:moveTo>
                    <a:pt x="4" y="143"/>
                  </a:moveTo>
                  <a:cubicBezTo>
                    <a:pt x="3" y="143"/>
                    <a:pt x="2" y="143"/>
                    <a:pt x="1" y="142"/>
                  </a:cubicBezTo>
                  <a:cubicBezTo>
                    <a:pt x="0" y="140"/>
                    <a:pt x="0" y="138"/>
                    <a:pt x="1" y="136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0"/>
                    <a:pt x="140" y="0"/>
                    <a:pt x="141" y="2"/>
                  </a:cubicBezTo>
                  <a:cubicBezTo>
                    <a:pt x="143" y="3"/>
                    <a:pt x="143" y="6"/>
                    <a:pt x="141" y="7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6" y="143"/>
                    <a:pt x="5" y="143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1" name="Group 2110"/>
          <p:cNvGrpSpPr/>
          <p:nvPr/>
        </p:nvGrpSpPr>
        <p:grpSpPr>
          <a:xfrm>
            <a:off x="9673024" y="4285376"/>
            <a:ext cx="416351" cy="256148"/>
            <a:chOff x="3816412" y="6651635"/>
            <a:chExt cx="771532" cy="474663"/>
          </a:xfrm>
          <a:solidFill>
            <a:schemeClr val="accent1"/>
          </a:solidFill>
        </p:grpSpPr>
        <p:sp>
          <p:nvSpPr>
            <p:cNvPr id="2196" name="Freeform 1045"/>
            <p:cNvSpPr>
              <a:spLocks noEditPoints="1"/>
            </p:cNvSpPr>
            <p:nvPr/>
          </p:nvSpPr>
          <p:spPr bwMode="auto">
            <a:xfrm>
              <a:off x="4240278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48 w 108"/>
                <a:gd name="T5" fmla="*/ 84 h 84"/>
                <a:gd name="T6" fmla="*/ 0 w 108"/>
                <a:gd name="T7" fmla="*/ 28 h 84"/>
                <a:gd name="T8" fmla="*/ 56 w 108"/>
                <a:gd name="T9" fmla="*/ 0 h 84"/>
                <a:gd name="T10" fmla="*/ 108 w 108"/>
                <a:gd name="T11" fmla="*/ 24 h 84"/>
                <a:gd name="T12" fmla="*/ 108 w 108"/>
                <a:gd name="T13" fmla="*/ 27 h 84"/>
                <a:gd name="T14" fmla="*/ 95 w 108"/>
                <a:gd name="T15" fmla="*/ 72 h 84"/>
                <a:gd name="T16" fmla="*/ 60 w 108"/>
                <a:gd name="T17" fmla="*/ 84 h 84"/>
                <a:gd name="T18" fmla="*/ 48 w 108"/>
                <a:gd name="T19" fmla="*/ 76 h 84"/>
                <a:gd name="T20" fmla="*/ 60 w 108"/>
                <a:gd name="T21" fmla="*/ 76 h 84"/>
                <a:gd name="T22" fmla="*/ 89 w 108"/>
                <a:gd name="T23" fmla="*/ 66 h 84"/>
                <a:gd name="T24" fmla="*/ 100 w 108"/>
                <a:gd name="T25" fmla="*/ 27 h 84"/>
                <a:gd name="T26" fmla="*/ 100 w 108"/>
                <a:gd name="T27" fmla="*/ 24 h 84"/>
                <a:gd name="T28" fmla="*/ 56 w 108"/>
                <a:gd name="T29" fmla="*/ 8 h 84"/>
                <a:gd name="T30" fmla="*/ 8 w 108"/>
                <a:gd name="T31" fmla="*/ 28 h 84"/>
                <a:gd name="T32" fmla="*/ 48 w 108"/>
                <a:gd name="T3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14" y="84"/>
                    <a:pt x="0" y="44"/>
                    <a:pt x="0" y="28"/>
                  </a:cubicBezTo>
                  <a:cubicBezTo>
                    <a:pt x="0" y="9"/>
                    <a:pt x="33" y="0"/>
                    <a:pt x="56" y="0"/>
                  </a:cubicBezTo>
                  <a:cubicBezTo>
                    <a:pt x="91" y="0"/>
                    <a:pt x="108" y="4"/>
                    <a:pt x="108" y="24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8"/>
                    <a:pt x="108" y="58"/>
                    <a:pt x="95" y="72"/>
                  </a:cubicBezTo>
                  <a:cubicBezTo>
                    <a:pt x="87" y="80"/>
                    <a:pt x="75" y="84"/>
                    <a:pt x="60" y="84"/>
                  </a:cubicBezTo>
                  <a:close/>
                  <a:moveTo>
                    <a:pt x="48" y="76"/>
                  </a:moveTo>
                  <a:cubicBezTo>
                    <a:pt x="60" y="76"/>
                    <a:pt x="60" y="76"/>
                    <a:pt x="60" y="76"/>
                  </a:cubicBezTo>
                  <a:cubicBezTo>
                    <a:pt x="73" y="76"/>
                    <a:pt x="83" y="73"/>
                    <a:pt x="89" y="66"/>
                  </a:cubicBezTo>
                  <a:cubicBezTo>
                    <a:pt x="100" y="55"/>
                    <a:pt x="100" y="37"/>
                    <a:pt x="100" y="27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4"/>
                    <a:pt x="98" y="8"/>
                    <a:pt x="56" y="8"/>
                  </a:cubicBezTo>
                  <a:cubicBezTo>
                    <a:pt x="33" y="8"/>
                    <a:pt x="8" y="16"/>
                    <a:pt x="8" y="28"/>
                  </a:cubicBezTo>
                  <a:cubicBezTo>
                    <a:pt x="8" y="42"/>
                    <a:pt x="20" y="76"/>
                    <a:pt x="4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7" name="Freeform 1046"/>
            <p:cNvSpPr>
              <a:spLocks/>
            </p:cNvSpPr>
            <p:nvPr/>
          </p:nvSpPr>
          <p:spPr bwMode="auto">
            <a:xfrm>
              <a:off x="4316479" y="6651635"/>
              <a:ext cx="271465" cy="269875"/>
            </a:xfrm>
            <a:custGeom>
              <a:avLst/>
              <a:gdLst>
                <a:gd name="T0" fmla="*/ 80 w 85"/>
                <a:gd name="T1" fmla="*/ 85 h 85"/>
                <a:gd name="T2" fmla="*/ 76 w 85"/>
                <a:gd name="T3" fmla="*/ 83 h 85"/>
                <a:gd name="T4" fmla="*/ 40 w 85"/>
                <a:gd name="T5" fmla="*/ 15 h 85"/>
                <a:gd name="T6" fmla="*/ 31 w 85"/>
                <a:gd name="T7" fmla="*/ 9 h 85"/>
                <a:gd name="T8" fmla="*/ 7 w 85"/>
                <a:gd name="T9" fmla="*/ 24 h 85"/>
                <a:gd name="T10" fmla="*/ 1 w 85"/>
                <a:gd name="T11" fmla="*/ 24 h 85"/>
                <a:gd name="T12" fmla="*/ 1 w 85"/>
                <a:gd name="T13" fmla="*/ 18 h 85"/>
                <a:gd name="T14" fmla="*/ 31 w 85"/>
                <a:gd name="T15" fmla="*/ 1 h 85"/>
                <a:gd name="T16" fmla="*/ 47 w 85"/>
                <a:gd name="T17" fmla="*/ 11 h 85"/>
                <a:gd name="T18" fmla="*/ 84 w 85"/>
                <a:gd name="T19" fmla="*/ 79 h 85"/>
                <a:gd name="T20" fmla="*/ 82 w 85"/>
                <a:gd name="T21" fmla="*/ 85 h 85"/>
                <a:gd name="T22" fmla="*/ 80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80" y="85"/>
                  </a:moveTo>
                  <a:cubicBezTo>
                    <a:pt x="79" y="85"/>
                    <a:pt x="77" y="84"/>
                    <a:pt x="76" y="8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37" y="9"/>
                    <a:pt x="31" y="9"/>
                  </a:cubicBezTo>
                  <a:cubicBezTo>
                    <a:pt x="24" y="9"/>
                    <a:pt x="16" y="14"/>
                    <a:pt x="7" y="24"/>
                  </a:cubicBezTo>
                  <a:cubicBezTo>
                    <a:pt x="6" y="25"/>
                    <a:pt x="3" y="25"/>
                    <a:pt x="1" y="24"/>
                  </a:cubicBezTo>
                  <a:cubicBezTo>
                    <a:pt x="0" y="23"/>
                    <a:pt x="0" y="20"/>
                    <a:pt x="1" y="18"/>
                  </a:cubicBezTo>
                  <a:cubicBezTo>
                    <a:pt x="12" y="6"/>
                    <a:pt x="22" y="0"/>
                    <a:pt x="31" y="1"/>
                  </a:cubicBezTo>
                  <a:cubicBezTo>
                    <a:pt x="42" y="2"/>
                    <a:pt x="47" y="11"/>
                    <a:pt x="47" y="11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1"/>
                    <a:pt x="84" y="84"/>
                    <a:pt x="82" y="85"/>
                  </a:cubicBezTo>
                  <a:cubicBezTo>
                    <a:pt x="81" y="85"/>
                    <a:pt x="81" y="85"/>
                    <a:pt x="8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8" name="Freeform 1047"/>
            <p:cNvSpPr>
              <a:spLocks noEditPoints="1"/>
            </p:cNvSpPr>
            <p:nvPr/>
          </p:nvSpPr>
          <p:spPr bwMode="auto">
            <a:xfrm>
              <a:off x="3819587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13 w 108"/>
                <a:gd name="T5" fmla="*/ 72 h 84"/>
                <a:gd name="T6" fmla="*/ 0 w 108"/>
                <a:gd name="T7" fmla="*/ 27 h 84"/>
                <a:gd name="T8" fmla="*/ 0 w 108"/>
                <a:gd name="T9" fmla="*/ 24 h 84"/>
                <a:gd name="T10" fmla="*/ 52 w 108"/>
                <a:gd name="T11" fmla="*/ 0 h 84"/>
                <a:gd name="T12" fmla="*/ 108 w 108"/>
                <a:gd name="T13" fmla="*/ 28 h 84"/>
                <a:gd name="T14" fmla="*/ 60 w 108"/>
                <a:gd name="T15" fmla="*/ 84 h 84"/>
                <a:gd name="T16" fmla="*/ 52 w 108"/>
                <a:gd name="T17" fmla="*/ 8 h 84"/>
                <a:gd name="T18" fmla="*/ 8 w 108"/>
                <a:gd name="T19" fmla="*/ 24 h 84"/>
                <a:gd name="T20" fmla="*/ 8 w 108"/>
                <a:gd name="T21" fmla="*/ 27 h 84"/>
                <a:gd name="T22" fmla="*/ 19 w 108"/>
                <a:gd name="T23" fmla="*/ 66 h 84"/>
                <a:gd name="T24" fmla="*/ 48 w 108"/>
                <a:gd name="T25" fmla="*/ 76 h 84"/>
                <a:gd name="T26" fmla="*/ 60 w 108"/>
                <a:gd name="T27" fmla="*/ 76 h 84"/>
                <a:gd name="T28" fmla="*/ 100 w 108"/>
                <a:gd name="T29" fmla="*/ 28 h 84"/>
                <a:gd name="T30" fmla="*/ 52 w 108"/>
                <a:gd name="T3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33" y="84"/>
                    <a:pt x="21" y="80"/>
                    <a:pt x="13" y="72"/>
                  </a:cubicBezTo>
                  <a:cubicBezTo>
                    <a:pt x="0" y="58"/>
                    <a:pt x="0" y="38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"/>
                    <a:pt x="17" y="0"/>
                    <a:pt x="52" y="0"/>
                  </a:cubicBezTo>
                  <a:cubicBezTo>
                    <a:pt x="75" y="0"/>
                    <a:pt x="108" y="9"/>
                    <a:pt x="108" y="28"/>
                  </a:cubicBezTo>
                  <a:cubicBezTo>
                    <a:pt x="108" y="44"/>
                    <a:pt x="94" y="84"/>
                    <a:pt x="60" y="84"/>
                  </a:cubicBezTo>
                  <a:close/>
                  <a:moveTo>
                    <a:pt x="52" y="8"/>
                  </a:moveTo>
                  <a:cubicBezTo>
                    <a:pt x="10" y="8"/>
                    <a:pt x="8" y="14"/>
                    <a:pt x="8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37"/>
                    <a:pt x="8" y="55"/>
                    <a:pt x="19" y="66"/>
                  </a:cubicBezTo>
                  <a:cubicBezTo>
                    <a:pt x="25" y="73"/>
                    <a:pt x="35" y="76"/>
                    <a:pt x="48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8" y="76"/>
                    <a:pt x="100" y="42"/>
                    <a:pt x="100" y="28"/>
                  </a:cubicBezTo>
                  <a:cubicBezTo>
                    <a:pt x="100" y="16"/>
                    <a:pt x="75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9" name="Freeform 1048"/>
            <p:cNvSpPr>
              <a:spLocks/>
            </p:cNvSpPr>
            <p:nvPr/>
          </p:nvSpPr>
          <p:spPr bwMode="auto">
            <a:xfrm>
              <a:off x="3816412" y="6651635"/>
              <a:ext cx="271465" cy="269875"/>
            </a:xfrm>
            <a:custGeom>
              <a:avLst/>
              <a:gdLst>
                <a:gd name="T0" fmla="*/ 5 w 85"/>
                <a:gd name="T1" fmla="*/ 85 h 85"/>
                <a:gd name="T2" fmla="*/ 3 w 85"/>
                <a:gd name="T3" fmla="*/ 85 h 85"/>
                <a:gd name="T4" fmla="*/ 1 w 85"/>
                <a:gd name="T5" fmla="*/ 79 h 85"/>
                <a:gd name="T6" fmla="*/ 37 w 85"/>
                <a:gd name="T7" fmla="*/ 11 h 85"/>
                <a:gd name="T8" fmla="*/ 54 w 85"/>
                <a:gd name="T9" fmla="*/ 1 h 85"/>
                <a:gd name="T10" fmla="*/ 84 w 85"/>
                <a:gd name="T11" fmla="*/ 18 h 85"/>
                <a:gd name="T12" fmla="*/ 84 w 85"/>
                <a:gd name="T13" fmla="*/ 24 h 85"/>
                <a:gd name="T14" fmla="*/ 78 w 85"/>
                <a:gd name="T15" fmla="*/ 24 h 85"/>
                <a:gd name="T16" fmla="*/ 54 w 85"/>
                <a:gd name="T17" fmla="*/ 9 h 85"/>
                <a:gd name="T18" fmla="*/ 44 w 85"/>
                <a:gd name="T19" fmla="*/ 15 h 85"/>
                <a:gd name="T20" fmla="*/ 9 w 85"/>
                <a:gd name="T21" fmla="*/ 83 h 85"/>
                <a:gd name="T22" fmla="*/ 5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5" y="85"/>
                  </a:moveTo>
                  <a:cubicBezTo>
                    <a:pt x="4" y="85"/>
                    <a:pt x="4" y="85"/>
                    <a:pt x="3" y="85"/>
                  </a:cubicBezTo>
                  <a:cubicBezTo>
                    <a:pt x="1" y="84"/>
                    <a:pt x="0" y="81"/>
                    <a:pt x="1" y="7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3" y="2"/>
                    <a:pt x="54" y="1"/>
                  </a:cubicBezTo>
                  <a:cubicBezTo>
                    <a:pt x="63" y="0"/>
                    <a:pt x="73" y="6"/>
                    <a:pt x="84" y="18"/>
                  </a:cubicBezTo>
                  <a:cubicBezTo>
                    <a:pt x="85" y="20"/>
                    <a:pt x="85" y="23"/>
                    <a:pt x="84" y="24"/>
                  </a:cubicBezTo>
                  <a:cubicBezTo>
                    <a:pt x="82" y="25"/>
                    <a:pt x="79" y="25"/>
                    <a:pt x="78" y="24"/>
                  </a:cubicBezTo>
                  <a:cubicBezTo>
                    <a:pt x="69" y="13"/>
                    <a:pt x="61" y="8"/>
                    <a:pt x="54" y="9"/>
                  </a:cubicBezTo>
                  <a:cubicBezTo>
                    <a:pt x="48" y="10"/>
                    <a:pt x="44" y="15"/>
                    <a:pt x="44" y="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8" y="84"/>
                    <a:pt x="6" y="85"/>
                    <a:pt x="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0" name="Freeform 1049"/>
            <p:cNvSpPr>
              <a:spLocks/>
            </p:cNvSpPr>
            <p:nvPr/>
          </p:nvSpPr>
          <p:spPr bwMode="auto">
            <a:xfrm>
              <a:off x="4135502" y="6921510"/>
              <a:ext cx="133351" cy="55563"/>
            </a:xfrm>
            <a:custGeom>
              <a:avLst/>
              <a:gdLst>
                <a:gd name="T0" fmla="*/ 37 w 42"/>
                <a:gd name="T1" fmla="*/ 16 h 17"/>
                <a:gd name="T2" fmla="*/ 34 w 42"/>
                <a:gd name="T3" fmla="*/ 14 h 17"/>
                <a:gd name="T4" fmla="*/ 21 w 42"/>
                <a:gd name="T5" fmla="*/ 8 h 17"/>
                <a:gd name="T6" fmla="*/ 8 w 42"/>
                <a:gd name="T7" fmla="*/ 14 h 17"/>
                <a:gd name="T8" fmla="*/ 3 w 42"/>
                <a:gd name="T9" fmla="*/ 15 h 17"/>
                <a:gd name="T10" fmla="*/ 2 w 42"/>
                <a:gd name="T11" fmla="*/ 10 h 17"/>
                <a:gd name="T12" fmla="*/ 21 w 42"/>
                <a:gd name="T13" fmla="*/ 0 h 17"/>
                <a:gd name="T14" fmla="*/ 40 w 42"/>
                <a:gd name="T15" fmla="*/ 10 h 17"/>
                <a:gd name="T16" fmla="*/ 39 w 42"/>
                <a:gd name="T17" fmla="*/ 15 h 17"/>
                <a:gd name="T18" fmla="*/ 37 w 4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7">
                  <a:moveTo>
                    <a:pt x="37" y="16"/>
                  </a:moveTo>
                  <a:cubicBezTo>
                    <a:pt x="36" y="16"/>
                    <a:pt x="35" y="15"/>
                    <a:pt x="34" y="14"/>
                  </a:cubicBezTo>
                  <a:cubicBezTo>
                    <a:pt x="34" y="14"/>
                    <a:pt x="29" y="8"/>
                    <a:pt x="21" y="8"/>
                  </a:cubicBezTo>
                  <a:cubicBezTo>
                    <a:pt x="13" y="8"/>
                    <a:pt x="8" y="14"/>
                    <a:pt x="8" y="14"/>
                  </a:cubicBezTo>
                  <a:cubicBezTo>
                    <a:pt x="7" y="16"/>
                    <a:pt x="4" y="17"/>
                    <a:pt x="3" y="15"/>
                  </a:cubicBezTo>
                  <a:cubicBezTo>
                    <a:pt x="1" y="14"/>
                    <a:pt x="0" y="11"/>
                    <a:pt x="2" y="10"/>
                  </a:cubicBezTo>
                  <a:cubicBezTo>
                    <a:pt x="2" y="9"/>
                    <a:pt x="9" y="0"/>
                    <a:pt x="21" y="0"/>
                  </a:cubicBezTo>
                  <a:cubicBezTo>
                    <a:pt x="33" y="0"/>
                    <a:pt x="40" y="9"/>
                    <a:pt x="40" y="10"/>
                  </a:cubicBezTo>
                  <a:cubicBezTo>
                    <a:pt x="42" y="11"/>
                    <a:pt x="41" y="14"/>
                    <a:pt x="39" y="15"/>
                  </a:cubicBezTo>
                  <a:cubicBezTo>
                    <a:pt x="39" y="16"/>
                    <a:pt x="38" y="16"/>
                    <a:pt x="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2" name="Group 2111"/>
          <p:cNvGrpSpPr/>
          <p:nvPr/>
        </p:nvGrpSpPr>
        <p:grpSpPr>
          <a:xfrm>
            <a:off x="8230359" y="4211702"/>
            <a:ext cx="275855" cy="412065"/>
            <a:chOff x="1143041" y="6515110"/>
            <a:chExt cx="511179" cy="763588"/>
          </a:xfrm>
          <a:solidFill>
            <a:schemeClr val="accent1"/>
          </a:solidFill>
        </p:grpSpPr>
        <p:sp>
          <p:nvSpPr>
            <p:cNvPr id="2188" name="Freeform 1050"/>
            <p:cNvSpPr>
              <a:spLocks/>
            </p:cNvSpPr>
            <p:nvPr/>
          </p:nvSpPr>
          <p:spPr bwMode="auto">
            <a:xfrm>
              <a:off x="1143041" y="6515110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9" name="Freeform 1051"/>
            <p:cNvSpPr>
              <a:spLocks/>
            </p:cNvSpPr>
            <p:nvPr/>
          </p:nvSpPr>
          <p:spPr bwMode="auto">
            <a:xfrm>
              <a:off x="1563732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0" name="Freeform 1052"/>
            <p:cNvSpPr>
              <a:spLocks/>
            </p:cNvSpPr>
            <p:nvPr/>
          </p:nvSpPr>
          <p:spPr bwMode="auto">
            <a:xfrm>
              <a:off x="1208130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1" name="Freeform 1053"/>
            <p:cNvSpPr>
              <a:spLocks/>
            </p:cNvSpPr>
            <p:nvPr/>
          </p:nvSpPr>
          <p:spPr bwMode="auto">
            <a:xfrm>
              <a:off x="1208130" y="6705610"/>
              <a:ext cx="381003" cy="203200"/>
            </a:xfrm>
            <a:custGeom>
              <a:avLst/>
              <a:gdLst>
                <a:gd name="T0" fmla="*/ 60 w 120"/>
                <a:gd name="T1" fmla="*/ 64 h 64"/>
                <a:gd name="T2" fmla="*/ 0 w 120"/>
                <a:gd name="T3" fmla="*/ 4 h 64"/>
                <a:gd name="T4" fmla="*/ 4 w 120"/>
                <a:gd name="T5" fmla="*/ 0 h 64"/>
                <a:gd name="T6" fmla="*/ 8 w 120"/>
                <a:gd name="T7" fmla="*/ 4 h 64"/>
                <a:gd name="T8" fmla="*/ 60 w 120"/>
                <a:gd name="T9" fmla="*/ 56 h 64"/>
                <a:gd name="T10" fmla="*/ 112 w 120"/>
                <a:gd name="T11" fmla="*/ 4 h 64"/>
                <a:gd name="T12" fmla="*/ 116 w 120"/>
                <a:gd name="T13" fmla="*/ 0 h 64"/>
                <a:gd name="T14" fmla="*/ 120 w 120"/>
                <a:gd name="T15" fmla="*/ 4 h 64"/>
                <a:gd name="T16" fmla="*/ 60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2" name="Freeform 1054"/>
            <p:cNvSpPr>
              <a:spLocks/>
            </p:cNvSpPr>
            <p:nvPr/>
          </p:nvSpPr>
          <p:spPr bwMode="auto">
            <a:xfrm>
              <a:off x="1143041" y="7253298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3" name="Freeform 1055"/>
            <p:cNvSpPr>
              <a:spLocks/>
            </p:cNvSpPr>
            <p:nvPr/>
          </p:nvSpPr>
          <p:spPr bwMode="auto">
            <a:xfrm>
              <a:off x="1208130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4" name="Freeform 1056"/>
            <p:cNvSpPr>
              <a:spLocks/>
            </p:cNvSpPr>
            <p:nvPr/>
          </p:nvSpPr>
          <p:spPr bwMode="auto">
            <a:xfrm>
              <a:off x="1563732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5" name="Freeform 1057"/>
            <p:cNvSpPr>
              <a:spLocks/>
            </p:cNvSpPr>
            <p:nvPr/>
          </p:nvSpPr>
          <p:spPr bwMode="auto">
            <a:xfrm>
              <a:off x="1208130" y="6883410"/>
              <a:ext cx="381003" cy="204788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3" name="Group 2112"/>
          <p:cNvGrpSpPr/>
          <p:nvPr/>
        </p:nvGrpSpPr>
        <p:grpSpPr>
          <a:xfrm>
            <a:off x="8918280" y="4287090"/>
            <a:ext cx="412924" cy="274996"/>
            <a:chOff x="2417814" y="6654810"/>
            <a:chExt cx="765181" cy="509588"/>
          </a:xfrm>
          <a:solidFill>
            <a:schemeClr val="accent1"/>
          </a:solidFill>
        </p:grpSpPr>
        <p:sp>
          <p:nvSpPr>
            <p:cNvPr id="2182" name="Freeform 1058"/>
            <p:cNvSpPr>
              <a:spLocks/>
            </p:cNvSpPr>
            <p:nvPr/>
          </p:nvSpPr>
          <p:spPr bwMode="auto">
            <a:xfrm>
              <a:off x="2417814" y="67691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3" name="Freeform 1059"/>
            <p:cNvSpPr>
              <a:spLocks/>
            </p:cNvSpPr>
            <p:nvPr/>
          </p:nvSpPr>
          <p:spPr bwMode="auto">
            <a:xfrm>
              <a:off x="2417814" y="67945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4" name="Freeform 1060"/>
            <p:cNvSpPr>
              <a:spLocks noEditPoints="1"/>
            </p:cNvSpPr>
            <p:nvPr/>
          </p:nvSpPr>
          <p:spPr bwMode="auto">
            <a:xfrm>
              <a:off x="2417814" y="6654810"/>
              <a:ext cx="765181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5" name="Freeform 1061"/>
            <p:cNvSpPr>
              <a:spLocks/>
            </p:cNvSpPr>
            <p:nvPr/>
          </p:nvSpPr>
          <p:spPr bwMode="auto">
            <a:xfrm>
              <a:off x="2990906" y="7062798"/>
              <a:ext cx="90488" cy="0"/>
            </a:xfrm>
            <a:custGeom>
              <a:avLst/>
              <a:gdLst>
                <a:gd name="T0" fmla="*/ 0 w 57"/>
                <a:gd name="T1" fmla="*/ 57 w 57"/>
                <a:gd name="T2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6" name="Line 1062"/>
            <p:cNvSpPr>
              <a:spLocks noChangeShapeType="1"/>
            </p:cNvSpPr>
            <p:nvPr/>
          </p:nvSpPr>
          <p:spPr bwMode="auto">
            <a:xfrm>
              <a:off x="2990906" y="7062798"/>
              <a:ext cx="9048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7" name="Freeform 1063"/>
            <p:cNvSpPr>
              <a:spLocks/>
            </p:cNvSpPr>
            <p:nvPr/>
          </p:nvSpPr>
          <p:spPr bwMode="auto">
            <a:xfrm>
              <a:off x="2978206" y="7050097"/>
              <a:ext cx="115888" cy="2540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7412220" y="4245969"/>
            <a:ext cx="399218" cy="322970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7" name="Freeform 1065"/>
            <p:cNvSpPr>
              <a:spLocks/>
            </p:cNvSpPr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9" name="Freeform 1067"/>
            <p:cNvSpPr>
              <a:spLocks/>
            </p:cNvSpPr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0" name="Freeform 1068"/>
            <p:cNvSpPr>
              <a:spLocks/>
            </p:cNvSpPr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1" name="Freeform 1069"/>
            <p:cNvSpPr>
              <a:spLocks/>
            </p:cNvSpPr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5" name="Group 2114"/>
          <p:cNvGrpSpPr/>
          <p:nvPr/>
        </p:nvGrpSpPr>
        <p:grpSpPr>
          <a:xfrm>
            <a:off x="7405366" y="4974150"/>
            <a:ext cx="412924" cy="399214"/>
            <a:chOff x="-385733" y="7927986"/>
            <a:chExt cx="765181" cy="739775"/>
          </a:xfrm>
          <a:solidFill>
            <a:schemeClr val="accent1"/>
          </a:solidFill>
        </p:grpSpPr>
        <p:sp>
          <p:nvSpPr>
            <p:cNvPr id="2164" name="Freeform 1070"/>
            <p:cNvSpPr>
              <a:spLocks noEditPoints="1"/>
            </p:cNvSpPr>
            <p:nvPr/>
          </p:nvSpPr>
          <p:spPr bwMode="auto">
            <a:xfrm>
              <a:off x="-41243" y="8283586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5" name="Freeform 1071"/>
            <p:cNvSpPr>
              <a:spLocks/>
            </p:cNvSpPr>
            <p:nvPr/>
          </p:nvSpPr>
          <p:spPr bwMode="auto">
            <a:xfrm>
              <a:off x="-385733" y="7927986"/>
              <a:ext cx="765181" cy="739775"/>
            </a:xfrm>
            <a:custGeom>
              <a:avLst/>
              <a:gdLst>
                <a:gd name="T0" fmla="*/ 58 w 240"/>
                <a:gd name="T1" fmla="*/ 232 h 233"/>
                <a:gd name="T2" fmla="*/ 56 w 240"/>
                <a:gd name="T3" fmla="*/ 231 h 233"/>
                <a:gd name="T4" fmla="*/ 0 w 240"/>
                <a:gd name="T5" fmla="*/ 124 h 233"/>
                <a:gd name="T6" fmla="*/ 120 w 240"/>
                <a:gd name="T7" fmla="*/ 0 h 233"/>
                <a:gd name="T8" fmla="*/ 240 w 240"/>
                <a:gd name="T9" fmla="*/ 124 h 233"/>
                <a:gd name="T10" fmla="*/ 184 w 240"/>
                <a:gd name="T11" fmla="*/ 231 h 233"/>
                <a:gd name="T12" fmla="*/ 178 w 240"/>
                <a:gd name="T13" fmla="*/ 230 h 233"/>
                <a:gd name="T14" fmla="*/ 180 w 240"/>
                <a:gd name="T15" fmla="*/ 225 h 233"/>
                <a:gd name="T16" fmla="*/ 232 w 240"/>
                <a:gd name="T17" fmla="*/ 124 h 233"/>
                <a:gd name="T18" fmla="*/ 120 w 240"/>
                <a:gd name="T19" fmla="*/ 8 h 233"/>
                <a:gd name="T20" fmla="*/ 8 w 240"/>
                <a:gd name="T21" fmla="*/ 124 h 233"/>
                <a:gd name="T22" fmla="*/ 61 w 240"/>
                <a:gd name="T23" fmla="*/ 225 h 233"/>
                <a:gd name="T24" fmla="*/ 62 w 240"/>
                <a:gd name="T25" fmla="*/ 230 h 233"/>
                <a:gd name="T26" fmla="*/ 58 w 240"/>
                <a:gd name="T2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233">
                  <a:moveTo>
                    <a:pt x="58" y="232"/>
                  </a:moveTo>
                  <a:cubicBezTo>
                    <a:pt x="58" y="232"/>
                    <a:pt x="57" y="232"/>
                    <a:pt x="56" y="231"/>
                  </a:cubicBezTo>
                  <a:cubicBezTo>
                    <a:pt x="22" y="209"/>
                    <a:pt x="0" y="168"/>
                    <a:pt x="0" y="124"/>
                  </a:cubicBezTo>
                  <a:cubicBezTo>
                    <a:pt x="0" y="56"/>
                    <a:pt x="54" y="0"/>
                    <a:pt x="120" y="0"/>
                  </a:cubicBezTo>
                  <a:cubicBezTo>
                    <a:pt x="186" y="0"/>
                    <a:pt x="240" y="56"/>
                    <a:pt x="240" y="124"/>
                  </a:cubicBezTo>
                  <a:cubicBezTo>
                    <a:pt x="240" y="167"/>
                    <a:pt x="218" y="209"/>
                    <a:pt x="184" y="231"/>
                  </a:cubicBezTo>
                  <a:cubicBezTo>
                    <a:pt x="182" y="233"/>
                    <a:pt x="180" y="232"/>
                    <a:pt x="178" y="230"/>
                  </a:cubicBezTo>
                  <a:cubicBezTo>
                    <a:pt x="177" y="228"/>
                    <a:pt x="178" y="226"/>
                    <a:pt x="180" y="225"/>
                  </a:cubicBezTo>
                  <a:cubicBezTo>
                    <a:pt x="211" y="204"/>
                    <a:pt x="232" y="164"/>
                    <a:pt x="232" y="124"/>
                  </a:cubicBezTo>
                  <a:cubicBezTo>
                    <a:pt x="232" y="60"/>
                    <a:pt x="182" y="8"/>
                    <a:pt x="120" y="8"/>
                  </a:cubicBezTo>
                  <a:cubicBezTo>
                    <a:pt x="58" y="8"/>
                    <a:pt x="8" y="60"/>
                    <a:pt x="8" y="124"/>
                  </a:cubicBezTo>
                  <a:cubicBezTo>
                    <a:pt x="8" y="164"/>
                    <a:pt x="29" y="204"/>
                    <a:pt x="61" y="225"/>
                  </a:cubicBezTo>
                  <a:cubicBezTo>
                    <a:pt x="63" y="226"/>
                    <a:pt x="63" y="228"/>
                    <a:pt x="62" y="230"/>
                  </a:cubicBezTo>
                  <a:cubicBezTo>
                    <a:pt x="61" y="231"/>
                    <a:pt x="60" y="232"/>
                    <a:pt x="58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6" name="Freeform 1072"/>
            <p:cNvSpPr>
              <a:spLocks/>
            </p:cNvSpPr>
            <p:nvPr/>
          </p:nvSpPr>
          <p:spPr bwMode="auto">
            <a:xfrm>
              <a:off x="303247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7" name="Freeform 1073"/>
            <p:cNvSpPr>
              <a:spLocks/>
            </p:cNvSpPr>
            <p:nvPr/>
          </p:nvSpPr>
          <p:spPr bwMode="auto">
            <a:xfrm>
              <a:off x="-15843" y="7927986"/>
              <a:ext cx="25400" cy="76200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8" name="Freeform 1074"/>
            <p:cNvSpPr>
              <a:spLocks/>
            </p:cNvSpPr>
            <p:nvPr/>
          </p:nvSpPr>
          <p:spPr bwMode="auto">
            <a:xfrm>
              <a:off x="133384" y="7975611"/>
              <a:ext cx="60325" cy="66675"/>
            </a:xfrm>
            <a:custGeom>
              <a:avLst/>
              <a:gdLst>
                <a:gd name="T0" fmla="*/ 5 w 19"/>
                <a:gd name="T1" fmla="*/ 21 h 21"/>
                <a:gd name="T2" fmla="*/ 3 w 19"/>
                <a:gd name="T3" fmla="*/ 20 h 21"/>
                <a:gd name="T4" fmla="*/ 2 w 19"/>
                <a:gd name="T5" fmla="*/ 15 h 21"/>
                <a:gd name="T6" fmla="*/ 11 w 19"/>
                <a:gd name="T7" fmla="*/ 2 h 21"/>
                <a:gd name="T8" fmla="*/ 16 w 19"/>
                <a:gd name="T9" fmla="*/ 1 h 21"/>
                <a:gd name="T10" fmla="*/ 17 w 19"/>
                <a:gd name="T11" fmla="*/ 7 h 21"/>
                <a:gd name="T12" fmla="*/ 8 w 19"/>
                <a:gd name="T13" fmla="*/ 19 h 21"/>
                <a:gd name="T14" fmla="*/ 5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cubicBezTo>
                    <a:pt x="4" y="21"/>
                    <a:pt x="3" y="21"/>
                    <a:pt x="3" y="20"/>
                  </a:cubicBezTo>
                  <a:cubicBezTo>
                    <a:pt x="1" y="19"/>
                    <a:pt x="0" y="16"/>
                    <a:pt x="2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3"/>
                    <a:pt x="19" y="5"/>
                    <a:pt x="17" y="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9" name="Freeform 1075"/>
            <p:cNvSpPr>
              <a:spLocks/>
            </p:cNvSpPr>
            <p:nvPr/>
          </p:nvSpPr>
          <p:spPr bwMode="auto">
            <a:xfrm>
              <a:off x="260385" y="8115311"/>
              <a:ext cx="71438" cy="53975"/>
            </a:xfrm>
            <a:custGeom>
              <a:avLst/>
              <a:gdLst>
                <a:gd name="T0" fmla="*/ 5 w 22"/>
                <a:gd name="T1" fmla="*/ 17 h 17"/>
                <a:gd name="T2" fmla="*/ 2 w 22"/>
                <a:gd name="T3" fmla="*/ 15 h 17"/>
                <a:gd name="T4" fmla="*/ 3 w 22"/>
                <a:gd name="T5" fmla="*/ 10 h 17"/>
                <a:gd name="T6" fmla="*/ 15 w 22"/>
                <a:gd name="T7" fmla="*/ 1 h 17"/>
                <a:gd name="T8" fmla="*/ 21 w 22"/>
                <a:gd name="T9" fmla="*/ 2 h 17"/>
                <a:gd name="T10" fmla="*/ 20 w 22"/>
                <a:gd name="T11" fmla="*/ 8 h 17"/>
                <a:gd name="T12" fmla="*/ 7 w 22"/>
                <a:gd name="T13" fmla="*/ 16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6"/>
                    <a:pt x="2" y="15"/>
                  </a:cubicBezTo>
                  <a:cubicBezTo>
                    <a:pt x="0" y="13"/>
                    <a:pt x="1" y="11"/>
                    <a:pt x="3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2" y="4"/>
                    <a:pt x="21" y="7"/>
                    <a:pt x="20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0" name="Freeform 1076"/>
            <p:cNvSpPr>
              <a:spLocks/>
            </p:cNvSpPr>
            <p:nvPr/>
          </p:nvSpPr>
          <p:spPr bwMode="auto">
            <a:xfrm>
              <a:off x="260385" y="8470911"/>
              <a:ext cx="71438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7 h 17"/>
                <a:gd name="T4" fmla="*/ 3 w 22"/>
                <a:gd name="T5" fmla="*/ 8 h 17"/>
                <a:gd name="T6" fmla="*/ 2 w 22"/>
                <a:gd name="T7" fmla="*/ 3 h 17"/>
                <a:gd name="T8" fmla="*/ 7 w 22"/>
                <a:gd name="T9" fmla="*/ 2 h 17"/>
                <a:gd name="T10" fmla="*/ 19 w 22"/>
                <a:gd name="T11" fmla="*/ 10 h 17"/>
                <a:gd name="T12" fmla="*/ 21 w 22"/>
                <a:gd name="T13" fmla="*/ 16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6" y="17"/>
                    <a:pt x="15" y="1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4"/>
                    <a:pt x="21" y="16"/>
                  </a:cubicBezTo>
                  <a:cubicBezTo>
                    <a:pt x="20" y="17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1" name="Freeform 1077"/>
            <p:cNvSpPr>
              <a:spLocks/>
            </p:cNvSpPr>
            <p:nvPr/>
          </p:nvSpPr>
          <p:spPr bwMode="auto">
            <a:xfrm>
              <a:off x="-385733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2" name="Freeform 1078"/>
            <p:cNvSpPr>
              <a:spLocks/>
            </p:cNvSpPr>
            <p:nvPr/>
          </p:nvSpPr>
          <p:spPr bwMode="auto">
            <a:xfrm>
              <a:off x="-201582" y="7975611"/>
              <a:ext cx="61913" cy="66675"/>
            </a:xfrm>
            <a:custGeom>
              <a:avLst/>
              <a:gdLst>
                <a:gd name="T0" fmla="*/ 14 w 19"/>
                <a:gd name="T1" fmla="*/ 21 h 21"/>
                <a:gd name="T2" fmla="*/ 11 w 19"/>
                <a:gd name="T3" fmla="*/ 19 h 21"/>
                <a:gd name="T4" fmla="*/ 2 w 19"/>
                <a:gd name="T5" fmla="*/ 7 h 21"/>
                <a:gd name="T6" fmla="*/ 3 w 19"/>
                <a:gd name="T7" fmla="*/ 1 h 21"/>
                <a:gd name="T8" fmla="*/ 8 w 19"/>
                <a:gd name="T9" fmla="*/ 2 h 21"/>
                <a:gd name="T10" fmla="*/ 17 w 19"/>
                <a:gd name="T11" fmla="*/ 15 h 21"/>
                <a:gd name="T12" fmla="*/ 16 w 19"/>
                <a:gd name="T13" fmla="*/ 20 h 21"/>
                <a:gd name="T14" fmla="*/ 14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4" y="21"/>
                  </a:moveTo>
                  <a:cubicBezTo>
                    <a:pt x="13" y="21"/>
                    <a:pt x="12" y="20"/>
                    <a:pt x="11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18" y="19"/>
                    <a:pt x="16" y="20"/>
                  </a:cubicBezTo>
                  <a:cubicBezTo>
                    <a:pt x="16" y="21"/>
                    <a:pt x="15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3" name="Freeform 1079"/>
            <p:cNvSpPr>
              <a:spLocks/>
            </p:cNvSpPr>
            <p:nvPr/>
          </p:nvSpPr>
          <p:spPr bwMode="auto">
            <a:xfrm>
              <a:off x="-338108" y="8115311"/>
              <a:ext cx="69851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6 h 17"/>
                <a:gd name="T4" fmla="*/ 2 w 22"/>
                <a:gd name="T5" fmla="*/ 8 h 17"/>
                <a:gd name="T6" fmla="*/ 1 w 22"/>
                <a:gd name="T7" fmla="*/ 2 h 17"/>
                <a:gd name="T8" fmla="*/ 7 w 22"/>
                <a:gd name="T9" fmla="*/ 1 h 17"/>
                <a:gd name="T10" fmla="*/ 19 w 22"/>
                <a:gd name="T11" fmla="*/ 10 h 17"/>
                <a:gd name="T12" fmla="*/ 20 w 22"/>
                <a:gd name="T13" fmla="*/ 15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3"/>
                    <a:pt x="20" y="15"/>
                  </a:cubicBezTo>
                  <a:cubicBezTo>
                    <a:pt x="20" y="16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4" name="Freeform 1080"/>
            <p:cNvSpPr>
              <a:spLocks/>
            </p:cNvSpPr>
            <p:nvPr/>
          </p:nvSpPr>
          <p:spPr bwMode="auto">
            <a:xfrm>
              <a:off x="-338108" y="8470911"/>
              <a:ext cx="69851" cy="53975"/>
            </a:xfrm>
            <a:custGeom>
              <a:avLst/>
              <a:gdLst>
                <a:gd name="T0" fmla="*/ 5 w 22"/>
                <a:gd name="T1" fmla="*/ 17 h 17"/>
                <a:gd name="T2" fmla="*/ 1 w 22"/>
                <a:gd name="T3" fmla="*/ 16 h 17"/>
                <a:gd name="T4" fmla="*/ 3 w 22"/>
                <a:gd name="T5" fmla="*/ 10 h 17"/>
                <a:gd name="T6" fmla="*/ 15 w 22"/>
                <a:gd name="T7" fmla="*/ 2 h 17"/>
                <a:gd name="T8" fmla="*/ 20 w 22"/>
                <a:gd name="T9" fmla="*/ 3 h 17"/>
                <a:gd name="T10" fmla="*/ 19 w 22"/>
                <a:gd name="T11" fmla="*/ 8 h 17"/>
                <a:gd name="T12" fmla="*/ 7 w 22"/>
                <a:gd name="T13" fmla="*/ 17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7"/>
                    <a:pt x="1" y="16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1"/>
                    <a:pt x="20" y="3"/>
                  </a:cubicBezTo>
                  <a:cubicBezTo>
                    <a:pt x="22" y="5"/>
                    <a:pt x="21" y="7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5" name="Freeform 1081"/>
            <p:cNvSpPr>
              <a:spLocks/>
            </p:cNvSpPr>
            <p:nvPr/>
          </p:nvSpPr>
          <p:spPr bwMode="auto">
            <a:xfrm>
              <a:off x="6383" y="8204211"/>
              <a:ext cx="184151" cy="117475"/>
            </a:xfrm>
            <a:custGeom>
              <a:avLst/>
              <a:gdLst>
                <a:gd name="T0" fmla="*/ 4 w 58"/>
                <a:gd name="T1" fmla="*/ 37 h 37"/>
                <a:gd name="T2" fmla="*/ 1 w 58"/>
                <a:gd name="T3" fmla="*/ 35 h 37"/>
                <a:gd name="T4" fmla="*/ 2 w 58"/>
                <a:gd name="T5" fmla="*/ 30 h 37"/>
                <a:gd name="T6" fmla="*/ 51 w 58"/>
                <a:gd name="T7" fmla="*/ 2 h 37"/>
                <a:gd name="T8" fmla="*/ 56 w 58"/>
                <a:gd name="T9" fmla="*/ 3 h 37"/>
                <a:gd name="T10" fmla="*/ 55 w 58"/>
                <a:gd name="T11" fmla="*/ 8 h 37"/>
                <a:gd name="T12" fmla="*/ 6 w 58"/>
                <a:gd name="T13" fmla="*/ 37 h 37"/>
                <a:gd name="T14" fmla="*/ 4 w 58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7">
                  <a:moveTo>
                    <a:pt x="4" y="37"/>
                  </a:moveTo>
                  <a:cubicBezTo>
                    <a:pt x="3" y="37"/>
                    <a:pt x="1" y="37"/>
                    <a:pt x="1" y="35"/>
                  </a:cubicBezTo>
                  <a:cubicBezTo>
                    <a:pt x="0" y="33"/>
                    <a:pt x="0" y="31"/>
                    <a:pt x="2" y="3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3" y="0"/>
                    <a:pt x="55" y="1"/>
                    <a:pt x="56" y="3"/>
                  </a:cubicBezTo>
                  <a:cubicBezTo>
                    <a:pt x="58" y="5"/>
                    <a:pt x="57" y="7"/>
                    <a:pt x="55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16" name="Freeform 1082"/>
          <p:cNvSpPr>
            <a:spLocks noEditPoints="1"/>
          </p:cNvSpPr>
          <p:nvPr/>
        </p:nvSpPr>
        <p:spPr bwMode="auto">
          <a:xfrm>
            <a:off x="8161823" y="5083805"/>
            <a:ext cx="412924" cy="178190"/>
          </a:xfrm>
          <a:custGeom>
            <a:avLst/>
            <a:gdLst>
              <a:gd name="T0" fmla="*/ 190 w 240"/>
              <a:gd name="T1" fmla="*/ 104 h 104"/>
              <a:gd name="T2" fmla="*/ 141 w 240"/>
              <a:gd name="T3" fmla="*/ 78 h 104"/>
              <a:gd name="T4" fmla="*/ 120 w 240"/>
              <a:gd name="T5" fmla="*/ 64 h 104"/>
              <a:gd name="T6" fmla="*/ 99 w 240"/>
              <a:gd name="T7" fmla="*/ 78 h 104"/>
              <a:gd name="T8" fmla="*/ 50 w 240"/>
              <a:gd name="T9" fmla="*/ 104 h 104"/>
              <a:gd name="T10" fmla="*/ 0 w 240"/>
              <a:gd name="T11" fmla="*/ 44 h 104"/>
              <a:gd name="T12" fmla="*/ 2 w 240"/>
              <a:gd name="T13" fmla="*/ 41 h 104"/>
              <a:gd name="T14" fmla="*/ 5 w 240"/>
              <a:gd name="T15" fmla="*/ 40 h 104"/>
              <a:gd name="T16" fmla="*/ 19 w 240"/>
              <a:gd name="T17" fmla="*/ 42 h 104"/>
              <a:gd name="T18" fmla="*/ 59 w 240"/>
              <a:gd name="T19" fmla="*/ 19 h 104"/>
              <a:gd name="T20" fmla="*/ 89 w 240"/>
              <a:gd name="T21" fmla="*/ 0 h 104"/>
              <a:gd name="T22" fmla="*/ 120 w 240"/>
              <a:gd name="T23" fmla="*/ 8 h 104"/>
              <a:gd name="T24" fmla="*/ 151 w 240"/>
              <a:gd name="T25" fmla="*/ 0 h 104"/>
              <a:gd name="T26" fmla="*/ 181 w 240"/>
              <a:gd name="T27" fmla="*/ 19 h 104"/>
              <a:gd name="T28" fmla="*/ 221 w 240"/>
              <a:gd name="T29" fmla="*/ 42 h 104"/>
              <a:gd name="T30" fmla="*/ 235 w 240"/>
              <a:gd name="T31" fmla="*/ 40 h 104"/>
              <a:gd name="T32" fmla="*/ 238 w 240"/>
              <a:gd name="T33" fmla="*/ 41 h 104"/>
              <a:gd name="T34" fmla="*/ 240 w 240"/>
              <a:gd name="T35" fmla="*/ 44 h 104"/>
              <a:gd name="T36" fmla="*/ 190 w 240"/>
              <a:gd name="T37" fmla="*/ 104 h 104"/>
              <a:gd name="T38" fmla="*/ 120 w 240"/>
              <a:gd name="T39" fmla="*/ 56 h 104"/>
              <a:gd name="T40" fmla="*/ 147 w 240"/>
              <a:gd name="T41" fmla="*/ 73 h 104"/>
              <a:gd name="T42" fmla="*/ 190 w 240"/>
              <a:gd name="T43" fmla="*/ 96 h 104"/>
              <a:gd name="T44" fmla="*/ 226 w 240"/>
              <a:gd name="T45" fmla="*/ 71 h 104"/>
              <a:gd name="T46" fmla="*/ 232 w 240"/>
              <a:gd name="T47" fmla="*/ 49 h 104"/>
              <a:gd name="T48" fmla="*/ 221 w 240"/>
              <a:gd name="T49" fmla="*/ 50 h 104"/>
              <a:gd name="T50" fmla="*/ 176 w 240"/>
              <a:gd name="T51" fmla="*/ 25 h 104"/>
              <a:gd name="T52" fmla="*/ 151 w 240"/>
              <a:gd name="T53" fmla="*/ 8 h 104"/>
              <a:gd name="T54" fmla="*/ 122 w 240"/>
              <a:gd name="T55" fmla="*/ 16 h 104"/>
              <a:gd name="T56" fmla="*/ 118 w 240"/>
              <a:gd name="T57" fmla="*/ 16 h 104"/>
              <a:gd name="T58" fmla="*/ 89 w 240"/>
              <a:gd name="T59" fmla="*/ 8 h 104"/>
              <a:gd name="T60" fmla="*/ 64 w 240"/>
              <a:gd name="T61" fmla="*/ 25 h 104"/>
              <a:gd name="T62" fmla="*/ 19 w 240"/>
              <a:gd name="T63" fmla="*/ 50 h 104"/>
              <a:gd name="T64" fmla="*/ 8 w 240"/>
              <a:gd name="T65" fmla="*/ 49 h 104"/>
              <a:gd name="T66" fmla="*/ 14 w 240"/>
              <a:gd name="T67" fmla="*/ 71 h 104"/>
              <a:gd name="T68" fmla="*/ 50 w 240"/>
              <a:gd name="T69" fmla="*/ 96 h 104"/>
              <a:gd name="T70" fmla="*/ 93 w 240"/>
              <a:gd name="T71" fmla="*/ 73 h 104"/>
              <a:gd name="T72" fmla="*/ 120 w 240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104">
                <a:moveTo>
                  <a:pt x="190" y="104"/>
                </a:moveTo>
                <a:cubicBezTo>
                  <a:pt x="162" y="104"/>
                  <a:pt x="150" y="90"/>
                  <a:pt x="141" y="78"/>
                </a:cubicBezTo>
                <a:cubicBezTo>
                  <a:pt x="135" y="70"/>
                  <a:pt x="129" y="64"/>
                  <a:pt x="120" y="64"/>
                </a:cubicBezTo>
                <a:cubicBezTo>
                  <a:pt x="111" y="64"/>
                  <a:pt x="106" y="70"/>
                  <a:pt x="99" y="78"/>
                </a:cubicBezTo>
                <a:cubicBezTo>
                  <a:pt x="90" y="90"/>
                  <a:pt x="78" y="104"/>
                  <a:pt x="50" y="104"/>
                </a:cubicBezTo>
                <a:cubicBezTo>
                  <a:pt x="1" y="104"/>
                  <a:pt x="0" y="45"/>
                  <a:pt x="0" y="44"/>
                </a:cubicBezTo>
                <a:cubicBezTo>
                  <a:pt x="0" y="43"/>
                  <a:pt x="1" y="42"/>
                  <a:pt x="2" y="41"/>
                </a:cubicBezTo>
                <a:cubicBezTo>
                  <a:pt x="3" y="40"/>
                  <a:pt x="4" y="40"/>
                  <a:pt x="5" y="40"/>
                </a:cubicBezTo>
                <a:cubicBezTo>
                  <a:pt x="10" y="42"/>
                  <a:pt x="15" y="42"/>
                  <a:pt x="19" y="42"/>
                </a:cubicBezTo>
                <a:cubicBezTo>
                  <a:pt x="37" y="42"/>
                  <a:pt x="48" y="31"/>
                  <a:pt x="59" y="19"/>
                </a:cubicBezTo>
                <a:cubicBezTo>
                  <a:pt x="68" y="9"/>
                  <a:pt x="77" y="0"/>
                  <a:pt x="89" y="0"/>
                </a:cubicBezTo>
                <a:cubicBezTo>
                  <a:pt x="101" y="0"/>
                  <a:pt x="115" y="6"/>
                  <a:pt x="120" y="8"/>
                </a:cubicBezTo>
                <a:cubicBezTo>
                  <a:pt x="125" y="6"/>
                  <a:pt x="139" y="0"/>
                  <a:pt x="151" y="0"/>
                </a:cubicBezTo>
                <a:cubicBezTo>
                  <a:pt x="163" y="0"/>
                  <a:pt x="172" y="9"/>
                  <a:pt x="181" y="19"/>
                </a:cubicBezTo>
                <a:cubicBezTo>
                  <a:pt x="192" y="31"/>
                  <a:pt x="203" y="42"/>
                  <a:pt x="221" y="42"/>
                </a:cubicBezTo>
                <a:cubicBezTo>
                  <a:pt x="225" y="42"/>
                  <a:pt x="230" y="42"/>
                  <a:pt x="235" y="40"/>
                </a:cubicBezTo>
                <a:cubicBezTo>
                  <a:pt x="236" y="40"/>
                  <a:pt x="237" y="40"/>
                  <a:pt x="238" y="41"/>
                </a:cubicBezTo>
                <a:cubicBezTo>
                  <a:pt x="239" y="42"/>
                  <a:pt x="240" y="43"/>
                  <a:pt x="240" y="44"/>
                </a:cubicBezTo>
                <a:cubicBezTo>
                  <a:pt x="240" y="45"/>
                  <a:pt x="239" y="104"/>
                  <a:pt x="190" y="104"/>
                </a:cubicBezTo>
                <a:close/>
                <a:moveTo>
                  <a:pt x="120" y="56"/>
                </a:moveTo>
                <a:cubicBezTo>
                  <a:pt x="133" y="56"/>
                  <a:pt x="140" y="65"/>
                  <a:pt x="147" y="73"/>
                </a:cubicBezTo>
                <a:cubicBezTo>
                  <a:pt x="156" y="84"/>
                  <a:pt x="165" y="96"/>
                  <a:pt x="190" y="96"/>
                </a:cubicBezTo>
                <a:cubicBezTo>
                  <a:pt x="207" y="96"/>
                  <a:pt x="219" y="87"/>
                  <a:pt x="226" y="71"/>
                </a:cubicBezTo>
                <a:cubicBezTo>
                  <a:pt x="230" y="63"/>
                  <a:pt x="231" y="54"/>
                  <a:pt x="232" y="49"/>
                </a:cubicBezTo>
                <a:cubicBezTo>
                  <a:pt x="228" y="50"/>
                  <a:pt x="224" y="50"/>
                  <a:pt x="221" y="50"/>
                </a:cubicBezTo>
                <a:cubicBezTo>
                  <a:pt x="199" y="50"/>
                  <a:pt x="187" y="37"/>
                  <a:pt x="176" y="25"/>
                </a:cubicBezTo>
                <a:cubicBezTo>
                  <a:pt x="167" y="16"/>
                  <a:pt x="160" y="8"/>
                  <a:pt x="151" y="8"/>
                </a:cubicBezTo>
                <a:cubicBezTo>
                  <a:pt x="139" y="8"/>
                  <a:pt x="122" y="16"/>
                  <a:pt x="122" y="16"/>
                </a:cubicBezTo>
                <a:cubicBezTo>
                  <a:pt x="121" y="16"/>
                  <a:pt x="119" y="16"/>
                  <a:pt x="118" y="16"/>
                </a:cubicBezTo>
                <a:cubicBezTo>
                  <a:pt x="118" y="16"/>
                  <a:pt x="101" y="8"/>
                  <a:pt x="89" y="8"/>
                </a:cubicBezTo>
                <a:cubicBezTo>
                  <a:pt x="80" y="8"/>
                  <a:pt x="73" y="16"/>
                  <a:pt x="64" y="25"/>
                </a:cubicBezTo>
                <a:cubicBezTo>
                  <a:pt x="53" y="37"/>
                  <a:pt x="41" y="50"/>
                  <a:pt x="19" y="50"/>
                </a:cubicBezTo>
                <a:cubicBezTo>
                  <a:pt x="16" y="50"/>
                  <a:pt x="12" y="50"/>
                  <a:pt x="8" y="49"/>
                </a:cubicBezTo>
                <a:cubicBezTo>
                  <a:pt x="9" y="54"/>
                  <a:pt x="10" y="63"/>
                  <a:pt x="14" y="71"/>
                </a:cubicBezTo>
                <a:cubicBezTo>
                  <a:pt x="21" y="87"/>
                  <a:pt x="33" y="96"/>
                  <a:pt x="50" y="96"/>
                </a:cubicBezTo>
                <a:cubicBezTo>
                  <a:pt x="75" y="96"/>
                  <a:pt x="84" y="84"/>
                  <a:pt x="93" y="73"/>
                </a:cubicBezTo>
                <a:cubicBezTo>
                  <a:pt x="100" y="65"/>
                  <a:pt x="107" y="56"/>
                  <a:pt x="12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17" name="Group 2116"/>
          <p:cNvGrpSpPr/>
          <p:nvPr/>
        </p:nvGrpSpPr>
        <p:grpSpPr>
          <a:xfrm>
            <a:off x="8994526" y="4965583"/>
            <a:ext cx="256150" cy="412922"/>
            <a:chOff x="2559103" y="7912111"/>
            <a:chExt cx="474666" cy="765176"/>
          </a:xfrm>
          <a:solidFill>
            <a:schemeClr val="accent1"/>
          </a:solidFill>
        </p:grpSpPr>
        <p:sp>
          <p:nvSpPr>
            <p:cNvPr id="2162" name="Freeform 1083"/>
            <p:cNvSpPr>
              <a:spLocks/>
            </p:cNvSpPr>
            <p:nvPr/>
          </p:nvSpPr>
          <p:spPr bwMode="auto">
            <a:xfrm>
              <a:off x="2711504" y="7915286"/>
              <a:ext cx="322265" cy="762001"/>
            </a:xfrm>
            <a:custGeom>
              <a:avLst/>
              <a:gdLst>
                <a:gd name="T0" fmla="*/ 4 w 101"/>
                <a:gd name="T1" fmla="*/ 240 h 240"/>
                <a:gd name="T2" fmla="*/ 2 w 101"/>
                <a:gd name="T3" fmla="*/ 239 h 240"/>
                <a:gd name="T4" fmla="*/ 1 w 101"/>
                <a:gd name="T5" fmla="*/ 234 h 240"/>
                <a:gd name="T6" fmla="*/ 91 w 101"/>
                <a:gd name="T7" fmla="*/ 105 h 240"/>
                <a:gd name="T8" fmla="*/ 47 w 101"/>
                <a:gd name="T9" fmla="*/ 105 h 240"/>
                <a:gd name="T10" fmla="*/ 39 w 101"/>
                <a:gd name="T11" fmla="*/ 101 h 240"/>
                <a:gd name="T12" fmla="*/ 36 w 101"/>
                <a:gd name="T13" fmla="*/ 92 h 240"/>
                <a:gd name="T14" fmla="*/ 53 w 101"/>
                <a:gd name="T15" fmla="*/ 3 h 240"/>
                <a:gd name="T16" fmla="*/ 58 w 101"/>
                <a:gd name="T17" fmla="*/ 0 h 240"/>
                <a:gd name="T18" fmla="*/ 61 w 101"/>
                <a:gd name="T19" fmla="*/ 5 h 240"/>
                <a:gd name="T20" fmla="*/ 44 w 101"/>
                <a:gd name="T21" fmla="*/ 94 h 240"/>
                <a:gd name="T22" fmla="*/ 45 w 101"/>
                <a:gd name="T23" fmla="*/ 96 h 240"/>
                <a:gd name="T24" fmla="*/ 47 w 101"/>
                <a:gd name="T25" fmla="*/ 97 h 240"/>
                <a:gd name="T26" fmla="*/ 91 w 101"/>
                <a:gd name="T27" fmla="*/ 97 h 240"/>
                <a:gd name="T28" fmla="*/ 99 w 101"/>
                <a:gd name="T29" fmla="*/ 101 h 240"/>
                <a:gd name="T30" fmla="*/ 98 w 101"/>
                <a:gd name="T31" fmla="*/ 109 h 240"/>
                <a:gd name="T32" fmla="*/ 7 w 101"/>
                <a:gd name="T33" fmla="*/ 238 h 240"/>
                <a:gd name="T34" fmla="*/ 4 w 101"/>
                <a:gd name="T3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240">
                  <a:moveTo>
                    <a:pt x="4" y="240"/>
                  </a:moveTo>
                  <a:cubicBezTo>
                    <a:pt x="3" y="240"/>
                    <a:pt x="3" y="240"/>
                    <a:pt x="2" y="239"/>
                  </a:cubicBezTo>
                  <a:cubicBezTo>
                    <a:pt x="0" y="238"/>
                    <a:pt x="0" y="235"/>
                    <a:pt x="1" y="234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4" y="105"/>
                    <a:pt x="41" y="104"/>
                    <a:pt x="39" y="101"/>
                  </a:cubicBezTo>
                  <a:cubicBezTo>
                    <a:pt x="37" y="99"/>
                    <a:pt x="36" y="96"/>
                    <a:pt x="36" y="9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60" y="1"/>
                    <a:pt x="62" y="3"/>
                    <a:pt x="61" y="5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5" y="96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3" y="97"/>
                    <a:pt x="97" y="97"/>
                    <a:pt x="99" y="101"/>
                  </a:cubicBezTo>
                  <a:cubicBezTo>
                    <a:pt x="101" y="103"/>
                    <a:pt x="100" y="106"/>
                    <a:pt x="98" y="109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7" y="239"/>
                    <a:pt x="5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3" name="Freeform 1084"/>
            <p:cNvSpPr>
              <a:spLocks/>
            </p:cNvSpPr>
            <p:nvPr/>
          </p:nvSpPr>
          <p:spPr bwMode="auto">
            <a:xfrm>
              <a:off x="2559103" y="7912111"/>
              <a:ext cx="349253" cy="765176"/>
            </a:xfrm>
            <a:custGeom>
              <a:avLst/>
              <a:gdLst>
                <a:gd name="T0" fmla="*/ 52 w 110"/>
                <a:gd name="T1" fmla="*/ 241 h 241"/>
                <a:gd name="T2" fmla="*/ 52 w 110"/>
                <a:gd name="T3" fmla="*/ 241 h 241"/>
                <a:gd name="T4" fmla="*/ 48 w 110"/>
                <a:gd name="T5" fmla="*/ 237 h 241"/>
                <a:gd name="T6" fmla="*/ 60 w 110"/>
                <a:gd name="T7" fmla="*/ 146 h 241"/>
                <a:gd name="T8" fmla="*/ 59 w 110"/>
                <a:gd name="T9" fmla="*/ 144 h 241"/>
                <a:gd name="T10" fmla="*/ 56 w 110"/>
                <a:gd name="T11" fmla="*/ 143 h 241"/>
                <a:gd name="T12" fmla="*/ 9 w 110"/>
                <a:gd name="T13" fmla="*/ 143 h 241"/>
                <a:gd name="T14" fmla="*/ 1 w 110"/>
                <a:gd name="T15" fmla="*/ 139 h 241"/>
                <a:gd name="T16" fmla="*/ 3 w 110"/>
                <a:gd name="T17" fmla="*/ 130 h 241"/>
                <a:gd name="T18" fmla="*/ 102 w 110"/>
                <a:gd name="T19" fmla="*/ 2 h 241"/>
                <a:gd name="T20" fmla="*/ 108 w 110"/>
                <a:gd name="T21" fmla="*/ 2 h 241"/>
                <a:gd name="T22" fmla="*/ 108 w 110"/>
                <a:gd name="T23" fmla="*/ 7 h 241"/>
                <a:gd name="T24" fmla="*/ 9 w 110"/>
                <a:gd name="T25" fmla="*/ 135 h 241"/>
                <a:gd name="T26" fmla="*/ 9 w 110"/>
                <a:gd name="T27" fmla="*/ 135 h 241"/>
                <a:gd name="T28" fmla="*/ 9 w 110"/>
                <a:gd name="T29" fmla="*/ 135 h 241"/>
                <a:gd name="T30" fmla="*/ 56 w 110"/>
                <a:gd name="T31" fmla="*/ 135 h 241"/>
                <a:gd name="T32" fmla="*/ 65 w 110"/>
                <a:gd name="T33" fmla="*/ 139 h 241"/>
                <a:gd name="T34" fmla="*/ 68 w 110"/>
                <a:gd name="T35" fmla="*/ 147 h 241"/>
                <a:gd name="T36" fmla="*/ 56 w 110"/>
                <a:gd name="T37" fmla="*/ 238 h 241"/>
                <a:gd name="T38" fmla="*/ 52 w 110"/>
                <a:gd name="T3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41">
                  <a:moveTo>
                    <a:pt x="52" y="241"/>
                  </a:moveTo>
                  <a:cubicBezTo>
                    <a:pt x="52" y="241"/>
                    <a:pt x="52" y="241"/>
                    <a:pt x="52" y="241"/>
                  </a:cubicBezTo>
                  <a:cubicBezTo>
                    <a:pt x="49" y="241"/>
                    <a:pt x="48" y="239"/>
                    <a:pt x="48" y="237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5"/>
                    <a:pt x="60" y="145"/>
                    <a:pt x="59" y="144"/>
                  </a:cubicBezTo>
                  <a:cubicBezTo>
                    <a:pt x="59" y="144"/>
                    <a:pt x="58" y="143"/>
                    <a:pt x="56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5" y="143"/>
                    <a:pt x="2" y="142"/>
                    <a:pt x="1" y="139"/>
                  </a:cubicBezTo>
                  <a:cubicBezTo>
                    <a:pt x="0" y="136"/>
                    <a:pt x="0" y="133"/>
                    <a:pt x="3" y="130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3" y="1"/>
                    <a:pt x="106" y="0"/>
                    <a:pt x="108" y="2"/>
                  </a:cubicBezTo>
                  <a:cubicBezTo>
                    <a:pt x="109" y="3"/>
                    <a:pt x="110" y="6"/>
                    <a:pt x="108" y="7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0" y="135"/>
                    <a:pt x="63" y="137"/>
                    <a:pt x="65" y="139"/>
                  </a:cubicBezTo>
                  <a:cubicBezTo>
                    <a:pt x="67" y="141"/>
                    <a:pt x="68" y="144"/>
                    <a:pt x="68" y="147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56" y="240"/>
                    <a:pt x="54" y="241"/>
                    <a:pt x="5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8" name="Group 2117"/>
          <p:cNvGrpSpPr/>
          <p:nvPr/>
        </p:nvGrpSpPr>
        <p:grpSpPr>
          <a:xfrm>
            <a:off x="10431195" y="4987857"/>
            <a:ext cx="412924" cy="376941"/>
            <a:chOff x="5221361" y="7953386"/>
            <a:chExt cx="765181" cy="698500"/>
          </a:xfrm>
          <a:solidFill>
            <a:schemeClr val="accent1"/>
          </a:solidFill>
        </p:grpSpPr>
        <p:sp>
          <p:nvSpPr>
            <p:cNvPr id="2155" name="Freeform 1085"/>
            <p:cNvSpPr>
              <a:spLocks/>
            </p:cNvSpPr>
            <p:nvPr/>
          </p:nvSpPr>
          <p:spPr bwMode="auto">
            <a:xfrm>
              <a:off x="5375350" y="7953386"/>
              <a:ext cx="458791" cy="193675"/>
            </a:xfrm>
            <a:custGeom>
              <a:avLst/>
              <a:gdLst>
                <a:gd name="T0" fmla="*/ 140 w 144"/>
                <a:gd name="T1" fmla="*/ 61 h 61"/>
                <a:gd name="T2" fmla="*/ 136 w 144"/>
                <a:gd name="T3" fmla="*/ 57 h 61"/>
                <a:gd name="T4" fmla="*/ 136 w 144"/>
                <a:gd name="T5" fmla="*/ 8 h 61"/>
                <a:gd name="T6" fmla="*/ 8 w 144"/>
                <a:gd name="T7" fmla="*/ 8 h 61"/>
                <a:gd name="T8" fmla="*/ 8 w 144"/>
                <a:gd name="T9" fmla="*/ 57 h 61"/>
                <a:gd name="T10" fmla="*/ 4 w 144"/>
                <a:gd name="T11" fmla="*/ 61 h 61"/>
                <a:gd name="T12" fmla="*/ 0 w 144"/>
                <a:gd name="T13" fmla="*/ 57 h 61"/>
                <a:gd name="T14" fmla="*/ 0 w 144"/>
                <a:gd name="T15" fmla="*/ 4 h 61"/>
                <a:gd name="T16" fmla="*/ 4 w 144"/>
                <a:gd name="T17" fmla="*/ 0 h 61"/>
                <a:gd name="T18" fmla="*/ 140 w 144"/>
                <a:gd name="T19" fmla="*/ 0 h 61"/>
                <a:gd name="T20" fmla="*/ 144 w 144"/>
                <a:gd name="T21" fmla="*/ 4 h 61"/>
                <a:gd name="T22" fmla="*/ 144 w 144"/>
                <a:gd name="T23" fmla="*/ 57 h 61"/>
                <a:gd name="T24" fmla="*/ 140 w 144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1">
                  <a:moveTo>
                    <a:pt x="140" y="61"/>
                  </a:moveTo>
                  <a:cubicBezTo>
                    <a:pt x="137" y="61"/>
                    <a:pt x="136" y="59"/>
                    <a:pt x="136" y="5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9"/>
                    <a:pt x="142" y="61"/>
                    <a:pt x="14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6" name="Freeform 1086"/>
            <p:cNvSpPr>
              <a:spLocks/>
            </p:cNvSpPr>
            <p:nvPr/>
          </p:nvSpPr>
          <p:spPr bwMode="auto">
            <a:xfrm>
              <a:off x="5375350" y="8118486"/>
              <a:ext cx="458791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6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7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1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7" name="Freeform 1087"/>
            <p:cNvSpPr>
              <a:spLocks/>
            </p:cNvSpPr>
            <p:nvPr/>
          </p:nvSpPr>
          <p:spPr bwMode="auto">
            <a:xfrm>
              <a:off x="5489651" y="8562986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8" name="Freeform 1088"/>
            <p:cNvSpPr>
              <a:spLocks/>
            </p:cNvSpPr>
            <p:nvPr/>
          </p:nvSpPr>
          <p:spPr bwMode="auto">
            <a:xfrm>
              <a:off x="5808741" y="7991486"/>
              <a:ext cx="177801" cy="203200"/>
            </a:xfrm>
            <a:custGeom>
              <a:avLst/>
              <a:gdLst>
                <a:gd name="T0" fmla="*/ 4 w 56"/>
                <a:gd name="T1" fmla="*/ 64 h 64"/>
                <a:gd name="T2" fmla="*/ 0 w 56"/>
                <a:gd name="T3" fmla="*/ 60 h 64"/>
                <a:gd name="T4" fmla="*/ 4 w 56"/>
                <a:gd name="T5" fmla="*/ 56 h 64"/>
                <a:gd name="T6" fmla="*/ 48 w 56"/>
                <a:gd name="T7" fmla="*/ 8 h 64"/>
                <a:gd name="T8" fmla="*/ 4 w 56"/>
                <a:gd name="T9" fmla="*/ 8 h 64"/>
                <a:gd name="T10" fmla="*/ 0 w 56"/>
                <a:gd name="T11" fmla="*/ 4 h 64"/>
                <a:gd name="T12" fmla="*/ 4 w 56"/>
                <a:gd name="T13" fmla="*/ 0 h 64"/>
                <a:gd name="T14" fmla="*/ 52 w 56"/>
                <a:gd name="T15" fmla="*/ 0 h 64"/>
                <a:gd name="T16" fmla="*/ 56 w 56"/>
                <a:gd name="T17" fmla="*/ 4 h 64"/>
                <a:gd name="T18" fmla="*/ 4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24" y="56"/>
                    <a:pt x="46" y="35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32"/>
                    <a:pt x="3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9" name="Freeform 1089"/>
            <p:cNvSpPr>
              <a:spLocks/>
            </p:cNvSpPr>
            <p:nvPr/>
          </p:nvSpPr>
          <p:spPr bwMode="auto">
            <a:xfrm>
              <a:off x="5221361" y="7991486"/>
              <a:ext cx="179389" cy="203200"/>
            </a:xfrm>
            <a:custGeom>
              <a:avLst/>
              <a:gdLst>
                <a:gd name="T0" fmla="*/ 52 w 56"/>
                <a:gd name="T1" fmla="*/ 64 h 64"/>
                <a:gd name="T2" fmla="*/ 0 w 56"/>
                <a:gd name="T3" fmla="*/ 4 h 64"/>
                <a:gd name="T4" fmla="*/ 4 w 56"/>
                <a:gd name="T5" fmla="*/ 0 h 64"/>
                <a:gd name="T6" fmla="*/ 52 w 56"/>
                <a:gd name="T7" fmla="*/ 0 h 64"/>
                <a:gd name="T8" fmla="*/ 56 w 56"/>
                <a:gd name="T9" fmla="*/ 4 h 64"/>
                <a:gd name="T10" fmla="*/ 52 w 56"/>
                <a:gd name="T11" fmla="*/ 8 h 64"/>
                <a:gd name="T12" fmla="*/ 8 w 56"/>
                <a:gd name="T13" fmla="*/ 8 h 64"/>
                <a:gd name="T14" fmla="*/ 52 w 56"/>
                <a:gd name="T15" fmla="*/ 56 h 64"/>
                <a:gd name="T16" fmla="*/ 56 w 56"/>
                <a:gd name="T17" fmla="*/ 60 h 64"/>
                <a:gd name="T18" fmla="*/ 52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52" y="64"/>
                  </a:moveTo>
                  <a:cubicBezTo>
                    <a:pt x="22" y="64"/>
                    <a:pt x="0" y="3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35"/>
                    <a:pt x="32" y="56"/>
                    <a:pt x="52" y="56"/>
                  </a:cubicBezTo>
                  <a:cubicBezTo>
                    <a:pt x="54" y="56"/>
                    <a:pt x="56" y="58"/>
                    <a:pt x="56" y="60"/>
                  </a:cubicBezTo>
                  <a:cubicBezTo>
                    <a:pt x="56" y="62"/>
                    <a:pt x="54" y="64"/>
                    <a:pt x="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0" name="Freeform 1090"/>
            <p:cNvSpPr>
              <a:spLocks/>
            </p:cNvSpPr>
            <p:nvPr/>
          </p:nvSpPr>
          <p:spPr bwMode="auto">
            <a:xfrm>
              <a:off x="5591251" y="8343911"/>
              <a:ext cx="25400" cy="244475"/>
            </a:xfrm>
            <a:custGeom>
              <a:avLst/>
              <a:gdLst>
                <a:gd name="T0" fmla="*/ 4 w 8"/>
                <a:gd name="T1" fmla="*/ 77 h 77"/>
                <a:gd name="T2" fmla="*/ 0 w 8"/>
                <a:gd name="T3" fmla="*/ 73 h 77"/>
                <a:gd name="T4" fmla="*/ 0 w 8"/>
                <a:gd name="T5" fmla="*/ 4 h 77"/>
                <a:gd name="T6" fmla="*/ 4 w 8"/>
                <a:gd name="T7" fmla="*/ 0 h 77"/>
                <a:gd name="T8" fmla="*/ 8 w 8"/>
                <a:gd name="T9" fmla="*/ 4 h 77"/>
                <a:gd name="T10" fmla="*/ 8 w 8"/>
                <a:gd name="T11" fmla="*/ 73 h 77"/>
                <a:gd name="T12" fmla="*/ 4 w 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7">
                  <a:moveTo>
                    <a:pt x="4" y="77"/>
                  </a:moveTo>
                  <a:cubicBezTo>
                    <a:pt x="1" y="77"/>
                    <a:pt x="0" y="75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5"/>
                    <a:pt x="6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1" name="Freeform 1091"/>
            <p:cNvSpPr>
              <a:spLocks/>
            </p:cNvSpPr>
            <p:nvPr/>
          </p:nvSpPr>
          <p:spPr bwMode="auto">
            <a:xfrm>
              <a:off x="5413450" y="8626486"/>
              <a:ext cx="38259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9674737" y="4967297"/>
            <a:ext cx="412926" cy="411208"/>
            <a:chOff x="3819587" y="7915286"/>
            <a:chExt cx="765182" cy="762000"/>
          </a:xfrm>
          <a:solidFill>
            <a:schemeClr val="accent1"/>
          </a:solidFill>
        </p:grpSpPr>
        <p:sp>
          <p:nvSpPr>
            <p:cNvPr id="2152" name="Freeform 1092"/>
            <p:cNvSpPr>
              <a:spLocks noEditPoints="1"/>
            </p:cNvSpPr>
            <p:nvPr/>
          </p:nvSpPr>
          <p:spPr bwMode="auto">
            <a:xfrm>
              <a:off x="3948176" y="7915286"/>
              <a:ext cx="509591" cy="508000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3" name="Freeform 1093"/>
            <p:cNvSpPr>
              <a:spLocks/>
            </p:cNvSpPr>
            <p:nvPr/>
          </p:nvSpPr>
          <p:spPr bwMode="auto">
            <a:xfrm>
              <a:off x="4202178" y="8267711"/>
              <a:ext cx="382591" cy="409575"/>
            </a:xfrm>
            <a:custGeom>
              <a:avLst/>
              <a:gdLst>
                <a:gd name="T0" fmla="*/ 49 w 120"/>
                <a:gd name="T1" fmla="*/ 129 h 129"/>
                <a:gd name="T2" fmla="*/ 46 w 120"/>
                <a:gd name="T3" fmla="*/ 127 h 129"/>
                <a:gd name="T4" fmla="*/ 1 w 120"/>
                <a:gd name="T5" fmla="*/ 50 h 129"/>
                <a:gd name="T6" fmla="*/ 2 w 120"/>
                <a:gd name="T7" fmla="*/ 44 h 129"/>
                <a:gd name="T8" fmla="*/ 8 w 120"/>
                <a:gd name="T9" fmla="*/ 46 h 129"/>
                <a:gd name="T10" fmla="*/ 48 w 120"/>
                <a:gd name="T11" fmla="*/ 116 h 129"/>
                <a:gd name="T12" fmla="*/ 63 w 120"/>
                <a:gd name="T13" fmla="*/ 76 h 129"/>
                <a:gd name="T14" fmla="*/ 68 w 120"/>
                <a:gd name="T15" fmla="*/ 73 h 129"/>
                <a:gd name="T16" fmla="*/ 108 w 120"/>
                <a:gd name="T17" fmla="*/ 80 h 129"/>
                <a:gd name="T18" fmla="*/ 66 w 120"/>
                <a:gd name="T19" fmla="*/ 7 h 129"/>
                <a:gd name="T20" fmla="*/ 67 w 120"/>
                <a:gd name="T21" fmla="*/ 2 h 129"/>
                <a:gd name="T22" fmla="*/ 73 w 120"/>
                <a:gd name="T23" fmla="*/ 3 h 129"/>
                <a:gd name="T24" fmla="*/ 119 w 120"/>
                <a:gd name="T25" fmla="*/ 83 h 129"/>
                <a:gd name="T26" fmla="*/ 119 w 120"/>
                <a:gd name="T27" fmla="*/ 87 h 129"/>
                <a:gd name="T28" fmla="*/ 115 w 120"/>
                <a:gd name="T29" fmla="*/ 89 h 129"/>
                <a:gd name="T30" fmla="*/ 70 w 120"/>
                <a:gd name="T31" fmla="*/ 81 h 129"/>
                <a:gd name="T32" fmla="*/ 53 w 120"/>
                <a:gd name="T33" fmla="*/ 126 h 129"/>
                <a:gd name="T34" fmla="*/ 49 w 120"/>
                <a:gd name="T3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9">
                  <a:moveTo>
                    <a:pt x="49" y="129"/>
                  </a:moveTo>
                  <a:cubicBezTo>
                    <a:pt x="48" y="129"/>
                    <a:pt x="46" y="128"/>
                    <a:pt x="46" y="12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8"/>
                    <a:pt x="0" y="45"/>
                    <a:pt x="2" y="44"/>
                  </a:cubicBezTo>
                  <a:cubicBezTo>
                    <a:pt x="4" y="43"/>
                    <a:pt x="7" y="44"/>
                    <a:pt x="8" y="4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4"/>
                    <a:pt x="66" y="73"/>
                    <a:pt x="68" y="73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7" y="2"/>
                  </a:cubicBezTo>
                  <a:cubicBezTo>
                    <a:pt x="69" y="0"/>
                    <a:pt x="71" y="1"/>
                    <a:pt x="73" y="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20" y="84"/>
                    <a:pt x="120" y="86"/>
                    <a:pt x="119" y="87"/>
                  </a:cubicBezTo>
                  <a:cubicBezTo>
                    <a:pt x="118" y="89"/>
                    <a:pt x="117" y="89"/>
                    <a:pt x="115" y="8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2" y="128"/>
                    <a:pt x="51" y="129"/>
                    <a:pt x="4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4" name="Freeform 1094"/>
            <p:cNvSpPr>
              <a:spLocks/>
            </p:cNvSpPr>
            <p:nvPr/>
          </p:nvSpPr>
          <p:spPr bwMode="auto">
            <a:xfrm>
              <a:off x="3819587" y="8270886"/>
              <a:ext cx="382591" cy="406400"/>
            </a:xfrm>
            <a:custGeom>
              <a:avLst/>
              <a:gdLst>
                <a:gd name="T0" fmla="*/ 71 w 120"/>
                <a:gd name="T1" fmla="*/ 128 h 128"/>
                <a:gd name="T2" fmla="*/ 71 w 120"/>
                <a:gd name="T3" fmla="*/ 128 h 128"/>
                <a:gd name="T4" fmla="*/ 67 w 120"/>
                <a:gd name="T5" fmla="*/ 125 h 128"/>
                <a:gd name="T6" fmla="*/ 49 w 120"/>
                <a:gd name="T7" fmla="*/ 80 h 128"/>
                <a:gd name="T8" fmla="*/ 5 w 120"/>
                <a:gd name="T9" fmla="*/ 88 h 128"/>
                <a:gd name="T10" fmla="*/ 1 w 120"/>
                <a:gd name="T11" fmla="*/ 86 h 128"/>
                <a:gd name="T12" fmla="*/ 1 w 120"/>
                <a:gd name="T13" fmla="*/ 82 h 128"/>
                <a:gd name="T14" fmla="*/ 47 w 120"/>
                <a:gd name="T15" fmla="*/ 2 h 128"/>
                <a:gd name="T16" fmla="*/ 53 w 120"/>
                <a:gd name="T17" fmla="*/ 1 h 128"/>
                <a:gd name="T18" fmla="*/ 54 w 120"/>
                <a:gd name="T19" fmla="*/ 6 h 128"/>
                <a:gd name="T20" fmla="*/ 12 w 120"/>
                <a:gd name="T21" fmla="*/ 79 h 128"/>
                <a:gd name="T22" fmla="*/ 51 w 120"/>
                <a:gd name="T23" fmla="*/ 72 h 128"/>
                <a:gd name="T24" fmla="*/ 56 w 120"/>
                <a:gd name="T25" fmla="*/ 75 h 128"/>
                <a:gd name="T26" fmla="*/ 72 w 120"/>
                <a:gd name="T27" fmla="*/ 115 h 128"/>
                <a:gd name="T28" fmla="*/ 112 w 120"/>
                <a:gd name="T29" fmla="*/ 45 h 128"/>
                <a:gd name="T30" fmla="*/ 118 w 120"/>
                <a:gd name="T31" fmla="*/ 43 h 128"/>
                <a:gd name="T32" fmla="*/ 119 w 120"/>
                <a:gd name="T33" fmla="*/ 49 h 128"/>
                <a:gd name="T34" fmla="*/ 74 w 120"/>
                <a:gd name="T35" fmla="*/ 126 h 128"/>
                <a:gd name="T36" fmla="*/ 71 w 120"/>
                <a:gd name="T3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8">
                  <a:moveTo>
                    <a:pt x="71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69" y="128"/>
                    <a:pt x="68" y="127"/>
                    <a:pt x="67" y="125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0" y="85"/>
                    <a:pt x="0" y="83"/>
                    <a:pt x="1" y="8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5" y="2"/>
                    <a:pt x="55" y="4"/>
                    <a:pt x="54" y="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2"/>
                    <a:pt x="55" y="73"/>
                    <a:pt x="56" y="7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3" y="43"/>
                    <a:pt x="116" y="42"/>
                    <a:pt x="118" y="43"/>
                  </a:cubicBezTo>
                  <a:cubicBezTo>
                    <a:pt x="120" y="44"/>
                    <a:pt x="120" y="47"/>
                    <a:pt x="119" y="49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7"/>
                    <a:pt x="72" y="128"/>
                    <a:pt x="7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0" name="Group 2119"/>
          <p:cNvGrpSpPr/>
          <p:nvPr/>
        </p:nvGrpSpPr>
        <p:grpSpPr>
          <a:xfrm>
            <a:off x="8161823" y="5722035"/>
            <a:ext cx="412924" cy="412065"/>
            <a:chOff x="1016040" y="9313874"/>
            <a:chExt cx="765181" cy="763588"/>
          </a:xfrm>
          <a:solidFill>
            <a:schemeClr val="accent1"/>
          </a:solidFill>
        </p:grpSpPr>
        <p:sp>
          <p:nvSpPr>
            <p:cNvPr id="2146" name="Freeform 1095"/>
            <p:cNvSpPr>
              <a:spLocks noEditPoints="1"/>
            </p:cNvSpPr>
            <p:nvPr/>
          </p:nvSpPr>
          <p:spPr bwMode="auto">
            <a:xfrm>
              <a:off x="1016040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53 w 240"/>
                <a:gd name="T5" fmla="*/ 21 h 240"/>
                <a:gd name="T6" fmla="*/ 120 w 240"/>
                <a:gd name="T7" fmla="*/ 0 h 240"/>
                <a:gd name="T8" fmla="*/ 240 w 240"/>
                <a:gd name="T9" fmla="*/ 120 h 240"/>
                <a:gd name="T10" fmla="*/ 228 w 240"/>
                <a:gd name="T11" fmla="*/ 172 h 240"/>
                <a:gd name="T12" fmla="*/ 188 w 240"/>
                <a:gd name="T13" fmla="*/ 219 h 240"/>
                <a:gd name="T14" fmla="*/ 120 w 240"/>
                <a:gd name="T15" fmla="*/ 240 h 240"/>
                <a:gd name="T16" fmla="*/ 120 w 240"/>
                <a:gd name="T17" fmla="*/ 8 h 240"/>
                <a:gd name="T18" fmla="*/ 57 w 240"/>
                <a:gd name="T19" fmla="*/ 27 h 240"/>
                <a:gd name="T20" fmla="*/ 8 w 240"/>
                <a:gd name="T21" fmla="*/ 120 h 240"/>
                <a:gd name="T22" fmla="*/ 120 w 240"/>
                <a:gd name="T23" fmla="*/ 232 h 240"/>
                <a:gd name="T24" fmla="*/ 183 w 240"/>
                <a:gd name="T25" fmla="*/ 212 h 240"/>
                <a:gd name="T26" fmla="*/ 221 w 240"/>
                <a:gd name="T27" fmla="*/ 168 h 240"/>
                <a:gd name="T28" fmla="*/ 232 w 240"/>
                <a:gd name="T29" fmla="*/ 120 h 240"/>
                <a:gd name="T30" fmla="*/ 120 w 240"/>
                <a:gd name="T31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80"/>
                    <a:pt x="20" y="43"/>
                    <a:pt x="53" y="21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38"/>
                    <a:pt x="236" y="156"/>
                    <a:pt x="228" y="172"/>
                  </a:cubicBezTo>
                  <a:cubicBezTo>
                    <a:pt x="219" y="191"/>
                    <a:pt x="205" y="207"/>
                    <a:pt x="188" y="219"/>
                  </a:cubicBezTo>
                  <a:cubicBezTo>
                    <a:pt x="168" y="233"/>
                    <a:pt x="144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7" y="8"/>
                    <a:pt x="76" y="15"/>
                    <a:pt x="57" y="27"/>
                  </a:cubicBezTo>
                  <a:cubicBezTo>
                    <a:pt x="26" y="48"/>
                    <a:pt x="8" y="83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43" y="232"/>
                    <a:pt x="165" y="225"/>
                    <a:pt x="183" y="212"/>
                  </a:cubicBezTo>
                  <a:cubicBezTo>
                    <a:pt x="200" y="201"/>
                    <a:pt x="213" y="186"/>
                    <a:pt x="221" y="168"/>
                  </a:cubicBezTo>
                  <a:cubicBezTo>
                    <a:pt x="228" y="153"/>
                    <a:pt x="232" y="137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7" name="Freeform 1096"/>
            <p:cNvSpPr>
              <a:spLocks/>
            </p:cNvSpPr>
            <p:nvPr/>
          </p:nvSpPr>
          <p:spPr bwMode="auto">
            <a:xfrm>
              <a:off x="1427206" y="9744087"/>
              <a:ext cx="193677" cy="269875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1 w 61"/>
                <a:gd name="T5" fmla="*/ 7 h 85"/>
                <a:gd name="T6" fmla="*/ 2 w 61"/>
                <a:gd name="T7" fmla="*/ 1 h 85"/>
                <a:gd name="T8" fmla="*/ 8 w 61"/>
                <a:gd name="T9" fmla="*/ 2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1" y="83"/>
                    <a:pt x="59" y="84"/>
                  </a:cubicBezTo>
                  <a:cubicBezTo>
                    <a:pt x="58" y="85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8" name="Freeform 1097"/>
            <p:cNvSpPr>
              <a:spLocks/>
            </p:cNvSpPr>
            <p:nvPr/>
          </p:nvSpPr>
          <p:spPr bwMode="auto">
            <a:xfrm>
              <a:off x="1174792" y="9374199"/>
              <a:ext cx="195264" cy="271463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2 w 61"/>
                <a:gd name="T5" fmla="*/ 7 h 85"/>
                <a:gd name="T6" fmla="*/ 3 w 61"/>
                <a:gd name="T7" fmla="*/ 2 h 85"/>
                <a:gd name="T8" fmla="*/ 8 w 61"/>
                <a:gd name="T9" fmla="*/ 3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0" y="83"/>
                    <a:pt x="59" y="84"/>
                  </a:cubicBezTo>
                  <a:cubicBezTo>
                    <a:pt x="58" y="84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9" name="Freeform 1098"/>
            <p:cNvSpPr>
              <a:spLocks/>
            </p:cNvSpPr>
            <p:nvPr/>
          </p:nvSpPr>
          <p:spPr bwMode="auto">
            <a:xfrm>
              <a:off x="1452606" y="9715512"/>
              <a:ext cx="293690" cy="152400"/>
            </a:xfrm>
            <a:custGeom>
              <a:avLst/>
              <a:gdLst>
                <a:gd name="T0" fmla="*/ 88 w 92"/>
                <a:gd name="T1" fmla="*/ 48 h 48"/>
                <a:gd name="T2" fmla="*/ 86 w 92"/>
                <a:gd name="T3" fmla="*/ 48 h 48"/>
                <a:gd name="T4" fmla="*/ 3 w 92"/>
                <a:gd name="T5" fmla="*/ 8 h 48"/>
                <a:gd name="T6" fmla="*/ 1 w 92"/>
                <a:gd name="T7" fmla="*/ 3 h 48"/>
                <a:gd name="T8" fmla="*/ 6 w 92"/>
                <a:gd name="T9" fmla="*/ 1 h 48"/>
                <a:gd name="T10" fmla="*/ 89 w 92"/>
                <a:gd name="T11" fmla="*/ 40 h 48"/>
                <a:gd name="T12" fmla="*/ 91 w 92"/>
                <a:gd name="T13" fmla="*/ 46 h 48"/>
                <a:gd name="T14" fmla="*/ 88 w 9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8">
                  <a:moveTo>
                    <a:pt x="88" y="48"/>
                  </a:moveTo>
                  <a:cubicBezTo>
                    <a:pt x="87" y="48"/>
                    <a:pt x="87" y="48"/>
                    <a:pt x="86" y="4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1" y="41"/>
                    <a:pt x="92" y="44"/>
                    <a:pt x="91" y="46"/>
                  </a:cubicBezTo>
                  <a:cubicBezTo>
                    <a:pt x="91" y="47"/>
                    <a:pt x="89" y="48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0" name="Freeform 1099"/>
            <p:cNvSpPr>
              <a:spLocks/>
            </p:cNvSpPr>
            <p:nvPr/>
          </p:nvSpPr>
          <p:spPr bwMode="auto">
            <a:xfrm>
              <a:off x="1050966" y="9520249"/>
              <a:ext cx="293690" cy="157163"/>
            </a:xfrm>
            <a:custGeom>
              <a:avLst/>
              <a:gdLst>
                <a:gd name="T0" fmla="*/ 87 w 92"/>
                <a:gd name="T1" fmla="*/ 49 h 49"/>
                <a:gd name="T2" fmla="*/ 86 w 92"/>
                <a:gd name="T3" fmla="*/ 48 h 49"/>
                <a:gd name="T4" fmla="*/ 3 w 92"/>
                <a:gd name="T5" fmla="*/ 9 h 49"/>
                <a:gd name="T6" fmla="*/ 1 w 92"/>
                <a:gd name="T7" fmla="*/ 3 h 49"/>
                <a:gd name="T8" fmla="*/ 6 w 92"/>
                <a:gd name="T9" fmla="*/ 1 h 49"/>
                <a:gd name="T10" fmla="*/ 89 w 92"/>
                <a:gd name="T11" fmla="*/ 41 h 49"/>
                <a:gd name="T12" fmla="*/ 91 w 92"/>
                <a:gd name="T13" fmla="*/ 46 h 49"/>
                <a:gd name="T14" fmla="*/ 87 w 9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9">
                  <a:moveTo>
                    <a:pt x="87" y="49"/>
                  </a:moveTo>
                  <a:cubicBezTo>
                    <a:pt x="87" y="49"/>
                    <a:pt x="86" y="48"/>
                    <a:pt x="86" y="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1" y="42"/>
                    <a:pt x="92" y="44"/>
                    <a:pt x="91" y="46"/>
                  </a:cubicBezTo>
                  <a:cubicBezTo>
                    <a:pt x="90" y="48"/>
                    <a:pt x="89" y="49"/>
                    <a:pt x="8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1" name="Freeform 1100"/>
            <p:cNvSpPr>
              <a:spLocks noEditPoints="1"/>
            </p:cNvSpPr>
            <p:nvPr/>
          </p:nvSpPr>
          <p:spPr bwMode="auto">
            <a:xfrm>
              <a:off x="1309730" y="9607562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1" name="Group 2120"/>
          <p:cNvGrpSpPr/>
          <p:nvPr/>
        </p:nvGrpSpPr>
        <p:grpSpPr>
          <a:xfrm>
            <a:off x="7405366" y="5722035"/>
            <a:ext cx="412924" cy="412065"/>
            <a:chOff x="-385733" y="9313874"/>
            <a:chExt cx="765181" cy="763588"/>
          </a:xfrm>
          <a:solidFill>
            <a:schemeClr val="accent1"/>
          </a:solidFill>
        </p:grpSpPr>
        <p:sp>
          <p:nvSpPr>
            <p:cNvPr id="2140" name="Freeform 1101"/>
            <p:cNvSpPr>
              <a:spLocks/>
            </p:cNvSpPr>
            <p:nvPr/>
          </p:nvSpPr>
          <p:spPr bwMode="auto">
            <a:xfrm>
              <a:off x="-19018" y="9466274"/>
              <a:ext cx="25400" cy="611188"/>
            </a:xfrm>
            <a:custGeom>
              <a:avLst/>
              <a:gdLst>
                <a:gd name="T0" fmla="*/ 4 w 8"/>
                <a:gd name="T1" fmla="*/ 192 h 192"/>
                <a:gd name="T2" fmla="*/ 0 w 8"/>
                <a:gd name="T3" fmla="*/ 188 h 192"/>
                <a:gd name="T4" fmla="*/ 0 w 8"/>
                <a:gd name="T5" fmla="*/ 4 h 192"/>
                <a:gd name="T6" fmla="*/ 4 w 8"/>
                <a:gd name="T7" fmla="*/ 0 h 192"/>
                <a:gd name="T8" fmla="*/ 8 w 8"/>
                <a:gd name="T9" fmla="*/ 4 h 192"/>
                <a:gd name="T10" fmla="*/ 8 w 8"/>
                <a:gd name="T11" fmla="*/ 188 h 192"/>
                <a:gd name="T12" fmla="*/ 4 w 8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6" y="192"/>
                    <a:pt x="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1" name="Freeform 1102"/>
            <p:cNvSpPr>
              <a:spLocks/>
            </p:cNvSpPr>
            <p:nvPr/>
          </p:nvSpPr>
          <p:spPr bwMode="auto">
            <a:xfrm>
              <a:off x="-312707" y="9759962"/>
              <a:ext cx="619130" cy="317500"/>
            </a:xfrm>
            <a:custGeom>
              <a:avLst/>
              <a:gdLst>
                <a:gd name="T0" fmla="*/ 97 w 194"/>
                <a:gd name="T1" fmla="*/ 100 h 100"/>
                <a:gd name="T2" fmla="*/ 0 w 194"/>
                <a:gd name="T3" fmla="*/ 4 h 100"/>
                <a:gd name="T4" fmla="*/ 4 w 194"/>
                <a:gd name="T5" fmla="*/ 0 h 100"/>
                <a:gd name="T6" fmla="*/ 8 w 194"/>
                <a:gd name="T7" fmla="*/ 4 h 100"/>
                <a:gd name="T8" fmla="*/ 97 w 194"/>
                <a:gd name="T9" fmla="*/ 92 h 100"/>
                <a:gd name="T10" fmla="*/ 186 w 194"/>
                <a:gd name="T11" fmla="*/ 4 h 100"/>
                <a:gd name="T12" fmla="*/ 190 w 194"/>
                <a:gd name="T13" fmla="*/ 0 h 100"/>
                <a:gd name="T14" fmla="*/ 194 w 194"/>
                <a:gd name="T15" fmla="*/ 4 h 100"/>
                <a:gd name="T16" fmla="*/ 97 w 19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00">
                  <a:moveTo>
                    <a:pt x="97" y="100"/>
                  </a:moveTo>
                  <a:cubicBezTo>
                    <a:pt x="44" y="100"/>
                    <a:pt x="0" y="5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2"/>
                    <a:pt x="48" y="92"/>
                    <a:pt x="97" y="92"/>
                  </a:cubicBezTo>
                  <a:cubicBezTo>
                    <a:pt x="146" y="92"/>
                    <a:pt x="186" y="52"/>
                    <a:pt x="186" y="4"/>
                  </a:cubicBezTo>
                  <a:cubicBezTo>
                    <a:pt x="186" y="2"/>
                    <a:pt x="187" y="0"/>
                    <a:pt x="190" y="0"/>
                  </a:cubicBezTo>
                  <a:cubicBezTo>
                    <a:pt x="192" y="0"/>
                    <a:pt x="194" y="2"/>
                    <a:pt x="194" y="4"/>
                  </a:cubicBezTo>
                  <a:cubicBezTo>
                    <a:pt x="194" y="57"/>
                    <a:pt x="150" y="100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2" name="Freeform 1103"/>
            <p:cNvSpPr>
              <a:spLocks noEditPoints="1"/>
            </p:cNvSpPr>
            <p:nvPr/>
          </p:nvSpPr>
          <p:spPr bwMode="auto">
            <a:xfrm>
              <a:off x="-79343" y="9313874"/>
              <a:ext cx="152401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3" name="Freeform 1104"/>
            <p:cNvSpPr>
              <a:spLocks/>
            </p:cNvSpPr>
            <p:nvPr/>
          </p:nvSpPr>
          <p:spPr bwMode="auto">
            <a:xfrm>
              <a:off x="-146019" y="9453574"/>
              <a:ext cx="279402" cy="25400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4" name="Freeform 1105"/>
            <p:cNvSpPr>
              <a:spLocks/>
            </p:cNvSpPr>
            <p:nvPr/>
          </p:nvSpPr>
          <p:spPr bwMode="auto">
            <a:xfrm>
              <a:off x="187359" y="9759962"/>
              <a:ext cx="192089" cy="114300"/>
            </a:xfrm>
            <a:custGeom>
              <a:avLst/>
              <a:gdLst>
                <a:gd name="T0" fmla="*/ 56 w 60"/>
                <a:gd name="T1" fmla="*/ 36 h 36"/>
                <a:gd name="T2" fmla="*/ 53 w 60"/>
                <a:gd name="T3" fmla="*/ 35 h 36"/>
                <a:gd name="T4" fmla="*/ 32 w 60"/>
                <a:gd name="T5" fmla="*/ 10 h 36"/>
                <a:gd name="T6" fmla="*/ 7 w 60"/>
                <a:gd name="T7" fmla="*/ 31 h 36"/>
                <a:gd name="T8" fmla="*/ 1 w 60"/>
                <a:gd name="T9" fmla="*/ 31 h 36"/>
                <a:gd name="T10" fmla="*/ 1 w 60"/>
                <a:gd name="T11" fmla="*/ 25 h 36"/>
                <a:gd name="T12" fmla="*/ 30 w 60"/>
                <a:gd name="T13" fmla="*/ 1 h 36"/>
                <a:gd name="T14" fmla="*/ 33 w 60"/>
                <a:gd name="T15" fmla="*/ 0 h 36"/>
                <a:gd name="T16" fmla="*/ 36 w 60"/>
                <a:gd name="T17" fmla="*/ 1 h 36"/>
                <a:gd name="T18" fmla="*/ 59 w 60"/>
                <a:gd name="T19" fmla="*/ 29 h 36"/>
                <a:gd name="T20" fmla="*/ 59 w 60"/>
                <a:gd name="T21" fmla="*/ 35 h 36"/>
                <a:gd name="T22" fmla="*/ 56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56" y="36"/>
                  </a:moveTo>
                  <a:cubicBezTo>
                    <a:pt x="55" y="36"/>
                    <a:pt x="54" y="36"/>
                    <a:pt x="53" y="3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2"/>
                    <a:pt x="1" y="31"/>
                  </a:cubicBezTo>
                  <a:cubicBezTo>
                    <a:pt x="0" y="29"/>
                    <a:pt x="0" y="26"/>
                    <a:pt x="1" y="2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1"/>
                    <a:pt x="60" y="34"/>
                    <a:pt x="59" y="35"/>
                  </a:cubicBezTo>
                  <a:cubicBezTo>
                    <a:pt x="58" y="36"/>
                    <a:pt x="57" y="36"/>
                    <a:pt x="5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5" name="Freeform 1106"/>
            <p:cNvSpPr>
              <a:spLocks/>
            </p:cNvSpPr>
            <p:nvPr/>
          </p:nvSpPr>
          <p:spPr bwMode="auto">
            <a:xfrm>
              <a:off x="-385733" y="9759962"/>
              <a:ext cx="190501" cy="114300"/>
            </a:xfrm>
            <a:custGeom>
              <a:avLst/>
              <a:gdLst>
                <a:gd name="T0" fmla="*/ 4 w 60"/>
                <a:gd name="T1" fmla="*/ 36 h 36"/>
                <a:gd name="T2" fmla="*/ 1 w 60"/>
                <a:gd name="T3" fmla="*/ 35 h 36"/>
                <a:gd name="T4" fmla="*/ 1 w 60"/>
                <a:gd name="T5" fmla="*/ 29 h 36"/>
                <a:gd name="T6" fmla="*/ 24 w 60"/>
                <a:gd name="T7" fmla="*/ 1 h 36"/>
                <a:gd name="T8" fmla="*/ 27 w 60"/>
                <a:gd name="T9" fmla="*/ 0 h 36"/>
                <a:gd name="T10" fmla="*/ 30 w 60"/>
                <a:gd name="T11" fmla="*/ 1 h 36"/>
                <a:gd name="T12" fmla="*/ 59 w 60"/>
                <a:gd name="T13" fmla="*/ 25 h 36"/>
                <a:gd name="T14" fmla="*/ 59 w 60"/>
                <a:gd name="T15" fmla="*/ 31 h 36"/>
                <a:gd name="T16" fmla="*/ 53 w 60"/>
                <a:gd name="T17" fmla="*/ 31 h 36"/>
                <a:gd name="T18" fmla="*/ 28 w 60"/>
                <a:gd name="T19" fmla="*/ 10 h 36"/>
                <a:gd name="T20" fmla="*/ 7 w 60"/>
                <a:gd name="T21" fmla="*/ 35 h 36"/>
                <a:gd name="T22" fmla="*/ 4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4" y="36"/>
                  </a:moveTo>
                  <a:cubicBezTo>
                    <a:pt x="3" y="36"/>
                    <a:pt x="2" y="36"/>
                    <a:pt x="1" y="35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0" y="29"/>
                    <a:pt x="59" y="31"/>
                  </a:cubicBezTo>
                  <a:cubicBezTo>
                    <a:pt x="58" y="32"/>
                    <a:pt x="55" y="33"/>
                    <a:pt x="53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5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2" name="Group 2121"/>
          <p:cNvGrpSpPr/>
          <p:nvPr/>
        </p:nvGrpSpPr>
        <p:grpSpPr>
          <a:xfrm>
            <a:off x="8918280" y="5722035"/>
            <a:ext cx="412924" cy="412065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134" name="Freeform 1107"/>
            <p:cNvSpPr>
              <a:spLocks/>
            </p:cNvSpPr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5" name="Freeform 1108"/>
            <p:cNvSpPr>
              <a:spLocks/>
            </p:cNvSpPr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6" name="Freeform 1109"/>
            <p:cNvSpPr>
              <a:spLocks/>
            </p:cNvSpPr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7" name="Freeform 1110"/>
            <p:cNvSpPr>
              <a:spLocks/>
            </p:cNvSpPr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8" name="Freeform 1111"/>
            <p:cNvSpPr>
              <a:spLocks/>
            </p:cNvSpPr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9" name="Freeform 1112"/>
            <p:cNvSpPr>
              <a:spLocks/>
            </p:cNvSpPr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3" name="Group 2122"/>
          <p:cNvGrpSpPr/>
          <p:nvPr/>
        </p:nvGrpSpPr>
        <p:grpSpPr>
          <a:xfrm>
            <a:off x="9737276" y="5722035"/>
            <a:ext cx="261291" cy="412065"/>
            <a:chOff x="3935476" y="9313874"/>
            <a:chExt cx="484191" cy="763588"/>
          </a:xfrm>
          <a:solidFill>
            <a:schemeClr val="accent1"/>
          </a:solidFill>
        </p:grpSpPr>
        <p:sp>
          <p:nvSpPr>
            <p:cNvPr id="2129" name="Freeform 1113"/>
            <p:cNvSpPr>
              <a:spLocks noEditPoints="1"/>
            </p:cNvSpPr>
            <p:nvPr/>
          </p:nvSpPr>
          <p:spPr bwMode="auto">
            <a:xfrm>
              <a:off x="4240278" y="9313874"/>
              <a:ext cx="153989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0" name="Freeform 1114"/>
            <p:cNvSpPr>
              <a:spLocks noEditPoints="1"/>
            </p:cNvSpPr>
            <p:nvPr/>
          </p:nvSpPr>
          <p:spPr bwMode="auto">
            <a:xfrm>
              <a:off x="4087877" y="9415474"/>
              <a:ext cx="101601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1" name="Freeform 1115"/>
            <p:cNvSpPr>
              <a:spLocks/>
            </p:cNvSpPr>
            <p:nvPr/>
          </p:nvSpPr>
          <p:spPr bwMode="auto">
            <a:xfrm>
              <a:off x="4037077" y="9582162"/>
              <a:ext cx="76201" cy="279400"/>
            </a:xfrm>
            <a:custGeom>
              <a:avLst/>
              <a:gdLst>
                <a:gd name="T0" fmla="*/ 20 w 24"/>
                <a:gd name="T1" fmla="*/ 88 h 88"/>
                <a:gd name="T2" fmla="*/ 16 w 24"/>
                <a:gd name="T3" fmla="*/ 84 h 88"/>
                <a:gd name="T4" fmla="*/ 16 w 24"/>
                <a:gd name="T5" fmla="*/ 8 h 88"/>
                <a:gd name="T6" fmla="*/ 4 w 24"/>
                <a:gd name="T7" fmla="*/ 8 h 88"/>
                <a:gd name="T8" fmla="*/ 0 w 24"/>
                <a:gd name="T9" fmla="*/ 4 h 88"/>
                <a:gd name="T10" fmla="*/ 4 w 24"/>
                <a:gd name="T11" fmla="*/ 0 h 88"/>
                <a:gd name="T12" fmla="*/ 20 w 24"/>
                <a:gd name="T13" fmla="*/ 0 h 88"/>
                <a:gd name="T14" fmla="*/ 24 w 24"/>
                <a:gd name="T15" fmla="*/ 4 h 88"/>
                <a:gd name="T16" fmla="*/ 24 w 24"/>
                <a:gd name="T17" fmla="*/ 84 h 88"/>
                <a:gd name="T18" fmla="*/ 20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20" y="88"/>
                  </a:moveTo>
                  <a:cubicBezTo>
                    <a:pt x="18" y="88"/>
                    <a:pt x="16" y="86"/>
                    <a:pt x="16" y="8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2" name="Freeform 1116"/>
            <p:cNvSpPr>
              <a:spLocks/>
            </p:cNvSpPr>
            <p:nvPr/>
          </p:nvSpPr>
          <p:spPr bwMode="auto">
            <a:xfrm>
              <a:off x="4240278" y="9582162"/>
              <a:ext cx="76201" cy="279400"/>
            </a:xfrm>
            <a:custGeom>
              <a:avLst/>
              <a:gdLst>
                <a:gd name="T0" fmla="*/ 4 w 24"/>
                <a:gd name="T1" fmla="*/ 88 h 88"/>
                <a:gd name="T2" fmla="*/ 0 w 24"/>
                <a:gd name="T3" fmla="*/ 84 h 88"/>
                <a:gd name="T4" fmla="*/ 0 w 24"/>
                <a:gd name="T5" fmla="*/ 4 h 88"/>
                <a:gd name="T6" fmla="*/ 4 w 24"/>
                <a:gd name="T7" fmla="*/ 0 h 88"/>
                <a:gd name="T8" fmla="*/ 20 w 24"/>
                <a:gd name="T9" fmla="*/ 0 h 88"/>
                <a:gd name="T10" fmla="*/ 24 w 24"/>
                <a:gd name="T11" fmla="*/ 4 h 88"/>
                <a:gd name="T12" fmla="*/ 20 w 24"/>
                <a:gd name="T13" fmla="*/ 8 h 88"/>
                <a:gd name="T14" fmla="*/ 8 w 24"/>
                <a:gd name="T15" fmla="*/ 8 h 88"/>
                <a:gd name="T16" fmla="*/ 8 w 24"/>
                <a:gd name="T17" fmla="*/ 84 h 88"/>
                <a:gd name="T18" fmla="*/ 4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3" name="Freeform 1117"/>
            <p:cNvSpPr>
              <a:spLocks/>
            </p:cNvSpPr>
            <p:nvPr/>
          </p:nvSpPr>
          <p:spPr bwMode="auto">
            <a:xfrm>
              <a:off x="3935476" y="9832987"/>
              <a:ext cx="484191" cy="244475"/>
            </a:xfrm>
            <a:custGeom>
              <a:avLst/>
              <a:gdLst>
                <a:gd name="T0" fmla="*/ 148 w 152"/>
                <a:gd name="T1" fmla="*/ 77 h 77"/>
                <a:gd name="T2" fmla="*/ 4 w 152"/>
                <a:gd name="T3" fmla="*/ 77 h 77"/>
                <a:gd name="T4" fmla="*/ 0 w 152"/>
                <a:gd name="T5" fmla="*/ 75 h 77"/>
                <a:gd name="T6" fmla="*/ 1 w 152"/>
                <a:gd name="T7" fmla="*/ 71 h 77"/>
                <a:gd name="T8" fmla="*/ 49 w 152"/>
                <a:gd name="T9" fmla="*/ 3 h 77"/>
                <a:gd name="T10" fmla="*/ 54 w 152"/>
                <a:gd name="T11" fmla="*/ 2 h 77"/>
                <a:gd name="T12" fmla="*/ 55 w 152"/>
                <a:gd name="T13" fmla="*/ 7 h 77"/>
                <a:gd name="T14" fmla="*/ 12 w 152"/>
                <a:gd name="T15" fmla="*/ 69 h 77"/>
                <a:gd name="T16" fmla="*/ 140 w 152"/>
                <a:gd name="T17" fmla="*/ 69 h 77"/>
                <a:gd name="T18" fmla="*/ 97 w 152"/>
                <a:gd name="T19" fmla="*/ 7 h 77"/>
                <a:gd name="T20" fmla="*/ 98 w 152"/>
                <a:gd name="T21" fmla="*/ 2 h 77"/>
                <a:gd name="T22" fmla="*/ 103 w 152"/>
                <a:gd name="T23" fmla="*/ 3 h 77"/>
                <a:gd name="T24" fmla="*/ 151 w 152"/>
                <a:gd name="T25" fmla="*/ 71 h 77"/>
                <a:gd name="T26" fmla="*/ 152 w 152"/>
                <a:gd name="T27" fmla="*/ 75 h 77"/>
                <a:gd name="T28" fmla="*/ 148 w 152"/>
                <a:gd name="T2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77">
                  <a:moveTo>
                    <a:pt x="148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1" y="76"/>
                    <a:pt x="0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4" y="2"/>
                  </a:cubicBezTo>
                  <a:cubicBezTo>
                    <a:pt x="56" y="3"/>
                    <a:pt x="57" y="6"/>
                    <a:pt x="55" y="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6"/>
                    <a:pt x="96" y="3"/>
                    <a:pt x="98" y="2"/>
                  </a:cubicBezTo>
                  <a:cubicBezTo>
                    <a:pt x="100" y="0"/>
                    <a:pt x="102" y="1"/>
                    <a:pt x="103" y="3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52" y="72"/>
                    <a:pt x="152" y="74"/>
                    <a:pt x="152" y="75"/>
                  </a:cubicBezTo>
                  <a:cubicBezTo>
                    <a:pt x="151" y="76"/>
                    <a:pt x="149" y="77"/>
                    <a:pt x="1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10424341" y="5722035"/>
            <a:ext cx="412924" cy="412065"/>
            <a:chOff x="5208661" y="9313874"/>
            <a:chExt cx="765181" cy="763588"/>
          </a:xfrm>
          <a:solidFill>
            <a:schemeClr val="accent1"/>
          </a:solidFill>
        </p:grpSpPr>
        <p:sp>
          <p:nvSpPr>
            <p:cNvPr id="2125" name="Freeform 1118"/>
            <p:cNvSpPr>
              <a:spLocks noEditPoints="1"/>
            </p:cNvSpPr>
            <p:nvPr/>
          </p:nvSpPr>
          <p:spPr bwMode="auto">
            <a:xfrm>
              <a:off x="5208661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6" name="Freeform 1119"/>
            <p:cNvSpPr>
              <a:spLocks/>
            </p:cNvSpPr>
            <p:nvPr/>
          </p:nvSpPr>
          <p:spPr bwMode="auto">
            <a:xfrm>
              <a:off x="5384875" y="9769487"/>
              <a:ext cx="414341" cy="155575"/>
            </a:xfrm>
            <a:custGeom>
              <a:avLst/>
              <a:gdLst>
                <a:gd name="T0" fmla="*/ 65 w 130"/>
                <a:gd name="T1" fmla="*/ 49 h 49"/>
                <a:gd name="T2" fmla="*/ 1 w 130"/>
                <a:gd name="T3" fmla="*/ 7 h 49"/>
                <a:gd name="T4" fmla="*/ 3 w 130"/>
                <a:gd name="T5" fmla="*/ 1 h 49"/>
                <a:gd name="T6" fmla="*/ 9 w 130"/>
                <a:gd name="T7" fmla="*/ 3 h 49"/>
                <a:gd name="T8" fmla="*/ 65 w 130"/>
                <a:gd name="T9" fmla="*/ 41 h 49"/>
                <a:gd name="T10" fmla="*/ 121 w 130"/>
                <a:gd name="T11" fmla="*/ 3 h 49"/>
                <a:gd name="T12" fmla="*/ 127 w 130"/>
                <a:gd name="T13" fmla="*/ 1 h 49"/>
                <a:gd name="T14" fmla="*/ 129 w 130"/>
                <a:gd name="T15" fmla="*/ 7 h 49"/>
                <a:gd name="T16" fmla="*/ 65 w 13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9">
                  <a:moveTo>
                    <a:pt x="65" y="49"/>
                  </a:moveTo>
                  <a:cubicBezTo>
                    <a:pt x="38" y="49"/>
                    <a:pt x="14" y="33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20" y="27"/>
                    <a:pt x="41" y="41"/>
                    <a:pt x="65" y="41"/>
                  </a:cubicBezTo>
                  <a:cubicBezTo>
                    <a:pt x="89" y="41"/>
                    <a:pt x="110" y="27"/>
                    <a:pt x="121" y="3"/>
                  </a:cubicBezTo>
                  <a:cubicBezTo>
                    <a:pt x="122" y="1"/>
                    <a:pt x="125" y="0"/>
                    <a:pt x="127" y="1"/>
                  </a:cubicBezTo>
                  <a:cubicBezTo>
                    <a:pt x="129" y="2"/>
                    <a:pt x="130" y="5"/>
                    <a:pt x="129" y="7"/>
                  </a:cubicBezTo>
                  <a:cubicBezTo>
                    <a:pt x="116" y="33"/>
                    <a:pt x="92" y="49"/>
                    <a:pt x="6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7" name="Freeform 1120"/>
            <p:cNvSpPr>
              <a:spLocks noEditPoints="1"/>
            </p:cNvSpPr>
            <p:nvPr/>
          </p:nvSpPr>
          <p:spPr bwMode="auto">
            <a:xfrm>
              <a:off x="5426150" y="9582162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8" name="Freeform 1121"/>
            <p:cNvSpPr>
              <a:spLocks noEditPoints="1"/>
            </p:cNvSpPr>
            <p:nvPr/>
          </p:nvSpPr>
          <p:spPr bwMode="auto">
            <a:xfrm>
              <a:off x="5680152" y="9582162"/>
              <a:ext cx="77788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895026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803" name="Group 802"/>
          <p:cNvGrpSpPr/>
          <p:nvPr/>
        </p:nvGrpSpPr>
        <p:grpSpPr>
          <a:xfrm>
            <a:off x="5100870" y="5722035"/>
            <a:ext cx="412922" cy="412065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1216" name="Freeform 1125"/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7" name="Freeform 1126"/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8" name="Freeform 1127"/>
            <p:cNvSpPr>
              <a:spLocks/>
            </p:cNvSpPr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9" name="Freeform 1128"/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0" name="Freeform 1129"/>
            <p:cNvSpPr>
              <a:spLocks/>
            </p:cNvSpPr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4344419" y="2701368"/>
            <a:ext cx="412922" cy="412065"/>
            <a:chOff x="1140761" y="2459042"/>
            <a:chExt cx="765176" cy="763588"/>
          </a:xfrm>
          <a:solidFill>
            <a:schemeClr val="accent1"/>
          </a:solidFill>
        </p:grpSpPr>
        <p:sp>
          <p:nvSpPr>
            <p:cNvPr id="1213" name="Freeform 1130"/>
            <p:cNvSpPr>
              <a:spLocks noEditPoints="1"/>
            </p:cNvSpPr>
            <p:nvPr/>
          </p:nvSpPr>
          <p:spPr bwMode="auto">
            <a:xfrm>
              <a:off x="1140761" y="2459042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4" name="Freeform 1131"/>
            <p:cNvSpPr>
              <a:spLocks noEditPoints="1"/>
            </p:cNvSpPr>
            <p:nvPr/>
          </p:nvSpPr>
          <p:spPr bwMode="auto">
            <a:xfrm>
              <a:off x="1331261" y="2649542"/>
              <a:ext cx="382588" cy="381000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0 w 120"/>
                <a:gd name="T5" fmla="*/ 114 h 120"/>
                <a:gd name="T6" fmla="*/ 36 w 120"/>
                <a:gd name="T7" fmla="*/ 38 h 120"/>
                <a:gd name="T8" fmla="*/ 38 w 120"/>
                <a:gd name="T9" fmla="*/ 36 h 120"/>
                <a:gd name="T10" fmla="*/ 114 w 120"/>
                <a:gd name="T11" fmla="*/ 0 h 120"/>
                <a:gd name="T12" fmla="*/ 119 w 120"/>
                <a:gd name="T13" fmla="*/ 1 h 120"/>
                <a:gd name="T14" fmla="*/ 120 w 120"/>
                <a:gd name="T15" fmla="*/ 6 h 120"/>
                <a:gd name="T16" fmla="*/ 84 w 120"/>
                <a:gd name="T17" fmla="*/ 82 h 120"/>
                <a:gd name="T18" fmla="*/ 82 w 120"/>
                <a:gd name="T19" fmla="*/ 84 h 120"/>
                <a:gd name="T20" fmla="*/ 6 w 120"/>
                <a:gd name="T21" fmla="*/ 120 h 120"/>
                <a:gd name="T22" fmla="*/ 4 w 120"/>
                <a:gd name="T23" fmla="*/ 120 h 120"/>
                <a:gd name="T24" fmla="*/ 42 w 120"/>
                <a:gd name="T25" fmla="*/ 42 h 120"/>
                <a:gd name="T26" fmla="*/ 12 w 120"/>
                <a:gd name="T27" fmla="*/ 108 h 120"/>
                <a:gd name="T28" fmla="*/ 78 w 120"/>
                <a:gd name="T29" fmla="*/ 78 h 120"/>
                <a:gd name="T30" fmla="*/ 108 w 120"/>
                <a:gd name="T31" fmla="*/ 12 h 120"/>
                <a:gd name="T32" fmla="*/ 42 w 120"/>
                <a:gd name="T33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7" y="36"/>
                    <a:pt x="38" y="3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0"/>
                    <a:pt x="119" y="1"/>
                  </a:cubicBezTo>
                  <a:cubicBezTo>
                    <a:pt x="120" y="2"/>
                    <a:pt x="120" y="4"/>
                    <a:pt x="120" y="6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3"/>
                    <a:pt x="83" y="84"/>
                    <a:pt x="82" y="8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0"/>
                  </a:cubicBezTo>
                  <a:close/>
                  <a:moveTo>
                    <a:pt x="42" y="42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5" name="Freeform 1132"/>
            <p:cNvSpPr>
              <a:spLocks/>
            </p:cNvSpPr>
            <p:nvPr/>
          </p:nvSpPr>
          <p:spPr bwMode="auto">
            <a:xfrm>
              <a:off x="1447149" y="2763842"/>
              <a:ext cx="152400" cy="152400"/>
            </a:xfrm>
            <a:custGeom>
              <a:avLst/>
              <a:gdLst>
                <a:gd name="T0" fmla="*/ 44 w 48"/>
                <a:gd name="T1" fmla="*/ 48 h 48"/>
                <a:gd name="T2" fmla="*/ 41 w 48"/>
                <a:gd name="T3" fmla="*/ 47 h 48"/>
                <a:gd name="T4" fmla="*/ 1 w 48"/>
                <a:gd name="T5" fmla="*/ 7 h 48"/>
                <a:gd name="T6" fmla="*/ 1 w 48"/>
                <a:gd name="T7" fmla="*/ 1 h 48"/>
                <a:gd name="T8" fmla="*/ 7 w 48"/>
                <a:gd name="T9" fmla="*/ 1 h 48"/>
                <a:gd name="T10" fmla="*/ 47 w 48"/>
                <a:gd name="T11" fmla="*/ 41 h 48"/>
                <a:gd name="T12" fmla="*/ 47 w 48"/>
                <a:gd name="T13" fmla="*/ 47 h 48"/>
                <a:gd name="T14" fmla="*/ 4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4" y="48"/>
                  </a:moveTo>
                  <a:cubicBezTo>
                    <a:pt x="43" y="48"/>
                    <a:pt x="42" y="48"/>
                    <a:pt x="41" y="4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3"/>
                    <a:pt x="48" y="45"/>
                    <a:pt x="47" y="47"/>
                  </a:cubicBezTo>
                  <a:cubicBezTo>
                    <a:pt x="46" y="48"/>
                    <a:pt x="45" y="48"/>
                    <a:pt x="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05" name="Freeform 1133"/>
          <p:cNvSpPr>
            <a:spLocks/>
          </p:cNvSpPr>
          <p:nvPr/>
        </p:nvSpPr>
        <p:spPr bwMode="auto">
          <a:xfrm>
            <a:off x="5100870" y="2701367"/>
            <a:ext cx="146493" cy="412065"/>
          </a:xfrm>
          <a:custGeom>
            <a:avLst/>
            <a:gdLst>
              <a:gd name="T0" fmla="*/ 80 w 85"/>
              <a:gd name="T1" fmla="*/ 240 h 240"/>
              <a:gd name="T2" fmla="*/ 79 w 85"/>
              <a:gd name="T3" fmla="*/ 240 h 240"/>
              <a:gd name="T4" fmla="*/ 3 w 85"/>
              <a:gd name="T5" fmla="*/ 212 h 240"/>
              <a:gd name="T6" fmla="*/ 0 w 85"/>
              <a:gd name="T7" fmla="*/ 208 h 240"/>
              <a:gd name="T8" fmla="*/ 0 w 85"/>
              <a:gd name="T9" fmla="*/ 4 h 240"/>
              <a:gd name="T10" fmla="*/ 2 w 85"/>
              <a:gd name="T11" fmla="*/ 1 h 240"/>
              <a:gd name="T12" fmla="*/ 5 w 85"/>
              <a:gd name="T13" fmla="*/ 0 h 240"/>
              <a:gd name="T14" fmla="*/ 81 w 85"/>
              <a:gd name="T15" fmla="*/ 28 h 240"/>
              <a:gd name="T16" fmla="*/ 84 w 85"/>
              <a:gd name="T17" fmla="*/ 33 h 240"/>
              <a:gd name="T18" fmla="*/ 79 w 85"/>
              <a:gd name="T19" fmla="*/ 36 h 240"/>
              <a:gd name="T20" fmla="*/ 8 w 85"/>
              <a:gd name="T21" fmla="*/ 10 h 240"/>
              <a:gd name="T22" fmla="*/ 8 w 85"/>
              <a:gd name="T23" fmla="*/ 205 h 240"/>
              <a:gd name="T24" fmla="*/ 81 w 85"/>
              <a:gd name="T25" fmla="*/ 232 h 240"/>
              <a:gd name="T26" fmla="*/ 84 w 85"/>
              <a:gd name="T27" fmla="*/ 237 h 240"/>
              <a:gd name="T28" fmla="*/ 80 w 85"/>
              <a:gd name="T2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0">
                <a:moveTo>
                  <a:pt x="80" y="240"/>
                </a:moveTo>
                <a:cubicBezTo>
                  <a:pt x="80" y="240"/>
                  <a:pt x="79" y="240"/>
                  <a:pt x="79" y="240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1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81" y="28"/>
                  <a:pt x="81" y="28"/>
                  <a:pt x="81" y="28"/>
                </a:cubicBezTo>
                <a:cubicBezTo>
                  <a:pt x="83" y="29"/>
                  <a:pt x="85" y="31"/>
                  <a:pt x="84" y="33"/>
                </a:cubicBezTo>
                <a:cubicBezTo>
                  <a:pt x="83" y="35"/>
                  <a:pt x="81" y="37"/>
                  <a:pt x="79" y="3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205"/>
                  <a:pt x="8" y="205"/>
                  <a:pt x="8" y="205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3" y="233"/>
                  <a:pt x="85" y="235"/>
                  <a:pt x="84" y="237"/>
                </a:cubicBezTo>
                <a:cubicBezTo>
                  <a:pt x="83" y="239"/>
                  <a:pt x="82" y="240"/>
                  <a:pt x="80" y="2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6" name="Freeform 1134"/>
          <p:cNvSpPr>
            <a:spLocks/>
          </p:cNvSpPr>
          <p:nvPr/>
        </p:nvSpPr>
        <p:spPr bwMode="auto">
          <a:xfrm>
            <a:off x="5367300" y="2699654"/>
            <a:ext cx="146493" cy="413778"/>
          </a:xfrm>
          <a:custGeom>
            <a:avLst/>
            <a:gdLst>
              <a:gd name="T0" fmla="*/ 81 w 85"/>
              <a:gd name="T1" fmla="*/ 241 h 241"/>
              <a:gd name="T2" fmla="*/ 80 w 85"/>
              <a:gd name="T3" fmla="*/ 241 h 241"/>
              <a:gd name="T4" fmla="*/ 4 w 85"/>
              <a:gd name="T5" fmla="*/ 213 h 241"/>
              <a:gd name="T6" fmla="*/ 1 w 85"/>
              <a:gd name="T7" fmla="*/ 208 h 241"/>
              <a:gd name="T8" fmla="*/ 6 w 85"/>
              <a:gd name="T9" fmla="*/ 205 h 241"/>
              <a:gd name="T10" fmla="*/ 77 w 85"/>
              <a:gd name="T11" fmla="*/ 231 h 241"/>
              <a:gd name="T12" fmla="*/ 77 w 85"/>
              <a:gd name="T13" fmla="*/ 36 h 241"/>
              <a:gd name="T14" fmla="*/ 4 w 85"/>
              <a:gd name="T15" fmla="*/ 9 h 241"/>
              <a:gd name="T16" fmla="*/ 1 w 85"/>
              <a:gd name="T17" fmla="*/ 4 h 241"/>
              <a:gd name="T18" fmla="*/ 6 w 85"/>
              <a:gd name="T19" fmla="*/ 1 h 241"/>
              <a:gd name="T20" fmla="*/ 82 w 85"/>
              <a:gd name="T21" fmla="*/ 29 h 241"/>
              <a:gd name="T22" fmla="*/ 85 w 85"/>
              <a:gd name="T23" fmla="*/ 33 h 241"/>
              <a:gd name="T24" fmla="*/ 85 w 85"/>
              <a:gd name="T25" fmla="*/ 237 h 241"/>
              <a:gd name="T26" fmla="*/ 83 w 85"/>
              <a:gd name="T27" fmla="*/ 240 h 241"/>
              <a:gd name="T28" fmla="*/ 81 w 85"/>
              <a:gd name="T29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1">
                <a:moveTo>
                  <a:pt x="81" y="241"/>
                </a:moveTo>
                <a:cubicBezTo>
                  <a:pt x="81" y="241"/>
                  <a:pt x="80" y="241"/>
                  <a:pt x="80" y="241"/>
                </a:cubicBezTo>
                <a:cubicBezTo>
                  <a:pt x="4" y="213"/>
                  <a:pt x="4" y="213"/>
                  <a:pt x="4" y="213"/>
                </a:cubicBezTo>
                <a:cubicBezTo>
                  <a:pt x="2" y="212"/>
                  <a:pt x="0" y="210"/>
                  <a:pt x="1" y="208"/>
                </a:cubicBezTo>
                <a:cubicBezTo>
                  <a:pt x="2" y="206"/>
                  <a:pt x="4" y="204"/>
                  <a:pt x="6" y="205"/>
                </a:cubicBezTo>
                <a:cubicBezTo>
                  <a:pt x="77" y="231"/>
                  <a:pt x="77" y="231"/>
                  <a:pt x="77" y="231"/>
                </a:cubicBezTo>
                <a:cubicBezTo>
                  <a:pt x="77" y="36"/>
                  <a:pt x="77" y="36"/>
                  <a:pt x="77" y="36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4"/>
                </a:cubicBezTo>
                <a:cubicBezTo>
                  <a:pt x="2" y="2"/>
                  <a:pt x="4" y="0"/>
                  <a:pt x="6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5" y="31"/>
                  <a:pt x="85" y="33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8"/>
                  <a:pt x="84" y="240"/>
                  <a:pt x="83" y="240"/>
                </a:cubicBezTo>
                <a:cubicBezTo>
                  <a:pt x="83" y="241"/>
                  <a:pt x="82" y="241"/>
                  <a:pt x="81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7" name="Freeform 1135"/>
          <p:cNvSpPr>
            <a:spLocks/>
          </p:cNvSpPr>
          <p:nvPr/>
        </p:nvSpPr>
        <p:spPr bwMode="auto">
          <a:xfrm>
            <a:off x="5230230" y="2701367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8" name="Freeform 1136"/>
          <p:cNvSpPr>
            <a:spLocks/>
          </p:cNvSpPr>
          <p:nvPr/>
        </p:nvSpPr>
        <p:spPr bwMode="auto">
          <a:xfrm>
            <a:off x="5230230" y="3051751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9" name="Freeform 1141"/>
          <p:cNvSpPr>
            <a:spLocks/>
          </p:cNvSpPr>
          <p:nvPr/>
        </p:nvSpPr>
        <p:spPr bwMode="auto">
          <a:xfrm>
            <a:off x="5231943" y="2749342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0" name="Freeform 1142"/>
          <p:cNvSpPr>
            <a:spLocks/>
          </p:cNvSpPr>
          <p:nvPr/>
        </p:nvSpPr>
        <p:spPr bwMode="auto">
          <a:xfrm>
            <a:off x="5369012" y="2701367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11" name="Group 810"/>
          <p:cNvGrpSpPr/>
          <p:nvPr/>
        </p:nvGrpSpPr>
        <p:grpSpPr>
          <a:xfrm>
            <a:off x="3587967" y="449146"/>
            <a:ext cx="412922" cy="384651"/>
            <a:chOff x="-261003" y="-1714498"/>
            <a:chExt cx="765176" cy="712788"/>
          </a:xfrm>
          <a:solidFill>
            <a:schemeClr val="accent1"/>
          </a:solidFill>
        </p:grpSpPr>
        <p:sp>
          <p:nvSpPr>
            <p:cNvPr id="1208" name="Freeform 1143"/>
            <p:cNvSpPr>
              <a:spLocks noEditPoints="1"/>
            </p:cNvSpPr>
            <p:nvPr/>
          </p:nvSpPr>
          <p:spPr bwMode="auto">
            <a:xfrm>
              <a:off x="-261003" y="-1536698"/>
              <a:ext cx="765176" cy="165100"/>
            </a:xfrm>
            <a:custGeom>
              <a:avLst/>
              <a:gdLst>
                <a:gd name="T0" fmla="*/ 236 w 240"/>
                <a:gd name="T1" fmla="*/ 52 h 52"/>
                <a:gd name="T2" fmla="*/ 4 w 240"/>
                <a:gd name="T3" fmla="*/ 52 h 52"/>
                <a:gd name="T4" fmla="*/ 0 w 240"/>
                <a:gd name="T5" fmla="*/ 48 h 52"/>
                <a:gd name="T6" fmla="*/ 0 w 240"/>
                <a:gd name="T7" fmla="*/ 12 h 52"/>
                <a:gd name="T8" fmla="*/ 12 w 240"/>
                <a:gd name="T9" fmla="*/ 0 h 52"/>
                <a:gd name="T10" fmla="*/ 230 w 240"/>
                <a:gd name="T11" fmla="*/ 0 h 52"/>
                <a:gd name="T12" fmla="*/ 240 w 240"/>
                <a:gd name="T13" fmla="*/ 10 h 52"/>
                <a:gd name="T14" fmla="*/ 240 w 240"/>
                <a:gd name="T15" fmla="*/ 48 h 52"/>
                <a:gd name="T16" fmla="*/ 236 w 240"/>
                <a:gd name="T17" fmla="*/ 52 h 52"/>
                <a:gd name="T18" fmla="*/ 8 w 240"/>
                <a:gd name="T19" fmla="*/ 44 h 52"/>
                <a:gd name="T20" fmla="*/ 232 w 240"/>
                <a:gd name="T21" fmla="*/ 44 h 52"/>
                <a:gd name="T22" fmla="*/ 232 w 240"/>
                <a:gd name="T23" fmla="*/ 10 h 52"/>
                <a:gd name="T24" fmla="*/ 230 w 240"/>
                <a:gd name="T25" fmla="*/ 8 h 52"/>
                <a:gd name="T26" fmla="*/ 12 w 240"/>
                <a:gd name="T27" fmla="*/ 8 h 52"/>
                <a:gd name="T28" fmla="*/ 8 w 240"/>
                <a:gd name="T29" fmla="*/ 12 h 52"/>
                <a:gd name="T30" fmla="*/ 8 w 240"/>
                <a:gd name="T3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2">
                  <a:moveTo>
                    <a:pt x="23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0" y="4"/>
                    <a:pt x="240" y="10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50"/>
                    <a:pt x="238" y="52"/>
                    <a:pt x="236" y="52"/>
                  </a:cubicBezTo>
                  <a:close/>
                  <a:moveTo>
                    <a:pt x="8" y="44"/>
                  </a:moveTo>
                  <a:cubicBezTo>
                    <a:pt x="232" y="44"/>
                    <a:pt x="232" y="44"/>
                    <a:pt x="232" y="44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8"/>
                    <a:pt x="232" y="8"/>
                    <a:pt x="23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9" name="Freeform 1144"/>
            <p:cNvSpPr>
              <a:spLocks noEditPoints="1"/>
            </p:cNvSpPr>
            <p:nvPr/>
          </p:nvSpPr>
          <p:spPr bwMode="auto">
            <a:xfrm>
              <a:off x="-222903" y="-1396998"/>
              <a:ext cx="688976" cy="395288"/>
            </a:xfrm>
            <a:custGeom>
              <a:avLst/>
              <a:gdLst>
                <a:gd name="T0" fmla="*/ 12 w 216"/>
                <a:gd name="T1" fmla="*/ 124 h 124"/>
                <a:gd name="T2" fmla="*/ 12 w 216"/>
                <a:gd name="T3" fmla="*/ 124 h 124"/>
                <a:gd name="T4" fmla="*/ 0 w 216"/>
                <a:gd name="T5" fmla="*/ 112 h 124"/>
                <a:gd name="T6" fmla="*/ 0 w 216"/>
                <a:gd name="T7" fmla="*/ 4 h 124"/>
                <a:gd name="T8" fmla="*/ 4 w 216"/>
                <a:gd name="T9" fmla="*/ 0 h 124"/>
                <a:gd name="T10" fmla="*/ 212 w 216"/>
                <a:gd name="T11" fmla="*/ 0 h 124"/>
                <a:gd name="T12" fmla="*/ 216 w 216"/>
                <a:gd name="T13" fmla="*/ 4 h 124"/>
                <a:gd name="T14" fmla="*/ 216 w 216"/>
                <a:gd name="T15" fmla="*/ 112 h 124"/>
                <a:gd name="T16" fmla="*/ 205 w 216"/>
                <a:gd name="T17" fmla="*/ 124 h 124"/>
                <a:gd name="T18" fmla="*/ 12 w 216"/>
                <a:gd name="T19" fmla="*/ 124 h 124"/>
                <a:gd name="T20" fmla="*/ 8 w 216"/>
                <a:gd name="T21" fmla="*/ 8 h 124"/>
                <a:gd name="T22" fmla="*/ 8 w 216"/>
                <a:gd name="T23" fmla="*/ 112 h 124"/>
                <a:gd name="T24" fmla="*/ 12 w 216"/>
                <a:gd name="T25" fmla="*/ 116 h 124"/>
                <a:gd name="T26" fmla="*/ 205 w 216"/>
                <a:gd name="T27" fmla="*/ 116 h 124"/>
                <a:gd name="T28" fmla="*/ 208 w 216"/>
                <a:gd name="T29" fmla="*/ 112 h 124"/>
                <a:gd name="T30" fmla="*/ 208 w 216"/>
                <a:gd name="T31" fmla="*/ 8 h 124"/>
                <a:gd name="T32" fmla="*/ 8 w 216"/>
                <a:gd name="T33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24">
                  <a:moveTo>
                    <a:pt x="12" y="124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6" y="124"/>
                    <a:pt x="0" y="118"/>
                    <a:pt x="0" y="1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9"/>
                    <a:pt x="211" y="124"/>
                    <a:pt x="205" y="124"/>
                  </a:cubicBezTo>
                  <a:lnTo>
                    <a:pt x="12" y="124"/>
                  </a:lnTo>
                  <a:close/>
                  <a:moveTo>
                    <a:pt x="8" y="8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10" y="116"/>
                    <a:pt x="12" y="116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8" y="116"/>
                    <a:pt x="208" y="113"/>
                    <a:pt x="208" y="112"/>
                  </a:cubicBezTo>
                  <a:cubicBezTo>
                    <a:pt x="208" y="8"/>
                    <a:pt x="208" y="8"/>
                    <a:pt x="20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0" name="Freeform 1145"/>
            <p:cNvSpPr>
              <a:spLocks/>
            </p:cNvSpPr>
            <p:nvPr/>
          </p:nvSpPr>
          <p:spPr bwMode="auto">
            <a:xfrm>
              <a:off x="108885" y="-1543048"/>
              <a:ext cx="25400" cy="541338"/>
            </a:xfrm>
            <a:custGeom>
              <a:avLst/>
              <a:gdLst>
                <a:gd name="T0" fmla="*/ 4 w 8"/>
                <a:gd name="T1" fmla="*/ 170 h 170"/>
                <a:gd name="T2" fmla="*/ 0 w 8"/>
                <a:gd name="T3" fmla="*/ 166 h 170"/>
                <a:gd name="T4" fmla="*/ 0 w 8"/>
                <a:gd name="T5" fmla="*/ 4 h 170"/>
                <a:gd name="T6" fmla="*/ 4 w 8"/>
                <a:gd name="T7" fmla="*/ 0 h 170"/>
                <a:gd name="T8" fmla="*/ 8 w 8"/>
                <a:gd name="T9" fmla="*/ 4 h 170"/>
                <a:gd name="T10" fmla="*/ 8 w 8"/>
                <a:gd name="T11" fmla="*/ 166 h 170"/>
                <a:gd name="T12" fmla="*/ 4 w 8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0">
                  <a:moveTo>
                    <a:pt x="4" y="170"/>
                  </a:moveTo>
                  <a:cubicBezTo>
                    <a:pt x="2" y="170"/>
                    <a:pt x="0" y="168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8"/>
                    <a:pt x="6" y="170"/>
                    <a:pt x="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1" name="Freeform 1146"/>
            <p:cNvSpPr>
              <a:spLocks/>
            </p:cNvSpPr>
            <p:nvPr/>
          </p:nvSpPr>
          <p:spPr bwMode="auto">
            <a:xfrm>
              <a:off x="112060" y="-1714498"/>
              <a:ext cx="295275" cy="203200"/>
            </a:xfrm>
            <a:custGeom>
              <a:avLst/>
              <a:gdLst>
                <a:gd name="T0" fmla="*/ 5 w 93"/>
                <a:gd name="T1" fmla="*/ 64 h 64"/>
                <a:gd name="T2" fmla="*/ 3 w 93"/>
                <a:gd name="T3" fmla="*/ 64 h 64"/>
                <a:gd name="T4" fmla="*/ 1 w 93"/>
                <a:gd name="T5" fmla="*/ 58 h 64"/>
                <a:gd name="T6" fmla="*/ 65 w 93"/>
                <a:gd name="T7" fmla="*/ 0 h 64"/>
                <a:gd name="T8" fmla="*/ 82 w 93"/>
                <a:gd name="T9" fmla="*/ 3 h 64"/>
                <a:gd name="T10" fmla="*/ 93 w 93"/>
                <a:gd name="T11" fmla="*/ 24 h 64"/>
                <a:gd name="T12" fmla="*/ 49 w 93"/>
                <a:gd name="T13" fmla="*/ 64 h 64"/>
                <a:gd name="T14" fmla="*/ 45 w 93"/>
                <a:gd name="T15" fmla="*/ 60 h 64"/>
                <a:gd name="T16" fmla="*/ 49 w 93"/>
                <a:gd name="T17" fmla="*/ 56 h 64"/>
                <a:gd name="T18" fmla="*/ 85 w 93"/>
                <a:gd name="T19" fmla="*/ 24 h 64"/>
                <a:gd name="T20" fmla="*/ 78 w 93"/>
                <a:gd name="T21" fmla="*/ 10 h 64"/>
                <a:gd name="T22" fmla="*/ 65 w 93"/>
                <a:gd name="T23" fmla="*/ 8 h 64"/>
                <a:gd name="T24" fmla="*/ 8 w 93"/>
                <a:gd name="T25" fmla="*/ 62 h 64"/>
                <a:gd name="T26" fmla="*/ 5 w 93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64">
                  <a:moveTo>
                    <a:pt x="5" y="64"/>
                  </a:moveTo>
                  <a:cubicBezTo>
                    <a:pt x="4" y="64"/>
                    <a:pt x="4" y="64"/>
                    <a:pt x="3" y="64"/>
                  </a:cubicBezTo>
                  <a:cubicBezTo>
                    <a:pt x="1" y="63"/>
                    <a:pt x="0" y="60"/>
                    <a:pt x="1" y="58"/>
                  </a:cubicBezTo>
                  <a:cubicBezTo>
                    <a:pt x="28" y="4"/>
                    <a:pt x="57" y="0"/>
                    <a:pt x="65" y="0"/>
                  </a:cubicBezTo>
                  <a:cubicBezTo>
                    <a:pt x="69" y="0"/>
                    <a:pt x="76" y="0"/>
                    <a:pt x="82" y="3"/>
                  </a:cubicBezTo>
                  <a:cubicBezTo>
                    <a:pt x="87" y="5"/>
                    <a:pt x="93" y="11"/>
                    <a:pt x="93" y="24"/>
                  </a:cubicBezTo>
                  <a:cubicBezTo>
                    <a:pt x="93" y="49"/>
                    <a:pt x="67" y="64"/>
                    <a:pt x="49" y="64"/>
                  </a:cubicBezTo>
                  <a:cubicBezTo>
                    <a:pt x="47" y="64"/>
                    <a:pt x="45" y="62"/>
                    <a:pt x="45" y="60"/>
                  </a:cubicBezTo>
                  <a:cubicBezTo>
                    <a:pt x="45" y="58"/>
                    <a:pt x="47" y="56"/>
                    <a:pt x="49" y="56"/>
                  </a:cubicBezTo>
                  <a:cubicBezTo>
                    <a:pt x="61" y="56"/>
                    <a:pt x="85" y="45"/>
                    <a:pt x="85" y="24"/>
                  </a:cubicBezTo>
                  <a:cubicBezTo>
                    <a:pt x="85" y="17"/>
                    <a:pt x="83" y="12"/>
                    <a:pt x="78" y="10"/>
                  </a:cubicBezTo>
                  <a:cubicBezTo>
                    <a:pt x="74" y="8"/>
                    <a:pt x="69" y="8"/>
                    <a:pt x="65" y="8"/>
                  </a:cubicBezTo>
                  <a:cubicBezTo>
                    <a:pt x="60" y="8"/>
                    <a:pt x="34" y="11"/>
                    <a:pt x="8" y="62"/>
                  </a:cubicBezTo>
                  <a:cubicBezTo>
                    <a:pt x="8" y="63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2" name="Freeform 1147"/>
            <p:cNvSpPr>
              <a:spLocks/>
            </p:cNvSpPr>
            <p:nvPr/>
          </p:nvSpPr>
          <p:spPr bwMode="auto">
            <a:xfrm>
              <a:off x="-153053" y="-1714498"/>
              <a:ext cx="293688" cy="203200"/>
            </a:xfrm>
            <a:custGeom>
              <a:avLst/>
              <a:gdLst>
                <a:gd name="T0" fmla="*/ 88 w 92"/>
                <a:gd name="T1" fmla="*/ 64 h 64"/>
                <a:gd name="T2" fmla="*/ 84 w 92"/>
                <a:gd name="T3" fmla="*/ 62 h 64"/>
                <a:gd name="T4" fmla="*/ 28 w 92"/>
                <a:gd name="T5" fmla="*/ 8 h 64"/>
                <a:gd name="T6" fmla="*/ 15 w 92"/>
                <a:gd name="T7" fmla="*/ 10 h 64"/>
                <a:gd name="T8" fmla="*/ 8 w 92"/>
                <a:gd name="T9" fmla="*/ 24 h 64"/>
                <a:gd name="T10" fmla="*/ 44 w 92"/>
                <a:gd name="T11" fmla="*/ 56 h 64"/>
                <a:gd name="T12" fmla="*/ 48 w 92"/>
                <a:gd name="T13" fmla="*/ 60 h 64"/>
                <a:gd name="T14" fmla="*/ 44 w 92"/>
                <a:gd name="T15" fmla="*/ 64 h 64"/>
                <a:gd name="T16" fmla="*/ 0 w 92"/>
                <a:gd name="T17" fmla="*/ 24 h 64"/>
                <a:gd name="T18" fmla="*/ 11 w 92"/>
                <a:gd name="T19" fmla="*/ 3 h 64"/>
                <a:gd name="T20" fmla="*/ 28 w 92"/>
                <a:gd name="T21" fmla="*/ 0 h 64"/>
                <a:gd name="T22" fmla="*/ 91 w 92"/>
                <a:gd name="T23" fmla="*/ 58 h 64"/>
                <a:gd name="T24" fmla="*/ 90 w 92"/>
                <a:gd name="T25" fmla="*/ 64 h 64"/>
                <a:gd name="T26" fmla="*/ 88 w 9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64">
                  <a:moveTo>
                    <a:pt x="88" y="64"/>
                  </a:moveTo>
                  <a:cubicBezTo>
                    <a:pt x="86" y="64"/>
                    <a:pt x="85" y="63"/>
                    <a:pt x="84" y="62"/>
                  </a:cubicBezTo>
                  <a:cubicBezTo>
                    <a:pt x="59" y="11"/>
                    <a:pt x="33" y="8"/>
                    <a:pt x="28" y="8"/>
                  </a:cubicBezTo>
                  <a:cubicBezTo>
                    <a:pt x="24" y="8"/>
                    <a:pt x="19" y="8"/>
                    <a:pt x="15" y="10"/>
                  </a:cubicBezTo>
                  <a:cubicBezTo>
                    <a:pt x="10" y="12"/>
                    <a:pt x="8" y="17"/>
                    <a:pt x="8" y="24"/>
                  </a:cubicBezTo>
                  <a:cubicBezTo>
                    <a:pt x="8" y="45"/>
                    <a:pt x="31" y="56"/>
                    <a:pt x="44" y="56"/>
                  </a:cubicBezTo>
                  <a:cubicBezTo>
                    <a:pt x="46" y="56"/>
                    <a:pt x="48" y="58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25" y="64"/>
                    <a:pt x="0" y="49"/>
                    <a:pt x="0" y="24"/>
                  </a:cubicBezTo>
                  <a:cubicBezTo>
                    <a:pt x="0" y="11"/>
                    <a:pt x="6" y="5"/>
                    <a:pt x="11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6" y="0"/>
                    <a:pt x="64" y="4"/>
                    <a:pt x="91" y="58"/>
                  </a:cubicBezTo>
                  <a:cubicBezTo>
                    <a:pt x="92" y="60"/>
                    <a:pt x="92" y="63"/>
                    <a:pt x="90" y="64"/>
                  </a:cubicBezTo>
                  <a:cubicBezTo>
                    <a:pt x="89" y="64"/>
                    <a:pt x="88" y="64"/>
                    <a:pt x="8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4340992" y="435439"/>
            <a:ext cx="416349" cy="412065"/>
            <a:chOff x="1134411" y="-1739898"/>
            <a:chExt cx="771526" cy="763588"/>
          </a:xfrm>
          <a:solidFill>
            <a:schemeClr val="accent1"/>
          </a:solidFill>
        </p:grpSpPr>
        <p:sp>
          <p:nvSpPr>
            <p:cNvPr id="1206" name="Freeform 1148"/>
            <p:cNvSpPr>
              <a:spLocks/>
            </p:cNvSpPr>
            <p:nvPr/>
          </p:nvSpPr>
          <p:spPr bwMode="auto">
            <a:xfrm>
              <a:off x="1624949" y="-1739898"/>
              <a:ext cx="280988" cy="279400"/>
            </a:xfrm>
            <a:custGeom>
              <a:avLst/>
              <a:gdLst>
                <a:gd name="T0" fmla="*/ 44 w 88"/>
                <a:gd name="T1" fmla="*/ 88 h 88"/>
                <a:gd name="T2" fmla="*/ 40 w 88"/>
                <a:gd name="T3" fmla="*/ 84 h 88"/>
                <a:gd name="T4" fmla="*/ 44 w 88"/>
                <a:gd name="T5" fmla="*/ 80 h 88"/>
                <a:gd name="T6" fmla="*/ 80 w 88"/>
                <a:gd name="T7" fmla="*/ 44 h 88"/>
                <a:gd name="T8" fmla="*/ 44 w 88"/>
                <a:gd name="T9" fmla="*/ 8 h 88"/>
                <a:gd name="T10" fmla="*/ 8 w 88"/>
                <a:gd name="T11" fmla="*/ 44 h 88"/>
                <a:gd name="T12" fmla="*/ 4 w 88"/>
                <a:gd name="T13" fmla="*/ 48 h 88"/>
                <a:gd name="T14" fmla="*/ 0 w 88"/>
                <a:gd name="T15" fmla="*/ 44 h 88"/>
                <a:gd name="T16" fmla="*/ 44 w 88"/>
                <a:gd name="T17" fmla="*/ 0 h 88"/>
                <a:gd name="T18" fmla="*/ 88 w 88"/>
                <a:gd name="T19" fmla="*/ 44 h 88"/>
                <a:gd name="T20" fmla="*/ 44 w 88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2" y="88"/>
                    <a:pt x="40" y="86"/>
                    <a:pt x="40" y="84"/>
                  </a:cubicBezTo>
                  <a:cubicBezTo>
                    <a:pt x="40" y="81"/>
                    <a:pt x="42" y="80"/>
                    <a:pt x="44" y="80"/>
                  </a:cubicBezTo>
                  <a:cubicBezTo>
                    <a:pt x="64" y="80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5" y="8"/>
                    <a:pt x="8" y="24"/>
                    <a:pt x="8" y="44"/>
                  </a:cubicBezTo>
                  <a:cubicBezTo>
                    <a:pt x="8" y="46"/>
                    <a:pt x="7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7" name="Freeform 1149"/>
            <p:cNvSpPr>
              <a:spLocks/>
            </p:cNvSpPr>
            <p:nvPr/>
          </p:nvSpPr>
          <p:spPr bwMode="auto">
            <a:xfrm>
              <a:off x="1134411" y="-1727198"/>
              <a:ext cx="765176" cy="750888"/>
            </a:xfrm>
            <a:custGeom>
              <a:avLst/>
              <a:gdLst>
                <a:gd name="T0" fmla="*/ 119 w 240"/>
                <a:gd name="T1" fmla="*/ 236 h 236"/>
                <a:gd name="T2" fmla="*/ 105 w 240"/>
                <a:gd name="T3" fmla="*/ 230 h 236"/>
                <a:gd name="T4" fmla="*/ 8 w 240"/>
                <a:gd name="T5" fmla="*/ 133 h 236"/>
                <a:gd name="T6" fmla="*/ 8 w 240"/>
                <a:gd name="T7" fmla="*/ 105 h 236"/>
                <a:gd name="T8" fmla="*/ 25 w 240"/>
                <a:gd name="T9" fmla="*/ 89 h 236"/>
                <a:gd name="T10" fmla="*/ 38 w 240"/>
                <a:gd name="T11" fmla="*/ 84 h 236"/>
                <a:gd name="T12" fmla="*/ 49 w 240"/>
                <a:gd name="T13" fmla="*/ 93 h 236"/>
                <a:gd name="T14" fmla="*/ 79 w 240"/>
                <a:gd name="T15" fmla="*/ 116 h 236"/>
                <a:gd name="T16" fmla="*/ 114 w 240"/>
                <a:gd name="T17" fmla="*/ 79 h 236"/>
                <a:gd name="T18" fmla="*/ 92 w 240"/>
                <a:gd name="T19" fmla="*/ 50 h 236"/>
                <a:gd name="T20" fmla="*/ 82 w 240"/>
                <a:gd name="T21" fmla="*/ 39 h 236"/>
                <a:gd name="T22" fmla="*/ 87 w 240"/>
                <a:gd name="T23" fmla="*/ 26 h 236"/>
                <a:gd name="T24" fmla="*/ 104 w 240"/>
                <a:gd name="T25" fmla="*/ 6 h 236"/>
                <a:gd name="T26" fmla="*/ 119 w 240"/>
                <a:gd name="T27" fmla="*/ 0 h 236"/>
                <a:gd name="T28" fmla="*/ 119 w 240"/>
                <a:gd name="T29" fmla="*/ 0 h 236"/>
                <a:gd name="T30" fmla="*/ 133 w 240"/>
                <a:gd name="T31" fmla="*/ 6 h 236"/>
                <a:gd name="T32" fmla="*/ 161 w 240"/>
                <a:gd name="T33" fmla="*/ 37 h 236"/>
                <a:gd name="T34" fmla="*/ 161 w 240"/>
                <a:gd name="T35" fmla="*/ 43 h 236"/>
                <a:gd name="T36" fmla="*/ 156 w 240"/>
                <a:gd name="T37" fmla="*/ 42 h 236"/>
                <a:gd name="T38" fmla="*/ 127 w 240"/>
                <a:gd name="T39" fmla="*/ 11 h 236"/>
                <a:gd name="T40" fmla="*/ 119 w 240"/>
                <a:gd name="T41" fmla="*/ 8 h 236"/>
                <a:gd name="T42" fmla="*/ 119 w 240"/>
                <a:gd name="T43" fmla="*/ 8 h 236"/>
                <a:gd name="T44" fmla="*/ 110 w 240"/>
                <a:gd name="T45" fmla="*/ 11 h 236"/>
                <a:gd name="T46" fmla="*/ 93 w 240"/>
                <a:gd name="T47" fmla="*/ 31 h 236"/>
                <a:gd name="T48" fmla="*/ 90 w 240"/>
                <a:gd name="T49" fmla="*/ 38 h 236"/>
                <a:gd name="T50" fmla="*/ 95 w 240"/>
                <a:gd name="T51" fmla="*/ 43 h 236"/>
                <a:gd name="T52" fmla="*/ 122 w 240"/>
                <a:gd name="T53" fmla="*/ 79 h 236"/>
                <a:gd name="T54" fmla="*/ 79 w 240"/>
                <a:gd name="T55" fmla="*/ 124 h 236"/>
                <a:gd name="T56" fmla="*/ 42 w 240"/>
                <a:gd name="T57" fmla="*/ 97 h 236"/>
                <a:gd name="T58" fmla="*/ 37 w 240"/>
                <a:gd name="T59" fmla="*/ 92 h 236"/>
                <a:gd name="T60" fmla="*/ 31 w 240"/>
                <a:gd name="T61" fmla="*/ 95 h 236"/>
                <a:gd name="T62" fmla="*/ 13 w 240"/>
                <a:gd name="T63" fmla="*/ 111 h 236"/>
                <a:gd name="T64" fmla="*/ 13 w 240"/>
                <a:gd name="T65" fmla="*/ 128 h 236"/>
                <a:gd name="T66" fmla="*/ 110 w 240"/>
                <a:gd name="T67" fmla="*/ 225 h 236"/>
                <a:gd name="T68" fmla="*/ 127 w 240"/>
                <a:gd name="T69" fmla="*/ 225 h 236"/>
                <a:gd name="T70" fmla="*/ 227 w 240"/>
                <a:gd name="T71" fmla="*/ 128 h 236"/>
                <a:gd name="T72" fmla="*/ 227 w 240"/>
                <a:gd name="T73" fmla="*/ 111 h 236"/>
                <a:gd name="T74" fmla="*/ 196 w 240"/>
                <a:gd name="T75" fmla="*/ 82 h 236"/>
                <a:gd name="T76" fmla="*/ 195 w 240"/>
                <a:gd name="T77" fmla="*/ 77 h 236"/>
                <a:gd name="T78" fmla="*/ 201 w 240"/>
                <a:gd name="T79" fmla="*/ 77 h 236"/>
                <a:gd name="T80" fmla="*/ 232 w 240"/>
                <a:gd name="T81" fmla="*/ 105 h 236"/>
                <a:gd name="T82" fmla="*/ 232 w 240"/>
                <a:gd name="T83" fmla="*/ 133 h 236"/>
                <a:gd name="T84" fmla="*/ 133 w 240"/>
                <a:gd name="T85" fmla="*/ 230 h 236"/>
                <a:gd name="T86" fmla="*/ 119 w 240"/>
                <a:gd name="T8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36">
                  <a:moveTo>
                    <a:pt x="119" y="236"/>
                  </a:moveTo>
                  <a:cubicBezTo>
                    <a:pt x="114" y="236"/>
                    <a:pt x="109" y="234"/>
                    <a:pt x="105" y="23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26"/>
                    <a:pt x="0" y="113"/>
                    <a:pt x="8" y="105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9" y="85"/>
                    <a:pt x="34" y="83"/>
                    <a:pt x="38" y="84"/>
                  </a:cubicBezTo>
                  <a:cubicBezTo>
                    <a:pt x="43" y="85"/>
                    <a:pt x="47" y="88"/>
                    <a:pt x="49" y="93"/>
                  </a:cubicBezTo>
                  <a:cubicBezTo>
                    <a:pt x="49" y="94"/>
                    <a:pt x="60" y="116"/>
                    <a:pt x="79" y="116"/>
                  </a:cubicBezTo>
                  <a:cubicBezTo>
                    <a:pt x="98" y="116"/>
                    <a:pt x="114" y="99"/>
                    <a:pt x="114" y="79"/>
                  </a:cubicBezTo>
                  <a:cubicBezTo>
                    <a:pt x="114" y="60"/>
                    <a:pt x="92" y="50"/>
                    <a:pt x="92" y="50"/>
                  </a:cubicBezTo>
                  <a:cubicBezTo>
                    <a:pt x="86" y="48"/>
                    <a:pt x="83" y="44"/>
                    <a:pt x="82" y="39"/>
                  </a:cubicBezTo>
                  <a:cubicBezTo>
                    <a:pt x="81" y="34"/>
                    <a:pt x="83" y="30"/>
                    <a:pt x="87" y="2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2"/>
                    <a:pt x="11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9" y="2"/>
                    <a:pt x="133" y="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3" y="39"/>
                    <a:pt x="163" y="41"/>
                    <a:pt x="161" y="43"/>
                  </a:cubicBezTo>
                  <a:cubicBezTo>
                    <a:pt x="160" y="44"/>
                    <a:pt x="157" y="44"/>
                    <a:pt x="156" y="42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9"/>
                    <a:pt x="122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8"/>
                    <a:pt x="113" y="9"/>
                    <a:pt x="110" y="1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0" y="36"/>
                    <a:pt x="90" y="38"/>
                  </a:cubicBezTo>
                  <a:cubicBezTo>
                    <a:pt x="90" y="40"/>
                    <a:pt x="92" y="41"/>
                    <a:pt x="95" y="43"/>
                  </a:cubicBezTo>
                  <a:cubicBezTo>
                    <a:pt x="96" y="43"/>
                    <a:pt x="122" y="55"/>
                    <a:pt x="122" y="79"/>
                  </a:cubicBezTo>
                  <a:cubicBezTo>
                    <a:pt x="122" y="104"/>
                    <a:pt x="103" y="124"/>
                    <a:pt x="79" y="124"/>
                  </a:cubicBezTo>
                  <a:cubicBezTo>
                    <a:pt x="55" y="124"/>
                    <a:pt x="43" y="98"/>
                    <a:pt x="42" y="97"/>
                  </a:cubicBezTo>
                  <a:cubicBezTo>
                    <a:pt x="41" y="94"/>
                    <a:pt x="39" y="92"/>
                    <a:pt x="37" y="92"/>
                  </a:cubicBezTo>
                  <a:cubicBezTo>
                    <a:pt x="35" y="92"/>
                    <a:pt x="33" y="93"/>
                    <a:pt x="31" y="95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9" y="116"/>
                    <a:pt x="9" y="123"/>
                    <a:pt x="13" y="128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9"/>
                    <a:pt x="122" y="229"/>
                    <a:pt x="127" y="225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1" y="123"/>
                    <a:pt x="231" y="116"/>
                    <a:pt x="227" y="111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4" y="81"/>
                    <a:pt x="194" y="78"/>
                    <a:pt x="195" y="77"/>
                  </a:cubicBezTo>
                  <a:cubicBezTo>
                    <a:pt x="197" y="75"/>
                    <a:pt x="199" y="75"/>
                    <a:pt x="201" y="7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40" y="113"/>
                    <a:pt x="240" y="126"/>
                    <a:pt x="232" y="133"/>
                  </a:cubicBezTo>
                  <a:cubicBezTo>
                    <a:pt x="133" y="230"/>
                    <a:pt x="133" y="230"/>
                    <a:pt x="133" y="230"/>
                  </a:cubicBezTo>
                  <a:cubicBezTo>
                    <a:pt x="129" y="234"/>
                    <a:pt x="124" y="236"/>
                    <a:pt x="11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5100870" y="3456106"/>
            <a:ext cx="412922" cy="412065"/>
            <a:chOff x="2542525" y="3857630"/>
            <a:chExt cx="765176" cy="763588"/>
          </a:xfrm>
          <a:solidFill>
            <a:schemeClr val="accent1"/>
          </a:solidFill>
        </p:grpSpPr>
        <p:sp>
          <p:nvSpPr>
            <p:cNvPr id="1199" name="Freeform 1150"/>
            <p:cNvSpPr>
              <a:spLocks noEditPoints="1"/>
            </p:cNvSpPr>
            <p:nvPr/>
          </p:nvSpPr>
          <p:spPr bwMode="auto">
            <a:xfrm>
              <a:off x="2542525" y="385763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0" name="Freeform 1151"/>
            <p:cNvSpPr>
              <a:spLocks/>
            </p:cNvSpPr>
            <p:nvPr/>
          </p:nvSpPr>
          <p:spPr bwMode="auto">
            <a:xfrm>
              <a:off x="2940988" y="3857630"/>
              <a:ext cx="200025" cy="760413"/>
            </a:xfrm>
            <a:custGeom>
              <a:avLst/>
              <a:gdLst>
                <a:gd name="T0" fmla="*/ 5 w 63"/>
                <a:gd name="T1" fmla="*/ 239 h 239"/>
                <a:gd name="T2" fmla="*/ 2 w 63"/>
                <a:gd name="T3" fmla="*/ 238 h 239"/>
                <a:gd name="T4" fmla="*/ 2 w 63"/>
                <a:gd name="T5" fmla="*/ 232 h 239"/>
                <a:gd name="T6" fmla="*/ 55 w 63"/>
                <a:gd name="T7" fmla="*/ 120 h 239"/>
                <a:gd name="T8" fmla="*/ 2 w 63"/>
                <a:gd name="T9" fmla="*/ 8 h 239"/>
                <a:gd name="T10" fmla="*/ 2 w 63"/>
                <a:gd name="T11" fmla="*/ 2 h 239"/>
                <a:gd name="T12" fmla="*/ 8 w 63"/>
                <a:gd name="T13" fmla="*/ 2 h 239"/>
                <a:gd name="T14" fmla="*/ 63 w 63"/>
                <a:gd name="T15" fmla="*/ 120 h 239"/>
                <a:gd name="T16" fmla="*/ 8 w 63"/>
                <a:gd name="T17" fmla="*/ 238 h 239"/>
                <a:gd name="T18" fmla="*/ 5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" y="239"/>
                  </a:moveTo>
                  <a:cubicBezTo>
                    <a:pt x="4" y="239"/>
                    <a:pt x="3" y="239"/>
                    <a:pt x="2" y="238"/>
                  </a:cubicBezTo>
                  <a:cubicBezTo>
                    <a:pt x="0" y="236"/>
                    <a:pt x="1" y="234"/>
                    <a:pt x="2" y="232"/>
                  </a:cubicBezTo>
                  <a:cubicBezTo>
                    <a:pt x="36" y="203"/>
                    <a:pt x="55" y="162"/>
                    <a:pt x="55" y="120"/>
                  </a:cubicBezTo>
                  <a:cubicBezTo>
                    <a:pt x="55" y="78"/>
                    <a:pt x="36" y="37"/>
                    <a:pt x="2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43" y="33"/>
                    <a:pt x="63" y="76"/>
                    <a:pt x="63" y="120"/>
                  </a:cubicBezTo>
                  <a:cubicBezTo>
                    <a:pt x="63" y="164"/>
                    <a:pt x="43" y="207"/>
                    <a:pt x="8" y="238"/>
                  </a:cubicBezTo>
                  <a:cubicBezTo>
                    <a:pt x="7" y="239"/>
                    <a:pt x="6" y="239"/>
                    <a:pt x="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1" name="Freeform 1152"/>
            <p:cNvSpPr>
              <a:spLocks/>
            </p:cNvSpPr>
            <p:nvPr/>
          </p:nvSpPr>
          <p:spPr bwMode="auto">
            <a:xfrm>
              <a:off x="2709213" y="3857630"/>
              <a:ext cx="200025" cy="760413"/>
            </a:xfrm>
            <a:custGeom>
              <a:avLst/>
              <a:gdLst>
                <a:gd name="T0" fmla="*/ 58 w 63"/>
                <a:gd name="T1" fmla="*/ 239 h 239"/>
                <a:gd name="T2" fmla="*/ 55 w 63"/>
                <a:gd name="T3" fmla="*/ 238 h 239"/>
                <a:gd name="T4" fmla="*/ 0 w 63"/>
                <a:gd name="T5" fmla="*/ 120 h 239"/>
                <a:gd name="T6" fmla="*/ 55 w 63"/>
                <a:gd name="T7" fmla="*/ 2 h 239"/>
                <a:gd name="T8" fmla="*/ 61 w 63"/>
                <a:gd name="T9" fmla="*/ 2 h 239"/>
                <a:gd name="T10" fmla="*/ 61 w 63"/>
                <a:gd name="T11" fmla="*/ 8 h 239"/>
                <a:gd name="T12" fmla="*/ 8 w 63"/>
                <a:gd name="T13" fmla="*/ 120 h 239"/>
                <a:gd name="T14" fmla="*/ 61 w 63"/>
                <a:gd name="T15" fmla="*/ 232 h 239"/>
                <a:gd name="T16" fmla="*/ 61 w 63"/>
                <a:gd name="T17" fmla="*/ 238 h 239"/>
                <a:gd name="T18" fmla="*/ 58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8" y="239"/>
                  </a:moveTo>
                  <a:cubicBezTo>
                    <a:pt x="57" y="239"/>
                    <a:pt x="56" y="239"/>
                    <a:pt x="55" y="238"/>
                  </a:cubicBezTo>
                  <a:cubicBezTo>
                    <a:pt x="20" y="207"/>
                    <a:pt x="0" y="164"/>
                    <a:pt x="0" y="120"/>
                  </a:cubicBezTo>
                  <a:cubicBezTo>
                    <a:pt x="0" y="76"/>
                    <a:pt x="20" y="33"/>
                    <a:pt x="55" y="2"/>
                  </a:cubicBezTo>
                  <a:cubicBezTo>
                    <a:pt x="57" y="0"/>
                    <a:pt x="60" y="0"/>
                    <a:pt x="61" y="2"/>
                  </a:cubicBezTo>
                  <a:cubicBezTo>
                    <a:pt x="63" y="4"/>
                    <a:pt x="62" y="6"/>
                    <a:pt x="61" y="8"/>
                  </a:cubicBezTo>
                  <a:cubicBezTo>
                    <a:pt x="27" y="37"/>
                    <a:pt x="8" y="78"/>
                    <a:pt x="8" y="120"/>
                  </a:cubicBezTo>
                  <a:cubicBezTo>
                    <a:pt x="8" y="162"/>
                    <a:pt x="27" y="203"/>
                    <a:pt x="61" y="232"/>
                  </a:cubicBezTo>
                  <a:cubicBezTo>
                    <a:pt x="62" y="234"/>
                    <a:pt x="62" y="236"/>
                    <a:pt x="61" y="238"/>
                  </a:cubicBezTo>
                  <a:cubicBezTo>
                    <a:pt x="60" y="239"/>
                    <a:pt x="59" y="239"/>
                    <a:pt x="58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2" name="Freeform 1153"/>
            <p:cNvSpPr>
              <a:spLocks/>
            </p:cNvSpPr>
            <p:nvPr/>
          </p:nvSpPr>
          <p:spPr bwMode="auto">
            <a:xfrm>
              <a:off x="2912413" y="3857630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3" name="Freeform 1154"/>
            <p:cNvSpPr>
              <a:spLocks/>
            </p:cNvSpPr>
            <p:nvPr/>
          </p:nvSpPr>
          <p:spPr bwMode="auto">
            <a:xfrm>
              <a:off x="2606025" y="4418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4" name="Freeform 1155"/>
            <p:cNvSpPr>
              <a:spLocks/>
            </p:cNvSpPr>
            <p:nvPr/>
          </p:nvSpPr>
          <p:spPr bwMode="auto">
            <a:xfrm>
              <a:off x="2606025" y="4037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5" name="Freeform 1156"/>
            <p:cNvSpPr>
              <a:spLocks/>
            </p:cNvSpPr>
            <p:nvPr/>
          </p:nvSpPr>
          <p:spPr bwMode="auto">
            <a:xfrm>
              <a:off x="2542525" y="4227518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3587967" y="4211702"/>
            <a:ext cx="412922" cy="412065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1196" name="Freeform 1157"/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7" name="Freeform 1158"/>
            <p:cNvSpPr>
              <a:spLocks/>
            </p:cNvSpPr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8" name="Freeform 1159"/>
            <p:cNvSpPr>
              <a:spLocks/>
            </p:cNvSpPr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6620629" y="1191034"/>
            <a:ext cx="412922" cy="411208"/>
            <a:chOff x="5358753" y="-339722"/>
            <a:chExt cx="765176" cy="762000"/>
          </a:xfrm>
          <a:solidFill>
            <a:schemeClr val="accent1"/>
          </a:solidFill>
        </p:grpSpPr>
        <p:sp>
          <p:nvSpPr>
            <p:cNvPr id="1192" name="Freeform 1160"/>
            <p:cNvSpPr>
              <a:spLocks/>
            </p:cNvSpPr>
            <p:nvPr/>
          </p:nvSpPr>
          <p:spPr bwMode="auto">
            <a:xfrm>
              <a:off x="5358753" y="-149222"/>
              <a:ext cx="765176" cy="406400"/>
            </a:xfrm>
            <a:custGeom>
              <a:avLst/>
              <a:gdLst>
                <a:gd name="T0" fmla="*/ 228 w 240"/>
                <a:gd name="T1" fmla="*/ 128 h 128"/>
                <a:gd name="T2" fmla="*/ 184 w 240"/>
                <a:gd name="T3" fmla="*/ 128 h 128"/>
                <a:gd name="T4" fmla="*/ 180 w 240"/>
                <a:gd name="T5" fmla="*/ 124 h 128"/>
                <a:gd name="T6" fmla="*/ 184 w 240"/>
                <a:gd name="T7" fmla="*/ 120 h 128"/>
                <a:gd name="T8" fmla="*/ 228 w 240"/>
                <a:gd name="T9" fmla="*/ 120 h 128"/>
                <a:gd name="T10" fmla="*/ 232 w 240"/>
                <a:gd name="T11" fmla="*/ 117 h 128"/>
                <a:gd name="T12" fmla="*/ 232 w 240"/>
                <a:gd name="T13" fmla="*/ 12 h 128"/>
                <a:gd name="T14" fmla="*/ 228 w 240"/>
                <a:gd name="T15" fmla="*/ 8 h 128"/>
                <a:gd name="T16" fmla="*/ 12 w 240"/>
                <a:gd name="T17" fmla="*/ 8 h 128"/>
                <a:gd name="T18" fmla="*/ 8 w 240"/>
                <a:gd name="T19" fmla="*/ 12 h 128"/>
                <a:gd name="T20" fmla="*/ 8 w 240"/>
                <a:gd name="T21" fmla="*/ 117 h 128"/>
                <a:gd name="T22" fmla="*/ 12 w 240"/>
                <a:gd name="T23" fmla="*/ 120 h 128"/>
                <a:gd name="T24" fmla="*/ 56 w 240"/>
                <a:gd name="T25" fmla="*/ 120 h 128"/>
                <a:gd name="T26" fmla="*/ 60 w 240"/>
                <a:gd name="T27" fmla="*/ 124 h 128"/>
                <a:gd name="T28" fmla="*/ 56 w 240"/>
                <a:gd name="T29" fmla="*/ 128 h 128"/>
                <a:gd name="T30" fmla="*/ 12 w 240"/>
                <a:gd name="T31" fmla="*/ 128 h 128"/>
                <a:gd name="T32" fmla="*/ 0 w 240"/>
                <a:gd name="T33" fmla="*/ 117 h 128"/>
                <a:gd name="T34" fmla="*/ 0 w 240"/>
                <a:gd name="T35" fmla="*/ 12 h 128"/>
                <a:gd name="T36" fmla="*/ 12 w 240"/>
                <a:gd name="T37" fmla="*/ 0 h 128"/>
                <a:gd name="T38" fmla="*/ 228 w 240"/>
                <a:gd name="T39" fmla="*/ 0 h 128"/>
                <a:gd name="T40" fmla="*/ 240 w 240"/>
                <a:gd name="T41" fmla="*/ 12 h 128"/>
                <a:gd name="T42" fmla="*/ 240 w 240"/>
                <a:gd name="T43" fmla="*/ 117 h 128"/>
                <a:gd name="T44" fmla="*/ 228 w 240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28">
                  <a:moveTo>
                    <a:pt x="228" y="128"/>
                  </a:moveTo>
                  <a:cubicBezTo>
                    <a:pt x="184" y="128"/>
                    <a:pt x="184" y="128"/>
                    <a:pt x="184" y="128"/>
                  </a:cubicBezTo>
                  <a:cubicBezTo>
                    <a:pt x="182" y="128"/>
                    <a:pt x="180" y="126"/>
                    <a:pt x="180" y="124"/>
                  </a:cubicBezTo>
                  <a:cubicBezTo>
                    <a:pt x="180" y="122"/>
                    <a:pt x="182" y="120"/>
                    <a:pt x="184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0" y="120"/>
                    <a:pt x="232" y="118"/>
                    <a:pt x="232" y="11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20"/>
                    <a:pt x="60" y="122"/>
                    <a:pt x="60" y="124"/>
                  </a:cubicBezTo>
                  <a:cubicBezTo>
                    <a:pt x="60" y="126"/>
                    <a:pt x="58" y="128"/>
                    <a:pt x="5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0" y="123"/>
                    <a:pt x="235" y="128"/>
                    <a:pt x="22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3" name="Freeform 1161"/>
            <p:cNvSpPr>
              <a:spLocks noEditPoints="1"/>
            </p:cNvSpPr>
            <p:nvPr/>
          </p:nvSpPr>
          <p:spPr bwMode="auto">
            <a:xfrm>
              <a:off x="5525441" y="-339722"/>
              <a:ext cx="433388" cy="215900"/>
            </a:xfrm>
            <a:custGeom>
              <a:avLst/>
              <a:gdLst>
                <a:gd name="T0" fmla="*/ 132 w 136"/>
                <a:gd name="T1" fmla="*/ 68 h 68"/>
                <a:gd name="T2" fmla="*/ 4 w 136"/>
                <a:gd name="T3" fmla="*/ 68 h 68"/>
                <a:gd name="T4" fmla="*/ 0 w 136"/>
                <a:gd name="T5" fmla="*/ 64 h 68"/>
                <a:gd name="T6" fmla="*/ 0 w 136"/>
                <a:gd name="T7" fmla="*/ 4 h 68"/>
                <a:gd name="T8" fmla="*/ 4 w 136"/>
                <a:gd name="T9" fmla="*/ 0 h 68"/>
                <a:gd name="T10" fmla="*/ 132 w 136"/>
                <a:gd name="T11" fmla="*/ 0 h 68"/>
                <a:gd name="T12" fmla="*/ 136 w 136"/>
                <a:gd name="T13" fmla="*/ 4 h 68"/>
                <a:gd name="T14" fmla="*/ 136 w 136"/>
                <a:gd name="T15" fmla="*/ 64 h 68"/>
                <a:gd name="T16" fmla="*/ 132 w 136"/>
                <a:gd name="T17" fmla="*/ 68 h 68"/>
                <a:gd name="T18" fmla="*/ 8 w 136"/>
                <a:gd name="T19" fmla="*/ 60 h 68"/>
                <a:gd name="T20" fmla="*/ 128 w 136"/>
                <a:gd name="T21" fmla="*/ 60 h 68"/>
                <a:gd name="T22" fmla="*/ 128 w 136"/>
                <a:gd name="T23" fmla="*/ 8 h 68"/>
                <a:gd name="T24" fmla="*/ 8 w 136"/>
                <a:gd name="T25" fmla="*/ 8 h 68"/>
                <a:gd name="T26" fmla="*/ 8 w 136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68">
                  <a:moveTo>
                    <a:pt x="13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6"/>
                    <a:pt x="134" y="68"/>
                    <a:pt x="132" y="68"/>
                  </a:cubicBezTo>
                  <a:close/>
                  <a:moveTo>
                    <a:pt x="8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4" name="Freeform 1162"/>
            <p:cNvSpPr>
              <a:spLocks noEditPoints="1"/>
            </p:cNvSpPr>
            <p:nvPr/>
          </p:nvSpPr>
          <p:spPr bwMode="auto">
            <a:xfrm>
              <a:off x="5525441" y="79378"/>
              <a:ext cx="433388" cy="342900"/>
            </a:xfrm>
            <a:custGeom>
              <a:avLst/>
              <a:gdLst>
                <a:gd name="T0" fmla="*/ 132 w 136"/>
                <a:gd name="T1" fmla="*/ 108 h 108"/>
                <a:gd name="T2" fmla="*/ 4 w 136"/>
                <a:gd name="T3" fmla="*/ 108 h 108"/>
                <a:gd name="T4" fmla="*/ 0 w 136"/>
                <a:gd name="T5" fmla="*/ 104 h 108"/>
                <a:gd name="T6" fmla="*/ 0 w 136"/>
                <a:gd name="T7" fmla="*/ 4 h 108"/>
                <a:gd name="T8" fmla="*/ 4 w 136"/>
                <a:gd name="T9" fmla="*/ 0 h 108"/>
                <a:gd name="T10" fmla="*/ 132 w 136"/>
                <a:gd name="T11" fmla="*/ 0 h 108"/>
                <a:gd name="T12" fmla="*/ 136 w 136"/>
                <a:gd name="T13" fmla="*/ 4 h 108"/>
                <a:gd name="T14" fmla="*/ 136 w 136"/>
                <a:gd name="T15" fmla="*/ 104 h 108"/>
                <a:gd name="T16" fmla="*/ 132 w 136"/>
                <a:gd name="T17" fmla="*/ 108 h 108"/>
                <a:gd name="T18" fmla="*/ 8 w 136"/>
                <a:gd name="T19" fmla="*/ 100 h 108"/>
                <a:gd name="T20" fmla="*/ 128 w 136"/>
                <a:gd name="T21" fmla="*/ 100 h 108"/>
                <a:gd name="T22" fmla="*/ 128 w 136"/>
                <a:gd name="T23" fmla="*/ 8 h 108"/>
                <a:gd name="T24" fmla="*/ 8 w 136"/>
                <a:gd name="T25" fmla="*/ 8 h 108"/>
                <a:gd name="T26" fmla="*/ 8 w 136"/>
                <a:gd name="T2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08">
                  <a:moveTo>
                    <a:pt x="132" y="108"/>
                  </a:moveTo>
                  <a:cubicBezTo>
                    <a:pt x="4" y="108"/>
                    <a:pt x="4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6"/>
                    <a:pt x="134" y="108"/>
                    <a:pt x="132" y="108"/>
                  </a:cubicBezTo>
                  <a:close/>
                  <a:moveTo>
                    <a:pt x="8" y="100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5" name="Freeform 1163"/>
            <p:cNvSpPr>
              <a:spLocks/>
            </p:cNvSpPr>
            <p:nvPr/>
          </p:nvSpPr>
          <p:spPr bwMode="auto">
            <a:xfrm>
              <a:off x="5933429" y="-47622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3587967" y="2701368"/>
            <a:ext cx="412922" cy="412065"/>
            <a:chOff x="-261003" y="2459042"/>
            <a:chExt cx="765176" cy="763588"/>
          </a:xfrm>
          <a:solidFill>
            <a:schemeClr val="accent1"/>
          </a:solidFill>
        </p:grpSpPr>
        <p:sp>
          <p:nvSpPr>
            <p:cNvPr id="1187" name="Freeform 1164"/>
            <p:cNvSpPr>
              <a:spLocks noEditPoints="1"/>
            </p:cNvSpPr>
            <p:nvPr/>
          </p:nvSpPr>
          <p:spPr bwMode="auto">
            <a:xfrm>
              <a:off x="-18115" y="2992442"/>
              <a:ext cx="279400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8" name="Freeform 1165"/>
            <p:cNvSpPr>
              <a:spLocks/>
            </p:cNvSpPr>
            <p:nvPr/>
          </p:nvSpPr>
          <p:spPr bwMode="auto">
            <a:xfrm>
              <a:off x="235885" y="2459042"/>
              <a:ext cx="268288" cy="665163"/>
            </a:xfrm>
            <a:custGeom>
              <a:avLst/>
              <a:gdLst>
                <a:gd name="T0" fmla="*/ 4 w 84"/>
                <a:gd name="T1" fmla="*/ 209 h 209"/>
                <a:gd name="T2" fmla="*/ 0 w 84"/>
                <a:gd name="T3" fmla="*/ 205 h 209"/>
                <a:gd name="T4" fmla="*/ 0 w 84"/>
                <a:gd name="T5" fmla="*/ 4 h 209"/>
                <a:gd name="T6" fmla="*/ 2 w 84"/>
                <a:gd name="T7" fmla="*/ 1 h 209"/>
                <a:gd name="T8" fmla="*/ 7 w 84"/>
                <a:gd name="T9" fmla="*/ 2 h 209"/>
                <a:gd name="T10" fmla="*/ 83 w 84"/>
                <a:gd name="T11" fmla="*/ 77 h 209"/>
                <a:gd name="T12" fmla="*/ 83 w 84"/>
                <a:gd name="T13" fmla="*/ 83 h 209"/>
                <a:gd name="T14" fmla="*/ 77 w 84"/>
                <a:gd name="T15" fmla="*/ 83 h 209"/>
                <a:gd name="T16" fmla="*/ 8 w 84"/>
                <a:gd name="T17" fmla="*/ 14 h 209"/>
                <a:gd name="T18" fmla="*/ 8 w 84"/>
                <a:gd name="T19" fmla="*/ 205 h 209"/>
                <a:gd name="T20" fmla="*/ 4 w 84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09">
                  <a:moveTo>
                    <a:pt x="4" y="209"/>
                  </a:moveTo>
                  <a:cubicBezTo>
                    <a:pt x="2" y="209"/>
                    <a:pt x="0" y="207"/>
                    <a:pt x="0" y="20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4" y="79"/>
                    <a:pt x="84" y="81"/>
                    <a:pt x="83" y="83"/>
                  </a:cubicBezTo>
                  <a:cubicBezTo>
                    <a:pt x="81" y="84"/>
                    <a:pt x="79" y="84"/>
                    <a:pt x="77" y="8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8" y="207"/>
                    <a:pt x="6" y="209"/>
                    <a:pt x="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9" name="Freeform 1166"/>
            <p:cNvSpPr>
              <a:spLocks/>
            </p:cNvSpPr>
            <p:nvPr/>
          </p:nvSpPr>
          <p:spPr bwMode="auto">
            <a:xfrm>
              <a:off x="-261003" y="24590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0" name="Freeform 1167"/>
            <p:cNvSpPr>
              <a:spLocks/>
            </p:cNvSpPr>
            <p:nvPr/>
          </p:nvSpPr>
          <p:spPr bwMode="auto">
            <a:xfrm>
              <a:off x="-261003" y="26114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1" name="Freeform 1168"/>
            <p:cNvSpPr>
              <a:spLocks/>
            </p:cNvSpPr>
            <p:nvPr/>
          </p:nvSpPr>
          <p:spPr bwMode="auto">
            <a:xfrm>
              <a:off x="-261003" y="27638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4385540" y="1945773"/>
            <a:ext cx="330680" cy="412065"/>
            <a:chOff x="1216961" y="1058866"/>
            <a:chExt cx="612776" cy="763588"/>
          </a:xfrm>
          <a:solidFill>
            <a:schemeClr val="accent1"/>
          </a:solidFill>
        </p:grpSpPr>
        <p:sp>
          <p:nvSpPr>
            <p:cNvPr id="1185" name="Freeform 1169"/>
            <p:cNvSpPr>
              <a:spLocks noEditPoints="1"/>
            </p:cNvSpPr>
            <p:nvPr/>
          </p:nvSpPr>
          <p:spPr bwMode="auto">
            <a:xfrm>
              <a:off x="1216961" y="1211266"/>
              <a:ext cx="612776" cy="611188"/>
            </a:xfrm>
            <a:custGeom>
              <a:avLst/>
              <a:gdLst>
                <a:gd name="T0" fmla="*/ 184 w 192"/>
                <a:gd name="T1" fmla="*/ 192 h 192"/>
                <a:gd name="T2" fmla="*/ 8 w 192"/>
                <a:gd name="T3" fmla="*/ 192 h 192"/>
                <a:gd name="T4" fmla="*/ 0 w 192"/>
                <a:gd name="T5" fmla="*/ 184 h 192"/>
                <a:gd name="T6" fmla="*/ 0 w 192"/>
                <a:gd name="T7" fmla="*/ 8 h 192"/>
                <a:gd name="T8" fmla="*/ 8 w 192"/>
                <a:gd name="T9" fmla="*/ 0 h 192"/>
                <a:gd name="T10" fmla="*/ 184 w 192"/>
                <a:gd name="T11" fmla="*/ 0 h 192"/>
                <a:gd name="T12" fmla="*/ 192 w 192"/>
                <a:gd name="T13" fmla="*/ 8 h 192"/>
                <a:gd name="T14" fmla="*/ 192 w 192"/>
                <a:gd name="T15" fmla="*/ 184 h 192"/>
                <a:gd name="T16" fmla="*/ 184 w 192"/>
                <a:gd name="T17" fmla="*/ 192 h 192"/>
                <a:gd name="T18" fmla="*/ 184 w 192"/>
                <a:gd name="T19" fmla="*/ 184 h 192"/>
                <a:gd name="T20" fmla="*/ 184 w 192"/>
                <a:gd name="T21" fmla="*/ 188 h 192"/>
                <a:gd name="T22" fmla="*/ 184 w 192"/>
                <a:gd name="T23" fmla="*/ 184 h 192"/>
                <a:gd name="T24" fmla="*/ 184 w 192"/>
                <a:gd name="T25" fmla="*/ 184 h 192"/>
                <a:gd name="T26" fmla="*/ 8 w 192"/>
                <a:gd name="T27" fmla="*/ 8 h 192"/>
                <a:gd name="T28" fmla="*/ 8 w 192"/>
                <a:gd name="T29" fmla="*/ 184 h 192"/>
                <a:gd name="T30" fmla="*/ 184 w 192"/>
                <a:gd name="T31" fmla="*/ 184 h 192"/>
                <a:gd name="T32" fmla="*/ 184 w 192"/>
                <a:gd name="T33" fmla="*/ 8 h 192"/>
                <a:gd name="T34" fmla="*/ 8 w 192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84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192" y="188"/>
                    <a:pt x="188" y="192"/>
                    <a:pt x="184" y="192"/>
                  </a:cubicBezTo>
                  <a:close/>
                  <a:moveTo>
                    <a:pt x="184" y="184"/>
                  </a:moveTo>
                  <a:cubicBezTo>
                    <a:pt x="184" y="188"/>
                    <a:pt x="184" y="188"/>
                    <a:pt x="184" y="188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84"/>
                    <a:pt x="184" y="184"/>
                    <a:pt x="184" y="184"/>
                  </a:cubicBezTo>
                  <a:close/>
                  <a:moveTo>
                    <a:pt x="8" y="8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8"/>
                    <a:pt x="184" y="8"/>
                    <a:pt x="18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6" name="Freeform 1170"/>
            <p:cNvSpPr>
              <a:spLocks/>
            </p:cNvSpPr>
            <p:nvPr/>
          </p:nvSpPr>
          <p:spPr bwMode="auto">
            <a:xfrm>
              <a:off x="1409049" y="105886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20 h 72"/>
                <a:gd name="T6" fmla="*/ 52 w 72"/>
                <a:gd name="T7" fmla="*/ 8 h 72"/>
                <a:gd name="T8" fmla="*/ 20 w 72"/>
                <a:gd name="T9" fmla="*/ 8 h 72"/>
                <a:gd name="T10" fmla="*/ 8 w 72"/>
                <a:gd name="T11" fmla="*/ 20 h 72"/>
                <a:gd name="T12" fmla="*/ 8 w 72"/>
                <a:gd name="T13" fmla="*/ 68 h 72"/>
                <a:gd name="T14" fmla="*/ 4 w 72"/>
                <a:gd name="T15" fmla="*/ 72 h 72"/>
                <a:gd name="T16" fmla="*/ 0 w 72"/>
                <a:gd name="T17" fmla="*/ 68 h 72"/>
                <a:gd name="T18" fmla="*/ 0 w 72"/>
                <a:gd name="T19" fmla="*/ 20 h 72"/>
                <a:gd name="T20" fmla="*/ 20 w 72"/>
                <a:gd name="T21" fmla="*/ 0 h 72"/>
                <a:gd name="T22" fmla="*/ 52 w 72"/>
                <a:gd name="T23" fmla="*/ 0 h 72"/>
                <a:gd name="T24" fmla="*/ 72 w 72"/>
                <a:gd name="T25" fmla="*/ 20 h 72"/>
                <a:gd name="T26" fmla="*/ 72 w 72"/>
                <a:gd name="T27" fmla="*/ 68 h 72"/>
                <a:gd name="T28" fmla="*/ 68 w 72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59" y="8"/>
                    <a:pt x="5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8" name="Group 817"/>
          <p:cNvGrpSpPr/>
          <p:nvPr/>
        </p:nvGrpSpPr>
        <p:grpSpPr>
          <a:xfrm>
            <a:off x="5857323" y="4211702"/>
            <a:ext cx="412922" cy="412065"/>
            <a:chOff x="3944289" y="5257806"/>
            <a:chExt cx="765176" cy="763588"/>
          </a:xfrm>
          <a:solidFill>
            <a:schemeClr val="accent1"/>
          </a:solidFill>
        </p:grpSpPr>
        <p:sp>
          <p:nvSpPr>
            <p:cNvPr id="1181" name="Freeform 1171"/>
            <p:cNvSpPr>
              <a:spLocks/>
            </p:cNvSpPr>
            <p:nvPr/>
          </p:nvSpPr>
          <p:spPr bwMode="auto">
            <a:xfrm>
              <a:off x="4171302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2" name="Freeform 1172"/>
            <p:cNvSpPr>
              <a:spLocks noEditPoints="1"/>
            </p:cNvSpPr>
            <p:nvPr/>
          </p:nvSpPr>
          <p:spPr bwMode="auto">
            <a:xfrm>
              <a:off x="4263377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3" name="Freeform 1173"/>
            <p:cNvSpPr>
              <a:spLocks noEditPoints="1"/>
            </p:cNvSpPr>
            <p:nvPr/>
          </p:nvSpPr>
          <p:spPr bwMode="auto">
            <a:xfrm>
              <a:off x="4479277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4" name="Freeform 1174"/>
            <p:cNvSpPr>
              <a:spLocks/>
            </p:cNvSpPr>
            <p:nvPr/>
          </p:nvSpPr>
          <p:spPr bwMode="auto">
            <a:xfrm>
              <a:off x="3944289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6613775" y="4211702"/>
            <a:ext cx="412922" cy="412065"/>
            <a:chOff x="5346053" y="5257806"/>
            <a:chExt cx="765176" cy="763588"/>
          </a:xfrm>
          <a:solidFill>
            <a:schemeClr val="accent1"/>
          </a:solidFill>
        </p:grpSpPr>
        <p:sp>
          <p:nvSpPr>
            <p:cNvPr id="1176" name="Freeform 1175"/>
            <p:cNvSpPr>
              <a:spLocks/>
            </p:cNvSpPr>
            <p:nvPr/>
          </p:nvSpPr>
          <p:spPr bwMode="auto">
            <a:xfrm>
              <a:off x="5573066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7" name="Freeform 1176"/>
            <p:cNvSpPr>
              <a:spLocks noEditPoints="1"/>
            </p:cNvSpPr>
            <p:nvPr/>
          </p:nvSpPr>
          <p:spPr bwMode="auto">
            <a:xfrm>
              <a:off x="5665141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8" name="Freeform 1177"/>
            <p:cNvSpPr>
              <a:spLocks noEditPoints="1"/>
            </p:cNvSpPr>
            <p:nvPr/>
          </p:nvSpPr>
          <p:spPr bwMode="auto">
            <a:xfrm>
              <a:off x="5881041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9" name="Freeform 1178"/>
            <p:cNvSpPr>
              <a:spLocks/>
            </p:cNvSpPr>
            <p:nvPr/>
          </p:nvSpPr>
          <p:spPr bwMode="auto">
            <a:xfrm>
              <a:off x="5346053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0" name="Freeform 1179"/>
            <p:cNvSpPr>
              <a:spLocks/>
            </p:cNvSpPr>
            <p:nvPr/>
          </p:nvSpPr>
          <p:spPr bwMode="auto">
            <a:xfrm>
              <a:off x="5646091" y="5308606"/>
              <a:ext cx="411163" cy="203200"/>
            </a:xfrm>
            <a:custGeom>
              <a:avLst/>
              <a:gdLst>
                <a:gd name="T0" fmla="*/ 125 w 129"/>
                <a:gd name="T1" fmla="*/ 64 h 64"/>
                <a:gd name="T2" fmla="*/ 122 w 129"/>
                <a:gd name="T3" fmla="*/ 63 h 64"/>
                <a:gd name="T4" fmla="*/ 65 w 129"/>
                <a:gd name="T5" fmla="*/ 9 h 64"/>
                <a:gd name="T6" fmla="*/ 7 w 129"/>
                <a:gd name="T7" fmla="*/ 63 h 64"/>
                <a:gd name="T8" fmla="*/ 2 w 129"/>
                <a:gd name="T9" fmla="*/ 63 h 64"/>
                <a:gd name="T10" fmla="*/ 2 w 129"/>
                <a:gd name="T11" fmla="*/ 57 h 64"/>
                <a:gd name="T12" fmla="*/ 62 w 129"/>
                <a:gd name="T13" fmla="*/ 1 h 64"/>
                <a:gd name="T14" fmla="*/ 67 w 129"/>
                <a:gd name="T15" fmla="*/ 1 h 64"/>
                <a:gd name="T16" fmla="*/ 127 w 129"/>
                <a:gd name="T17" fmla="*/ 57 h 64"/>
                <a:gd name="T18" fmla="*/ 128 w 129"/>
                <a:gd name="T19" fmla="*/ 63 h 64"/>
                <a:gd name="T20" fmla="*/ 125 w 129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64">
                  <a:moveTo>
                    <a:pt x="125" y="64"/>
                  </a:moveTo>
                  <a:cubicBezTo>
                    <a:pt x="124" y="64"/>
                    <a:pt x="123" y="64"/>
                    <a:pt x="122" y="6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6" y="0"/>
                    <a:pt x="67" y="1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9" y="61"/>
                    <a:pt x="128" y="63"/>
                  </a:cubicBezTo>
                  <a:cubicBezTo>
                    <a:pt x="127" y="64"/>
                    <a:pt x="126" y="64"/>
                    <a:pt x="12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5100870" y="1945773"/>
            <a:ext cx="412922" cy="412065"/>
            <a:chOff x="2542525" y="1058866"/>
            <a:chExt cx="765176" cy="763588"/>
          </a:xfrm>
          <a:solidFill>
            <a:schemeClr val="accent1"/>
          </a:solidFill>
        </p:grpSpPr>
        <p:sp>
          <p:nvSpPr>
            <p:cNvPr id="1170" name="Freeform 1180"/>
            <p:cNvSpPr>
              <a:spLocks noEditPoints="1"/>
            </p:cNvSpPr>
            <p:nvPr/>
          </p:nvSpPr>
          <p:spPr bwMode="auto">
            <a:xfrm>
              <a:off x="2542525" y="1287466"/>
              <a:ext cx="765176" cy="534988"/>
            </a:xfrm>
            <a:custGeom>
              <a:avLst/>
              <a:gdLst>
                <a:gd name="T0" fmla="*/ 230 w 240"/>
                <a:gd name="T1" fmla="*/ 168 h 168"/>
                <a:gd name="T2" fmla="*/ 11 w 240"/>
                <a:gd name="T3" fmla="*/ 168 h 168"/>
                <a:gd name="T4" fmla="*/ 3 w 240"/>
                <a:gd name="T5" fmla="*/ 164 h 168"/>
                <a:gd name="T6" fmla="*/ 0 w 240"/>
                <a:gd name="T7" fmla="*/ 156 h 168"/>
                <a:gd name="T8" fmla="*/ 20 w 240"/>
                <a:gd name="T9" fmla="*/ 19 h 168"/>
                <a:gd name="T10" fmla="*/ 42 w 240"/>
                <a:gd name="T11" fmla="*/ 0 h 168"/>
                <a:gd name="T12" fmla="*/ 199 w 240"/>
                <a:gd name="T13" fmla="*/ 0 h 168"/>
                <a:gd name="T14" fmla="*/ 220 w 240"/>
                <a:gd name="T15" fmla="*/ 19 h 168"/>
                <a:gd name="T16" fmla="*/ 240 w 240"/>
                <a:gd name="T17" fmla="*/ 156 h 168"/>
                <a:gd name="T18" fmla="*/ 238 w 240"/>
                <a:gd name="T19" fmla="*/ 164 h 168"/>
                <a:gd name="T20" fmla="*/ 230 w 240"/>
                <a:gd name="T21" fmla="*/ 168 h 168"/>
                <a:gd name="T22" fmla="*/ 42 w 240"/>
                <a:gd name="T23" fmla="*/ 8 h 168"/>
                <a:gd name="T24" fmla="*/ 28 w 240"/>
                <a:gd name="T25" fmla="*/ 20 h 168"/>
                <a:gd name="T26" fmla="*/ 8 w 240"/>
                <a:gd name="T27" fmla="*/ 157 h 168"/>
                <a:gd name="T28" fmla="*/ 9 w 240"/>
                <a:gd name="T29" fmla="*/ 159 h 168"/>
                <a:gd name="T30" fmla="*/ 11 w 240"/>
                <a:gd name="T31" fmla="*/ 160 h 168"/>
                <a:gd name="T32" fmla="*/ 230 w 240"/>
                <a:gd name="T33" fmla="*/ 160 h 168"/>
                <a:gd name="T34" fmla="*/ 232 w 240"/>
                <a:gd name="T35" fmla="*/ 159 h 168"/>
                <a:gd name="T36" fmla="*/ 232 w 240"/>
                <a:gd name="T37" fmla="*/ 157 h 168"/>
                <a:gd name="T38" fmla="*/ 212 w 240"/>
                <a:gd name="T39" fmla="*/ 20 h 168"/>
                <a:gd name="T40" fmla="*/ 199 w 240"/>
                <a:gd name="T41" fmla="*/ 8 h 168"/>
                <a:gd name="T42" fmla="*/ 42 w 240"/>
                <a:gd name="T43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68">
                  <a:moveTo>
                    <a:pt x="230" y="168"/>
                  </a:moveTo>
                  <a:cubicBezTo>
                    <a:pt x="11" y="168"/>
                    <a:pt x="11" y="168"/>
                    <a:pt x="11" y="168"/>
                  </a:cubicBezTo>
                  <a:cubicBezTo>
                    <a:pt x="8" y="168"/>
                    <a:pt x="5" y="167"/>
                    <a:pt x="3" y="164"/>
                  </a:cubicBezTo>
                  <a:cubicBezTo>
                    <a:pt x="1" y="162"/>
                    <a:pt x="0" y="159"/>
                    <a:pt x="0" y="1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9"/>
                    <a:pt x="32" y="0"/>
                    <a:pt x="4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19" y="9"/>
                    <a:pt x="220" y="19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9"/>
                    <a:pt x="240" y="162"/>
                    <a:pt x="238" y="164"/>
                  </a:cubicBezTo>
                  <a:cubicBezTo>
                    <a:pt x="236" y="167"/>
                    <a:pt x="233" y="168"/>
                    <a:pt x="230" y="168"/>
                  </a:cubicBezTo>
                  <a:close/>
                  <a:moveTo>
                    <a:pt x="42" y="8"/>
                  </a:moveTo>
                  <a:cubicBezTo>
                    <a:pt x="36" y="8"/>
                    <a:pt x="29" y="14"/>
                    <a:pt x="28" y="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8"/>
                    <a:pt x="8" y="158"/>
                    <a:pt x="9" y="159"/>
                  </a:cubicBezTo>
                  <a:cubicBezTo>
                    <a:pt x="9" y="160"/>
                    <a:pt x="10" y="160"/>
                    <a:pt x="11" y="160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0"/>
                    <a:pt x="231" y="160"/>
                    <a:pt x="232" y="159"/>
                  </a:cubicBezTo>
                  <a:cubicBezTo>
                    <a:pt x="232" y="159"/>
                    <a:pt x="232" y="158"/>
                    <a:pt x="232" y="157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14"/>
                    <a:pt x="205" y="8"/>
                    <a:pt x="199" y="8"/>
                  </a:cubicBezTo>
                  <a:lnTo>
                    <a:pt x="4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1" name="Freeform 1181"/>
            <p:cNvSpPr>
              <a:spLocks/>
            </p:cNvSpPr>
            <p:nvPr/>
          </p:nvSpPr>
          <p:spPr bwMode="auto">
            <a:xfrm>
              <a:off x="2760013" y="1058866"/>
              <a:ext cx="330200" cy="177800"/>
            </a:xfrm>
            <a:custGeom>
              <a:avLst/>
              <a:gdLst>
                <a:gd name="T0" fmla="*/ 100 w 104"/>
                <a:gd name="T1" fmla="*/ 56 h 56"/>
                <a:gd name="T2" fmla="*/ 96 w 104"/>
                <a:gd name="T3" fmla="*/ 52 h 56"/>
                <a:gd name="T4" fmla="*/ 52 w 104"/>
                <a:gd name="T5" fmla="*/ 8 h 56"/>
                <a:gd name="T6" fmla="*/ 8 w 104"/>
                <a:gd name="T7" fmla="*/ 52 h 56"/>
                <a:gd name="T8" fmla="*/ 4 w 104"/>
                <a:gd name="T9" fmla="*/ 56 h 56"/>
                <a:gd name="T10" fmla="*/ 0 w 104"/>
                <a:gd name="T11" fmla="*/ 52 h 56"/>
                <a:gd name="T12" fmla="*/ 52 w 104"/>
                <a:gd name="T13" fmla="*/ 0 h 56"/>
                <a:gd name="T14" fmla="*/ 104 w 104"/>
                <a:gd name="T15" fmla="*/ 52 h 56"/>
                <a:gd name="T16" fmla="*/ 100 w 10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6">
                  <a:moveTo>
                    <a:pt x="100" y="56"/>
                  </a:moveTo>
                  <a:cubicBezTo>
                    <a:pt x="98" y="56"/>
                    <a:pt x="96" y="54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ubicBezTo>
                    <a:pt x="28" y="8"/>
                    <a:pt x="8" y="28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54"/>
                    <a:pt x="102" y="56"/>
                    <a:pt x="10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2" name="Freeform 1182"/>
            <p:cNvSpPr>
              <a:spLocks/>
            </p:cNvSpPr>
            <p:nvPr/>
          </p:nvSpPr>
          <p:spPr bwMode="auto">
            <a:xfrm>
              <a:off x="30648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3" name="Freeform 1183"/>
            <p:cNvSpPr>
              <a:spLocks noEditPoints="1"/>
            </p:cNvSpPr>
            <p:nvPr/>
          </p:nvSpPr>
          <p:spPr bwMode="auto">
            <a:xfrm>
              <a:off x="30394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4" name="Freeform 1184"/>
            <p:cNvSpPr>
              <a:spLocks/>
            </p:cNvSpPr>
            <p:nvPr/>
          </p:nvSpPr>
          <p:spPr bwMode="auto">
            <a:xfrm>
              <a:off x="27600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5" name="Freeform 1185"/>
            <p:cNvSpPr>
              <a:spLocks noEditPoints="1"/>
            </p:cNvSpPr>
            <p:nvPr/>
          </p:nvSpPr>
          <p:spPr bwMode="auto">
            <a:xfrm>
              <a:off x="27346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5857323" y="447433"/>
            <a:ext cx="412922" cy="386364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1167" name="Freeform 1186"/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8" name="Freeform 1187"/>
            <p:cNvSpPr>
              <a:spLocks/>
            </p:cNvSpPr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9" name="Freeform 1188"/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6612062" y="3454393"/>
            <a:ext cx="416349" cy="413778"/>
            <a:chOff x="5342878" y="3854455"/>
            <a:chExt cx="771526" cy="766763"/>
          </a:xfrm>
          <a:solidFill>
            <a:schemeClr val="accent1"/>
          </a:solidFill>
        </p:grpSpPr>
        <p:sp>
          <p:nvSpPr>
            <p:cNvPr id="1156" name="Freeform 1189"/>
            <p:cNvSpPr>
              <a:spLocks/>
            </p:cNvSpPr>
            <p:nvPr/>
          </p:nvSpPr>
          <p:spPr bwMode="auto">
            <a:xfrm>
              <a:off x="6044554" y="4300543"/>
              <a:ext cx="57150" cy="57150"/>
            </a:xfrm>
            <a:custGeom>
              <a:avLst/>
              <a:gdLst>
                <a:gd name="T0" fmla="*/ 15 w 18"/>
                <a:gd name="T1" fmla="*/ 15 h 18"/>
                <a:gd name="T2" fmla="*/ 3 w 18"/>
                <a:gd name="T3" fmla="*/ 15 h 18"/>
                <a:gd name="T4" fmla="*/ 3 w 18"/>
                <a:gd name="T5" fmla="*/ 4 h 18"/>
                <a:gd name="T6" fmla="*/ 15 w 18"/>
                <a:gd name="T7" fmla="*/ 4 h 18"/>
                <a:gd name="T8" fmla="*/ 15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5"/>
                  </a:moveTo>
                  <a:cubicBezTo>
                    <a:pt x="12" y="18"/>
                    <a:pt x="6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2" y="0"/>
                    <a:pt x="15" y="4"/>
                  </a:cubicBezTo>
                  <a:cubicBezTo>
                    <a:pt x="18" y="7"/>
                    <a:pt x="18" y="12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7" name="Freeform 1190"/>
            <p:cNvSpPr>
              <a:spLocks noEditPoints="1"/>
            </p:cNvSpPr>
            <p:nvPr/>
          </p:nvSpPr>
          <p:spPr bwMode="auto">
            <a:xfrm>
              <a:off x="6031854" y="428784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5 w 26"/>
                <a:gd name="T3" fmla="*/ 22 h 25"/>
                <a:gd name="T4" fmla="*/ 5 w 26"/>
                <a:gd name="T5" fmla="*/ 5 h 25"/>
                <a:gd name="T6" fmla="*/ 21 w 26"/>
                <a:gd name="T7" fmla="*/ 5 h 25"/>
                <a:gd name="T8" fmla="*/ 21 w 26"/>
                <a:gd name="T9" fmla="*/ 22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2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10"/>
                    <a:pt x="10" y="10"/>
                  </a:cubicBezTo>
                  <a:cubicBezTo>
                    <a:pt x="9" y="12"/>
                    <a:pt x="9" y="14"/>
                    <a:pt x="10" y="16"/>
                  </a:cubicBezTo>
                  <a:cubicBezTo>
                    <a:pt x="12" y="18"/>
                    <a:pt x="14" y="18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8" name="Freeform 1191"/>
            <p:cNvSpPr>
              <a:spLocks noEditPoints="1"/>
            </p:cNvSpPr>
            <p:nvPr/>
          </p:nvSpPr>
          <p:spPr bwMode="auto">
            <a:xfrm>
              <a:off x="5750866" y="44148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9" name="Freeform 1192"/>
            <p:cNvSpPr>
              <a:spLocks noEditPoints="1"/>
            </p:cNvSpPr>
            <p:nvPr/>
          </p:nvSpPr>
          <p:spPr bwMode="auto">
            <a:xfrm>
              <a:off x="5750866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0" name="Freeform 1193"/>
            <p:cNvSpPr>
              <a:spLocks noEditPoints="1"/>
            </p:cNvSpPr>
            <p:nvPr/>
          </p:nvSpPr>
          <p:spPr bwMode="auto">
            <a:xfrm>
              <a:off x="5342878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1" name="Freeform 1194"/>
            <p:cNvSpPr>
              <a:spLocks/>
            </p:cNvSpPr>
            <p:nvPr/>
          </p:nvSpPr>
          <p:spPr bwMode="auto">
            <a:xfrm>
              <a:off x="5890566" y="4148143"/>
              <a:ext cx="182563" cy="180975"/>
            </a:xfrm>
            <a:custGeom>
              <a:avLst/>
              <a:gdLst>
                <a:gd name="T0" fmla="*/ 53 w 57"/>
                <a:gd name="T1" fmla="*/ 57 h 57"/>
                <a:gd name="T2" fmla="*/ 50 w 57"/>
                <a:gd name="T3" fmla="*/ 56 h 57"/>
                <a:gd name="T4" fmla="*/ 1 w 57"/>
                <a:gd name="T5" fmla="*/ 7 h 57"/>
                <a:gd name="T6" fmla="*/ 1 w 57"/>
                <a:gd name="T7" fmla="*/ 1 h 57"/>
                <a:gd name="T8" fmla="*/ 7 w 57"/>
                <a:gd name="T9" fmla="*/ 1 h 57"/>
                <a:gd name="T10" fmla="*/ 55 w 57"/>
                <a:gd name="T11" fmla="*/ 50 h 57"/>
                <a:gd name="T12" fmla="*/ 55 w 57"/>
                <a:gd name="T13" fmla="*/ 56 h 57"/>
                <a:gd name="T14" fmla="*/ 53 w 57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7">
                  <a:moveTo>
                    <a:pt x="53" y="57"/>
                  </a:moveTo>
                  <a:cubicBezTo>
                    <a:pt x="52" y="57"/>
                    <a:pt x="51" y="56"/>
                    <a:pt x="50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7" y="51"/>
                    <a:pt x="57" y="54"/>
                    <a:pt x="55" y="56"/>
                  </a:cubicBezTo>
                  <a:cubicBezTo>
                    <a:pt x="55" y="56"/>
                    <a:pt x="54" y="57"/>
                    <a:pt x="5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2" name="Freeform 1195"/>
            <p:cNvSpPr>
              <a:spLocks/>
            </p:cNvSpPr>
            <p:nvPr/>
          </p:nvSpPr>
          <p:spPr bwMode="auto">
            <a:xfrm>
              <a:off x="5484166" y="3973518"/>
              <a:ext cx="333375" cy="101600"/>
            </a:xfrm>
            <a:custGeom>
              <a:avLst/>
              <a:gdLst>
                <a:gd name="T0" fmla="*/ 5 w 105"/>
                <a:gd name="T1" fmla="*/ 32 h 32"/>
                <a:gd name="T2" fmla="*/ 2 w 105"/>
                <a:gd name="T3" fmla="*/ 30 h 32"/>
                <a:gd name="T4" fmla="*/ 2 w 105"/>
                <a:gd name="T5" fmla="*/ 25 h 32"/>
                <a:gd name="T6" fmla="*/ 103 w 105"/>
                <a:gd name="T7" fmla="*/ 25 h 32"/>
                <a:gd name="T8" fmla="*/ 103 w 105"/>
                <a:gd name="T9" fmla="*/ 31 h 32"/>
                <a:gd name="T10" fmla="*/ 98 w 105"/>
                <a:gd name="T11" fmla="*/ 31 h 32"/>
                <a:gd name="T12" fmla="*/ 7 w 105"/>
                <a:gd name="T13" fmla="*/ 31 h 32"/>
                <a:gd name="T14" fmla="*/ 5 w 10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9" y="0"/>
                    <a:pt x="83" y="4"/>
                    <a:pt x="103" y="25"/>
                  </a:cubicBezTo>
                  <a:cubicBezTo>
                    <a:pt x="105" y="26"/>
                    <a:pt x="105" y="29"/>
                    <a:pt x="103" y="31"/>
                  </a:cubicBezTo>
                  <a:cubicBezTo>
                    <a:pt x="102" y="32"/>
                    <a:pt x="99" y="32"/>
                    <a:pt x="98" y="31"/>
                  </a:cubicBezTo>
                  <a:cubicBezTo>
                    <a:pt x="80" y="12"/>
                    <a:pt x="31" y="9"/>
                    <a:pt x="7" y="31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3" name="Freeform 1196"/>
            <p:cNvSpPr>
              <a:spLocks/>
            </p:cNvSpPr>
            <p:nvPr/>
          </p:nvSpPr>
          <p:spPr bwMode="auto">
            <a:xfrm>
              <a:off x="5890566" y="4148143"/>
              <a:ext cx="103188" cy="333375"/>
            </a:xfrm>
            <a:custGeom>
              <a:avLst/>
              <a:gdLst>
                <a:gd name="T0" fmla="*/ 5 w 32"/>
                <a:gd name="T1" fmla="*/ 105 h 105"/>
                <a:gd name="T2" fmla="*/ 2 w 32"/>
                <a:gd name="T3" fmla="*/ 104 h 105"/>
                <a:gd name="T4" fmla="*/ 2 w 32"/>
                <a:gd name="T5" fmla="*/ 98 h 105"/>
                <a:gd name="T6" fmla="*/ 2 w 32"/>
                <a:gd name="T7" fmla="*/ 8 h 105"/>
                <a:gd name="T8" fmla="*/ 2 w 32"/>
                <a:gd name="T9" fmla="*/ 2 h 105"/>
                <a:gd name="T10" fmla="*/ 7 w 32"/>
                <a:gd name="T11" fmla="*/ 2 h 105"/>
                <a:gd name="T12" fmla="*/ 8 w 32"/>
                <a:gd name="T13" fmla="*/ 104 h 105"/>
                <a:gd name="T14" fmla="*/ 5 w 3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05">
                  <a:moveTo>
                    <a:pt x="5" y="105"/>
                  </a:moveTo>
                  <a:cubicBezTo>
                    <a:pt x="4" y="105"/>
                    <a:pt x="3" y="104"/>
                    <a:pt x="2" y="104"/>
                  </a:cubicBezTo>
                  <a:cubicBezTo>
                    <a:pt x="0" y="102"/>
                    <a:pt x="0" y="100"/>
                    <a:pt x="2" y="98"/>
                  </a:cubicBezTo>
                  <a:cubicBezTo>
                    <a:pt x="23" y="75"/>
                    <a:pt x="20" y="26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8" y="23"/>
                    <a:pt x="32" y="77"/>
                    <a:pt x="8" y="104"/>
                  </a:cubicBezTo>
                  <a:cubicBezTo>
                    <a:pt x="7" y="104"/>
                    <a:pt x="6" y="105"/>
                    <a:pt x="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4" name="Freeform 1197"/>
            <p:cNvSpPr>
              <a:spLocks/>
            </p:cNvSpPr>
            <p:nvPr/>
          </p:nvSpPr>
          <p:spPr bwMode="auto">
            <a:xfrm>
              <a:off x="5611166" y="3867155"/>
              <a:ext cx="57150" cy="57150"/>
            </a:xfrm>
            <a:custGeom>
              <a:avLst/>
              <a:gdLst>
                <a:gd name="T0" fmla="*/ 3 w 18"/>
                <a:gd name="T1" fmla="*/ 3 h 18"/>
                <a:gd name="T2" fmla="*/ 3 w 18"/>
                <a:gd name="T3" fmla="*/ 15 h 18"/>
                <a:gd name="T4" fmla="*/ 14 w 18"/>
                <a:gd name="T5" fmla="*/ 15 h 18"/>
                <a:gd name="T6" fmla="*/ 14 w 18"/>
                <a:gd name="T7" fmla="*/ 3 h 18"/>
                <a:gd name="T8" fmla="*/ 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8" y="12"/>
                    <a:pt x="18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5" name="Freeform 1198"/>
            <p:cNvSpPr>
              <a:spLocks noEditPoints="1"/>
            </p:cNvSpPr>
            <p:nvPr/>
          </p:nvSpPr>
          <p:spPr bwMode="auto">
            <a:xfrm>
              <a:off x="5598466" y="3854455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4 w 26"/>
                <a:gd name="T3" fmla="*/ 21 h 25"/>
                <a:gd name="T4" fmla="*/ 4 w 26"/>
                <a:gd name="T5" fmla="*/ 5 h 25"/>
                <a:gd name="T6" fmla="*/ 21 w 26"/>
                <a:gd name="T7" fmla="*/ 5 h 25"/>
                <a:gd name="T8" fmla="*/ 21 w 26"/>
                <a:gd name="T9" fmla="*/ 21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1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9"/>
                    <a:pt x="10" y="10"/>
                  </a:cubicBezTo>
                  <a:cubicBezTo>
                    <a:pt x="8" y="12"/>
                    <a:pt x="8" y="14"/>
                    <a:pt x="10" y="16"/>
                  </a:cubicBezTo>
                  <a:cubicBezTo>
                    <a:pt x="12" y="17"/>
                    <a:pt x="14" y="17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6" name="Freeform 1199"/>
            <p:cNvSpPr>
              <a:spLocks/>
            </p:cNvSpPr>
            <p:nvPr/>
          </p:nvSpPr>
          <p:spPr bwMode="auto">
            <a:xfrm>
              <a:off x="5636566" y="3892555"/>
              <a:ext cx="184150" cy="185738"/>
            </a:xfrm>
            <a:custGeom>
              <a:avLst/>
              <a:gdLst>
                <a:gd name="T0" fmla="*/ 54 w 58"/>
                <a:gd name="T1" fmla="*/ 58 h 58"/>
                <a:gd name="T2" fmla="*/ 51 w 58"/>
                <a:gd name="T3" fmla="*/ 57 h 58"/>
                <a:gd name="T4" fmla="*/ 2 w 58"/>
                <a:gd name="T5" fmla="*/ 8 h 58"/>
                <a:gd name="T6" fmla="*/ 2 w 58"/>
                <a:gd name="T7" fmla="*/ 2 h 58"/>
                <a:gd name="T8" fmla="*/ 7 w 58"/>
                <a:gd name="T9" fmla="*/ 2 h 58"/>
                <a:gd name="T10" fmla="*/ 57 w 58"/>
                <a:gd name="T11" fmla="*/ 51 h 58"/>
                <a:gd name="T12" fmla="*/ 57 w 58"/>
                <a:gd name="T13" fmla="*/ 57 h 58"/>
                <a:gd name="T14" fmla="*/ 54 w 58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4" y="58"/>
                  </a:moveTo>
                  <a:cubicBezTo>
                    <a:pt x="53" y="58"/>
                    <a:pt x="52" y="58"/>
                    <a:pt x="51" y="5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3"/>
                    <a:pt x="58" y="55"/>
                    <a:pt x="57" y="57"/>
                  </a:cubicBezTo>
                  <a:cubicBezTo>
                    <a:pt x="56" y="58"/>
                    <a:pt x="55" y="58"/>
                    <a:pt x="5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6613775" y="455999"/>
            <a:ext cx="412922" cy="370944"/>
            <a:chOff x="5346053" y="-1701798"/>
            <a:chExt cx="765176" cy="687388"/>
          </a:xfrm>
          <a:solidFill>
            <a:schemeClr val="accent1"/>
          </a:solidFill>
        </p:grpSpPr>
        <p:sp>
          <p:nvSpPr>
            <p:cNvPr id="1151" name="Freeform 1200"/>
            <p:cNvSpPr>
              <a:spLocks/>
            </p:cNvSpPr>
            <p:nvPr/>
          </p:nvSpPr>
          <p:spPr bwMode="auto">
            <a:xfrm>
              <a:off x="5346053" y="-1701798"/>
              <a:ext cx="765176" cy="534988"/>
            </a:xfrm>
            <a:custGeom>
              <a:avLst/>
              <a:gdLst>
                <a:gd name="T0" fmla="*/ 228 w 240"/>
                <a:gd name="T1" fmla="*/ 168 h 168"/>
                <a:gd name="T2" fmla="*/ 92 w 240"/>
                <a:gd name="T3" fmla="*/ 168 h 168"/>
                <a:gd name="T4" fmla="*/ 88 w 240"/>
                <a:gd name="T5" fmla="*/ 164 h 168"/>
                <a:gd name="T6" fmla="*/ 92 w 240"/>
                <a:gd name="T7" fmla="*/ 160 h 168"/>
                <a:gd name="T8" fmla="*/ 228 w 240"/>
                <a:gd name="T9" fmla="*/ 160 h 168"/>
                <a:gd name="T10" fmla="*/ 232 w 240"/>
                <a:gd name="T11" fmla="*/ 156 h 168"/>
                <a:gd name="T12" fmla="*/ 232 w 240"/>
                <a:gd name="T13" fmla="*/ 12 h 168"/>
                <a:gd name="T14" fmla="*/ 228 w 240"/>
                <a:gd name="T15" fmla="*/ 8 h 168"/>
                <a:gd name="T16" fmla="*/ 12 w 240"/>
                <a:gd name="T17" fmla="*/ 8 h 168"/>
                <a:gd name="T18" fmla="*/ 8 w 240"/>
                <a:gd name="T19" fmla="*/ 12 h 168"/>
                <a:gd name="T20" fmla="*/ 8 w 240"/>
                <a:gd name="T21" fmla="*/ 156 h 168"/>
                <a:gd name="T22" fmla="*/ 12 w 240"/>
                <a:gd name="T23" fmla="*/ 160 h 168"/>
                <a:gd name="T24" fmla="*/ 52 w 240"/>
                <a:gd name="T25" fmla="*/ 160 h 168"/>
                <a:gd name="T26" fmla="*/ 56 w 240"/>
                <a:gd name="T27" fmla="*/ 164 h 168"/>
                <a:gd name="T28" fmla="*/ 52 w 240"/>
                <a:gd name="T29" fmla="*/ 168 h 168"/>
                <a:gd name="T30" fmla="*/ 12 w 240"/>
                <a:gd name="T31" fmla="*/ 168 h 168"/>
                <a:gd name="T32" fmla="*/ 0 w 240"/>
                <a:gd name="T33" fmla="*/ 156 h 168"/>
                <a:gd name="T34" fmla="*/ 0 w 240"/>
                <a:gd name="T35" fmla="*/ 12 h 168"/>
                <a:gd name="T36" fmla="*/ 12 w 240"/>
                <a:gd name="T37" fmla="*/ 0 h 168"/>
                <a:gd name="T38" fmla="*/ 228 w 240"/>
                <a:gd name="T39" fmla="*/ 0 h 168"/>
                <a:gd name="T40" fmla="*/ 240 w 240"/>
                <a:gd name="T41" fmla="*/ 12 h 168"/>
                <a:gd name="T42" fmla="*/ 240 w 240"/>
                <a:gd name="T43" fmla="*/ 156 h 168"/>
                <a:gd name="T44" fmla="*/ 228 w 240"/>
                <a:gd name="T4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8">
                  <a:moveTo>
                    <a:pt x="228" y="168"/>
                  </a:moveTo>
                  <a:cubicBezTo>
                    <a:pt x="92" y="168"/>
                    <a:pt x="92" y="168"/>
                    <a:pt x="92" y="168"/>
                  </a:cubicBezTo>
                  <a:cubicBezTo>
                    <a:pt x="90" y="168"/>
                    <a:pt x="88" y="166"/>
                    <a:pt x="88" y="164"/>
                  </a:cubicBezTo>
                  <a:cubicBezTo>
                    <a:pt x="88" y="162"/>
                    <a:pt x="90" y="160"/>
                    <a:pt x="92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30" y="160"/>
                    <a:pt x="232" y="158"/>
                    <a:pt x="232" y="15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10" y="160"/>
                    <a:pt x="1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4" y="160"/>
                    <a:pt x="56" y="162"/>
                    <a:pt x="56" y="164"/>
                  </a:cubicBezTo>
                  <a:cubicBezTo>
                    <a:pt x="56" y="166"/>
                    <a:pt x="54" y="168"/>
                    <a:pt x="5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63"/>
                    <a:pt x="235" y="168"/>
                    <a:pt x="22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2" name="Freeform 1201"/>
            <p:cNvSpPr>
              <a:spLocks/>
            </p:cNvSpPr>
            <p:nvPr/>
          </p:nvSpPr>
          <p:spPr bwMode="auto">
            <a:xfrm>
              <a:off x="5487341" y="-15493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3" name="Freeform 1202"/>
            <p:cNvSpPr>
              <a:spLocks/>
            </p:cNvSpPr>
            <p:nvPr/>
          </p:nvSpPr>
          <p:spPr bwMode="auto">
            <a:xfrm>
              <a:off x="5487341" y="-14477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4" name="Freeform 1203"/>
            <p:cNvSpPr>
              <a:spLocks/>
            </p:cNvSpPr>
            <p:nvPr/>
          </p:nvSpPr>
          <p:spPr bwMode="auto">
            <a:xfrm>
              <a:off x="5487341" y="-1346198"/>
              <a:ext cx="33020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5" name="Freeform 1204"/>
            <p:cNvSpPr>
              <a:spLocks/>
            </p:cNvSpPr>
            <p:nvPr/>
          </p:nvSpPr>
          <p:spPr bwMode="auto">
            <a:xfrm>
              <a:off x="5500041" y="-1192210"/>
              <a:ext cx="152400" cy="177800"/>
            </a:xfrm>
            <a:custGeom>
              <a:avLst/>
              <a:gdLst>
                <a:gd name="T0" fmla="*/ 4 w 48"/>
                <a:gd name="T1" fmla="*/ 56 h 56"/>
                <a:gd name="T2" fmla="*/ 3 w 48"/>
                <a:gd name="T3" fmla="*/ 56 h 56"/>
                <a:gd name="T4" fmla="*/ 0 w 48"/>
                <a:gd name="T5" fmla="*/ 52 h 56"/>
                <a:gd name="T6" fmla="*/ 0 w 48"/>
                <a:gd name="T7" fmla="*/ 4 h 56"/>
                <a:gd name="T8" fmla="*/ 4 w 48"/>
                <a:gd name="T9" fmla="*/ 0 h 56"/>
                <a:gd name="T10" fmla="*/ 8 w 48"/>
                <a:gd name="T11" fmla="*/ 4 h 56"/>
                <a:gd name="T12" fmla="*/ 8 w 48"/>
                <a:gd name="T13" fmla="*/ 41 h 56"/>
                <a:gd name="T14" fmla="*/ 41 w 48"/>
                <a:gd name="T15" fmla="*/ 1 h 56"/>
                <a:gd name="T16" fmla="*/ 47 w 48"/>
                <a:gd name="T17" fmla="*/ 1 h 56"/>
                <a:gd name="T18" fmla="*/ 47 w 48"/>
                <a:gd name="T19" fmla="*/ 7 h 56"/>
                <a:gd name="T20" fmla="*/ 7 w 48"/>
                <a:gd name="T21" fmla="*/ 55 h 56"/>
                <a:gd name="T22" fmla="*/ 4 w 48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4" y="56"/>
                  </a:moveTo>
                  <a:cubicBezTo>
                    <a:pt x="4" y="56"/>
                    <a:pt x="3" y="56"/>
                    <a:pt x="3" y="56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5" y="0"/>
                    <a:pt x="47" y="1"/>
                  </a:cubicBezTo>
                  <a:cubicBezTo>
                    <a:pt x="48" y="2"/>
                    <a:pt x="48" y="5"/>
                    <a:pt x="47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5100870" y="476559"/>
            <a:ext cx="412922" cy="329824"/>
            <a:chOff x="2542525" y="-1663698"/>
            <a:chExt cx="765176" cy="611188"/>
          </a:xfrm>
          <a:solidFill>
            <a:schemeClr val="accent1"/>
          </a:solidFill>
        </p:grpSpPr>
        <p:sp>
          <p:nvSpPr>
            <p:cNvPr id="1148" name="Freeform 1205"/>
            <p:cNvSpPr>
              <a:spLocks/>
            </p:cNvSpPr>
            <p:nvPr/>
          </p:nvSpPr>
          <p:spPr bwMode="auto">
            <a:xfrm>
              <a:off x="2542525" y="-1396998"/>
              <a:ext cx="765176" cy="344488"/>
            </a:xfrm>
            <a:custGeom>
              <a:avLst/>
              <a:gdLst>
                <a:gd name="T0" fmla="*/ 232 w 240"/>
                <a:gd name="T1" fmla="*/ 108 h 108"/>
                <a:gd name="T2" fmla="*/ 8 w 240"/>
                <a:gd name="T3" fmla="*/ 108 h 108"/>
                <a:gd name="T4" fmla="*/ 0 w 240"/>
                <a:gd name="T5" fmla="*/ 100 h 108"/>
                <a:gd name="T6" fmla="*/ 0 w 240"/>
                <a:gd name="T7" fmla="*/ 4 h 108"/>
                <a:gd name="T8" fmla="*/ 4 w 240"/>
                <a:gd name="T9" fmla="*/ 0 h 108"/>
                <a:gd name="T10" fmla="*/ 8 w 240"/>
                <a:gd name="T11" fmla="*/ 4 h 108"/>
                <a:gd name="T12" fmla="*/ 8 w 240"/>
                <a:gd name="T13" fmla="*/ 100 h 108"/>
                <a:gd name="T14" fmla="*/ 232 w 240"/>
                <a:gd name="T15" fmla="*/ 100 h 108"/>
                <a:gd name="T16" fmla="*/ 232 w 240"/>
                <a:gd name="T17" fmla="*/ 4 h 108"/>
                <a:gd name="T18" fmla="*/ 236 w 240"/>
                <a:gd name="T19" fmla="*/ 0 h 108"/>
                <a:gd name="T20" fmla="*/ 240 w 240"/>
                <a:gd name="T21" fmla="*/ 4 h 108"/>
                <a:gd name="T22" fmla="*/ 240 w 240"/>
                <a:gd name="T23" fmla="*/ 100 h 108"/>
                <a:gd name="T24" fmla="*/ 232 w 24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08">
                  <a:moveTo>
                    <a:pt x="232" y="108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40" y="104"/>
                    <a:pt x="236" y="108"/>
                    <a:pt x="23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9" name="Freeform 1206"/>
            <p:cNvSpPr>
              <a:spLocks/>
            </p:cNvSpPr>
            <p:nvPr/>
          </p:nvSpPr>
          <p:spPr bwMode="auto">
            <a:xfrm>
              <a:off x="2542525" y="-1663698"/>
              <a:ext cx="765176" cy="295275"/>
            </a:xfrm>
            <a:custGeom>
              <a:avLst/>
              <a:gdLst>
                <a:gd name="T0" fmla="*/ 236 w 240"/>
                <a:gd name="T1" fmla="*/ 92 h 93"/>
                <a:gd name="T2" fmla="*/ 232 w 240"/>
                <a:gd name="T3" fmla="*/ 89 h 93"/>
                <a:gd name="T4" fmla="*/ 210 w 240"/>
                <a:gd name="T5" fmla="*/ 8 h 93"/>
                <a:gd name="T6" fmla="*/ 30 w 240"/>
                <a:gd name="T7" fmla="*/ 8 h 93"/>
                <a:gd name="T8" fmla="*/ 8 w 240"/>
                <a:gd name="T9" fmla="*/ 89 h 93"/>
                <a:gd name="T10" fmla="*/ 3 w 240"/>
                <a:gd name="T11" fmla="*/ 92 h 93"/>
                <a:gd name="T12" fmla="*/ 0 w 240"/>
                <a:gd name="T13" fmla="*/ 87 h 93"/>
                <a:gd name="T14" fmla="*/ 23 w 240"/>
                <a:gd name="T15" fmla="*/ 3 h 93"/>
                <a:gd name="T16" fmla="*/ 27 w 240"/>
                <a:gd name="T17" fmla="*/ 0 h 93"/>
                <a:gd name="T18" fmla="*/ 213 w 240"/>
                <a:gd name="T19" fmla="*/ 0 h 93"/>
                <a:gd name="T20" fmla="*/ 217 w 240"/>
                <a:gd name="T21" fmla="*/ 3 h 93"/>
                <a:gd name="T22" fmla="*/ 240 w 240"/>
                <a:gd name="T23" fmla="*/ 87 h 93"/>
                <a:gd name="T24" fmla="*/ 237 w 240"/>
                <a:gd name="T25" fmla="*/ 92 h 93"/>
                <a:gd name="T26" fmla="*/ 236 w 240"/>
                <a:gd name="T2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93">
                  <a:moveTo>
                    <a:pt x="236" y="92"/>
                  </a:moveTo>
                  <a:cubicBezTo>
                    <a:pt x="234" y="92"/>
                    <a:pt x="233" y="91"/>
                    <a:pt x="232" y="89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2"/>
                    <a:pt x="5" y="93"/>
                    <a:pt x="3" y="92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89"/>
                    <a:pt x="239" y="92"/>
                    <a:pt x="237" y="92"/>
                  </a:cubicBezTo>
                  <a:cubicBezTo>
                    <a:pt x="237" y="92"/>
                    <a:pt x="236" y="92"/>
                    <a:pt x="23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0" name="Freeform 1207"/>
            <p:cNvSpPr>
              <a:spLocks/>
            </p:cNvSpPr>
            <p:nvPr/>
          </p:nvSpPr>
          <p:spPr bwMode="auto">
            <a:xfrm>
              <a:off x="2542525" y="-1396998"/>
              <a:ext cx="765176" cy="153988"/>
            </a:xfrm>
            <a:custGeom>
              <a:avLst/>
              <a:gdLst>
                <a:gd name="T0" fmla="*/ 120 w 240"/>
                <a:gd name="T1" fmla="*/ 48 h 48"/>
                <a:gd name="T2" fmla="*/ 76 w 240"/>
                <a:gd name="T3" fmla="*/ 8 h 48"/>
                <a:gd name="T4" fmla="*/ 4 w 240"/>
                <a:gd name="T5" fmla="*/ 8 h 48"/>
                <a:gd name="T6" fmla="*/ 0 w 240"/>
                <a:gd name="T7" fmla="*/ 4 h 48"/>
                <a:gd name="T8" fmla="*/ 4 w 240"/>
                <a:gd name="T9" fmla="*/ 0 h 48"/>
                <a:gd name="T10" fmla="*/ 80 w 240"/>
                <a:gd name="T11" fmla="*/ 0 h 48"/>
                <a:gd name="T12" fmla="*/ 84 w 240"/>
                <a:gd name="T13" fmla="*/ 4 h 48"/>
                <a:gd name="T14" fmla="*/ 120 w 240"/>
                <a:gd name="T15" fmla="*/ 40 h 48"/>
                <a:gd name="T16" fmla="*/ 156 w 240"/>
                <a:gd name="T17" fmla="*/ 4 h 48"/>
                <a:gd name="T18" fmla="*/ 160 w 240"/>
                <a:gd name="T19" fmla="*/ 0 h 48"/>
                <a:gd name="T20" fmla="*/ 236 w 240"/>
                <a:gd name="T21" fmla="*/ 0 h 48"/>
                <a:gd name="T22" fmla="*/ 240 w 240"/>
                <a:gd name="T23" fmla="*/ 4 h 48"/>
                <a:gd name="T24" fmla="*/ 236 w 240"/>
                <a:gd name="T25" fmla="*/ 8 h 48"/>
                <a:gd name="T26" fmla="*/ 164 w 240"/>
                <a:gd name="T27" fmla="*/ 8 h 48"/>
                <a:gd name="T28" fmla="*/ 120 w 24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48">
                  <a:moveTo>
                    <a:pt x="120" y="48"/>
                  </a:moveTo>
                  <a:cubicBezTo>
                    <a:pt x="97" y="48"/>
                    <a:pt x="78" y="30"/>
                    <a:pt x="7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24"/>
                    <a:pt x="100" y="40"/>
                    <a:pt x="120" y="40"/>
                  </a:cubicBezTo>
                  <a:cubicBezTo>
                    <a:pt x="140" y="40"/>
                    <a:pt x="156" y="24"/>
                    <a:pt x="156" y="4"/>
                  </a:cubicBezTo>
                  <a:cubicBezTo>
                    <a:pt x="156" y="2"/>
                    <a:pt x="158" y="0"/>
                    <a:pt x="160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2" y="30"/>
                    <a:pt x="143" y="48"/>
                    <a:pt x="12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3587967" y="1197888"/>
            <a:ext cx="412922" cy="400928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>
              <a:spLocks/>
            </p:cNvSpPr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6" name="Freeform 1209"/>
            <p:cNvSpPr>
              <a:spLocks/>
            </p:cNvSpPr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8" name="Freeform 1211"/>
            <p:cNvSpPr>
              <a:spLocks/>
            </p:cNvSpPr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9" name="Freeform 1212"/>
            <p:cNvSpPr>
              <a:spLocks/>
            </p:cNvSpPr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1" name="Freeform 1214"/>
            <p:cNvSpPr>
              <a:spLocks/>
            </p:cNvSpPr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2" name="Freeform 1215"/>
            <p:cNvSpPr>
              <a:spLocks/>
            </p:cNvSpPr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4" name="Freeform 1217"/>
            <p:cNvSpPr>
              <a:spLocks/>
            </p:cNvSpPr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5" name="Freeform 1218"/>
            <p:cNvSpPr>
              <a:spLocks/>
            </p:cNvSpPr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7" name="Freeform 1220"/>
            <p:cNvSpPr>
              <a:spLocks/>
            </p:cNvSpPr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8" name="Freeform 1221"/>
            <p:cNvSpPr>
              <a:spLocks/>
            </p:cNvSpPr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9" name="Freeform 1222"/>
            <p:cNvSpPr>
              <a:spLocks/>
            </p:cNvSpPr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1" name="Freeform 1224"/>
            <p:cNvSpPr>
              <a:spLocks/>
            </p:cNvSpPr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2" name="Freeform 1225"/>
            <p:cNvSpPr>
              <a:spLocks/>
            </p:cNvSpPr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4" name="Freeform 1227"/>
            <p:cNvSpPr>
              <a:spLocks/>
            </p:cNvSpPr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5" name="Freeform 1228"/>
            <p:cNvSpPr>
              <a:spLocks/>
            </p:cNvSpPr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7" name="Freeform 1230"/>
            <p:cNvSpPr>
              <a:spLocks/>
            </p:cNvSpPr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5097445" y="1218448"/>
            <a:ext cx="416349" cy="356380"/>
            <a:chOff x="2536175" y="-288922"/>
            <a:chExt cx="771526" cy="660400"/>
          </a:xfrm>
          <a:solidFill>
            <a:schemeClr val="accent1"/>
          </a:solidFill>
        </p:grpSpPr>
        <p:sp>
          <p:nvSpPr>
            <p:cNvPr id="1123" name="Freeform 1231"/>
            <p:cNvSpPr>
              <a:spLocks/>
            </p:cNvSpPr>
            <p:nvPr/>
          </p:nvSpPr>
          <p:spPr bwMode="auto">
            <a:xfrm>
              <a:off x="2950513" y="-288922"/>
              <a:ext cx="357188" cy="584200"/>
            </a:xfrm>
            <a:custGeom>
              <a:avLst/>
              <a:gdLst>
                <a:gd name="T0" fmla="*/ 4 w 112"/>
                <a:gd name="T1" fmla="*/ 184 h 184"/>
                <a:gd name="T2" fmla="*/ 2 w 112"/>
                <a:gd name="T3" fmla="*/ 184 h 184"/>
                <a:gd name="T4" fmla="*/ 0 w 112"/>
                <a:gd name="T5" fmla="*/ 180 h 184"/>
                <a:gd name="T6" fmla="*/ 0 w 112"/>
                <a:gd name="T7" fmla="*/ 124 h 184"/>
                <a:gd name="T8" fmla="*/ 4 w 112"/>
                <a:gd name="T9" fmla="*/ 120 h 184"/>
                <a:gd name="T10" fmla="*/ 8 w 112"/>
                <a:gd name="T11" fmla="*/ 124 h 184"/>
                <a:gd name="T12" fmla="*/ 8 w 112"/>
                <a:gd name="T13" fmla="*/ 171 h 184"/>
                <a:gd name="T14" fmla="*/ 102 w 112"/>
                <a:gd name="T15" fmla="*/ 92 h 184"/>
                <a:gd name="T16" fmla="*/ 8 w 112"/>
                <a:gd name="T17" fmla="*/ 13 h 184"/>
                <a:gd name="T18" fmla="*/ 8 w 112"/>
                <a:gd name="T19" fmla="*/ 60 h 184"/>
                <a:gd name="T20" fmla="*/ 4 w 112"/>
                <a:gd name="T21" fmla="*/ 64 h 184"/>
                <a:gd name="T22" fmla="*/ 0 w 112"/>
                <a:gd name="T23" fmla="*/ 60 h 184"/>
                <a:gd name="T24" fmla="*/ 0 w 112"/>
                <a:gd name="T25" fmla="*/ 4 h 184"/>
                <a:gd name="T26" fmla="*/ 2 w 112"/>
                <a:gd name="T27" fmla="*/ 0 h 184"/>
                <a:gd name="T28" fmla="*/ 7 w 112"/>
                <a:gd name="T29" fmla="*/ 1 h 184"/>
                <a:gd name="T30" fmla="*/ 111 w 112"/>
                <a:gd name="T31" fmla="*/ 89 h 184"/>
                <a:gd name="T32" fmla="*/ 112 w 112"/>
                <a:gd name="T33" fmla="*/ 92 h 184"/>
                <a:gd name="T34" fmla="*/ 111 w 112"/>
                <a:gd name="T35" fmla="*/ 95 h 184"/>
                <a:gd name="T36" fmla="*/ 7 w 112"/>
                <a:gd name="T37" fmla="*/ 183 h 184"/>
                <a:gd name="T38" fmla="*/ 4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4" y="184"/>
                  </a:moveTo>
                  <a:cubicBezTo>
                    <a:pt x="3" y="184"/>
                    <a:pt x="3" y="184"/>
                    <a:pt x="2" y="184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2" y="120"/>
                    <a:pt x="4" y="120"/>
                  </a:cubicBezTo>
                  <a:cubicBezTo>
                    <a:pt x="6" y="120"/>
                    <a:pt x="8" y="122"/>
                    <a:pt x="8" y="124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90"/>
                    <a:pt x="112" y="91"/>
                    <a:pt x="112" y="92"/>
                  </a:cubicBezTo>
                  <a:cubicBezTo>
                    <a:pt x="112" y="93"/>
                    <a:pt x="111" y="94"/>
                    <a:pt x="111" y="95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5" y="184"/>
                    <a:pt x="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4" name="Freeform 1232"/>
            <p:cNvSpPr>
              <a:spLocks/>
            </p:cNvSpPr>
            <p:nvPr/>
          </p:nvSpPr>
          <p:spPr bwMode="auto">
            <a:xfrm>
              <a:off x="2536175" y="-114297"/>
              <a:ext cx="439738" cy="485775"/>
            </a:xfrm>
            <a:custGeom>
              <a:avLst/>
              <a:gdLst>
                <a:gd name="T0" fmla="*/ 6 w 138"/>
                <a:gd name="T1" fmla="*/ 153 h 153"/>
                <a:gd name="T2" fmla="*/ 2 w 138"/>
                <a:gd name="T3" fmla="*/ 149 h 153"/>
                <a:gd name="T4" fmla="*/ 36 w 138"/>
                <a:gd name="T5" fmla="*/ 40 h 153"/>
                <a:gd name="T6" fmla="*/ 134 w 138"/>
                <a:gd name="T7" fmla="*/ 1 h 153"/>
                <a:gd name="T8" fmla="*/ 138 w 138"/>
                <a:gd name="T9" fmla="*/ 5 h 153"/>
                <a:gd name="T10" fmla="*/ 134 w 138"/>
                <a:gd name="T11" fmla="*/ 9 h 153"/>
                <a:gd name="T12" fmla="*/ 42 w 138"/>
                <a:gd name="T13" fmla="*/ 46 h 153"/>
                <a:gd name="T14" fmla="*/ 11 w 138"/>
                <a:gd name="T15" fmla="*/ 119 h 153"/>
                <a:gd name="T16" fmla="*/ 25 w 138"/>
                <a:gd name="T17" fmla="*/ 100 h 153"/>
                <a:gd name="T18" fmla="*/ 134 w 138"/>
                <a:gd name="T19" fmla="*/ 65 h 153"/>
                <a:gd name="T20" fmla="*/ 138 w 138"/>
                <a:gd name="T21" fmla="*/ 69 h 153"/>
                <a:gd name="T22" fmla="*/ 134 w 138"/>
                <a:gd name="T23" fmla="*/ 73 h 153"/>
                <a:gd name="T24" fmla="*/ 31 w 138"/>
                <a:gd name="T25" fmla="*/ 105 h 153"/>
                <a:gd name="T26" fmla="*/ 10 w 138"/>
                <a:gd name="T27" fmla="*/ 149 h 153"/>
                <a:gd name="T28" fmla="*/ 7 w 138"/>
                <a:gd name="T29" fmla="*/ 153 h 153"/>
                <a:gd name="T30" fmla="*/ 6 w 138"/>
                <a:gd name="T3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53">
                  <a:moveTo>
                    <a:pt x="6" y="153"/>
                  </a:moveTo>
                  <a:cubicBezTo>
                    <a:pt x="4" y="153"/>
                    <a:pt x="3" y="151"/>
                    <a:pt x="2" y="149"/>
                  </a:cubicBezTo>
                  <a:cubicBezTo>
                    <a:pt x="0" y="103"/>
                    <a:pt x="11" y="66"/>
                    <a:pt x="36" y="40"/>
                  </a:cubicBezTo>
                  <a:cubicBezTo>
                    <a:pt x="75" y="0"/>
                    <a:pt x="132" y="1"/>
                    <a:pt x="134" y="1"/>
                  </a:cubicBezTo>
                  <a:cubicBezTo>
                    <a:pt x="136" y="1"/>
                    <a:pt x="138" y="3"/>
                    <a:pt x="138" y="5"/>
                  </a:cubicBezTo>
                  <a:cubicBezTo>
                    <a:pt x="138" y="7"/>
                    <a:pt x="136" y="9"/>
                    <a:pt x="134" y="9"/>
                  </a:cubicBezTo>
                  <a:cubicBezTo>
                    <a:pt x="133" y="9"/>
                    <a:pt x="78" y="8"/>
                    <a:pt x="42" y="46"/>
                  </a:cubicBezTo>
                  <a:cubicBezTo>
                    <a:pt x="24" y="64"/>
                    <a:pt x="13" y="89"/>
                    <a:pt x="11" y="119"/>
                  </a:cubicBezTo>
                  <a:cubicBezTo>
                    <a:pt x="14" y="113"/>
                    <a:pt x="19" y="106"/>
                    <a:pt x="25" y="100"/>
                  </a:cubicBezTo>
                  <a:cubicBezTo>
                    <a:pt x="48" y="77"/>
                    <a:pt x="85" y="65"/>
                    <a:pt x="134" y="65"/>
                  </a:cubicBezTo>
                  <a:cubicBezTo>
                    <a:pt x="136" y="65"/>
                    <a:pt x="138" y="67"/>
                    <a:pt x="138" y="69"/>
                  </a:cubicBezTo>
                  <a:cubicBezTo>
                    <a:pt x="138" y="71"/>
                    <a:pt x="136" y="73"/>
                    <a:pt x="134" y="73"/>
                  </a:cubicBezTo>
                  <a:cubicBezTo>
                    <a:pt x="87" y="73"/>
                    <a:pt x="52" y="84"/>
                    <a:pt x="31" y="105"/>
                  </a:cubicBezTo>
                  <a:cubicBezTo>
                    <a:pt x="11" y="126"/>
                    <a:pt x="10" y="149"/>
                    <a:pt x="10" y="149"/>
                  </a:cubicBezTo>
                  <a:cubicBezTo>
                    <a:pt x="10" y="151"/>
                    <a:pt x="9" y="153"/>
                    <a:pt x="7" y="153"/>
                  </a:cubicBezTo>
                  <a:cubicBezTo>
                    <a:pt x="6" y="153"/>
                    <a:pt x="6" y="153"/>
                    <a:pt x="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4344419" y="1218448"/>
            <a:ext cx="416349" cy="356380"/>
            <a:chOff x="1140761" y="-288922"/>
            <a:chExt cx="771526" cy="660400"/>
          </a:xfrm>
          <a:solidFill>
            <a:schemeClr val="accent1"/>
          </a:solidFill>
        </p:grpSpPr>
        <p:sp>
          <p:nvSpPr>
            <p:cNvPr id="1121" name="Freeform 1233"/>
            <p:cNvSpPr>
              <a:spLocks/>
            </p:cNvSpPr>
            <p:nvPr/>
          </p:nvSpPr>
          <p:spPr bwMode="auto">
            <a:xfrm>
              <a:off x="1140761" y="-288922"/>
              <a:ext cx="357188" cy="584200"/>
            </a:xfrm>
            <a:custGeom>
              <a:avLst/>
              <a:gdLst>
                <a:gd name="T0" fmla="*/ 108 w 112"/>
                <a:gd name="T1" fmla="*/ 184 h 184"/>
                <a:gd name="T2" fmla="*/ 105 w 112"/>
                <a:gd name="T3" fmla="*/ 183 h 184"/>
                <a:gd name="T4" fmla="*/ 1 w 112"/>
                <a:gd name="T5" fmla="*/ 95 h 184"/>
                <a:gd name="T6" fmla="*/ 0 w 112"/>
                <a:gd name="T7" fmla="*/ 92 h 184"/>
                <a:gd name="T8" fmla="*/ 1 w 112"/>
                <a:gd name="T9" fmla="*/ 89 h 184"/>
                <a:gd name="T10" fmla="*/ 105 w 112"/>
                <a:gd name="T11" fmla="*/ 1 h 184"/>
                <a:gd name="T12" fmla="*/ 110 w 112"/>
                <a:gd name="T13" fmla="*/ 0 h 184"/>
                <a:gd name="T14" fmla="*/ 112 w 112"/>
                <a:gd name="T15" fmla="*/ 4 h 184"/>
                <a:gd name="T16" fmla="*/ 112 w 112"/>
                <a:gd name="T17" fmla="*/ 60 h 184"/>
                <a:gd name="T18" fmla="*/ 108 w 112"/>
                <a:gd name="T19" fmla="*/ 64 h 184"/>
                <a:gd name="T20" fmla="*/ 104 w 112"/>
                <a:gd name="T21" fmla="*/ 60 h 184"/>
                <a:gd name="T22" fmla="*/ 104 w 112"/>
                <a:gd name="T23" fmla="*/ 13 h 184"/>
                <a:gd name="T24" fmla="*/ 10 w 112"/>
                <a:gd name="T25" fmla="*/ 92 h 184"/>
                <a:gd name="T26" fmla="*/ 104 w 112"/>
                <a:gd name="T27" fmla="*/ 171 h 184"/>
                <a:gd name="T28" fmla="*/ 104 w 112"/>
                <a:gd name="T29" fmla="*/ 124 h 184"/>
                <a:gd name="T30" fmla="*/ 108 w 112"/>
                <a:gd name="T31" fmla="*/ 120 h 184"/>
                <a:gd name="T32" fmla="*/ 112 w 112"/>
                <a:gd name="T33" fmla="*/ 124 h 184"/>
                <a:gd name="T34" fmla="*/ 112 w 112"/>
                <a:gd name="T35" fmla="*/ 180 h 184"/>
                <a:gd name="T36" fmla="*/ 110 w 112"/>
                <a:gd name="T37" fmla="*/ 184 h 184"/>
                <a:gd name="T38" fmla="*/ 108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108" y="184"/>
                  </a:moveTo>
                  <a:cubicBezTo>
                    <a:pt x="107" y="184"/>
                    <a:pt x="106" y="184"/>
                    <a:pt x="105" y="18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1" y="90"/>
                    <a:pt x="1" y="8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7" y="0"/>
                    <a:pt x="108" y="0"/>
                    <a:pt x="110" y="0"/>
                  </a:cubicBezTo>
                  <a:cubicBezTo>
                    <a:pt x="111" y="1"/>
                    <a:pt x="112" y="2"/>
                    <a:pt x="112" y="4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2"/>
                    <a:pt x="110" y="64"/>
                    <a:pt x="108" y="64"/>
                  </a:cubicBezTo>
                  <a:cubicBezTo>
                    <a:pt x="106" y="64"/>
                    <a:pt x="104" y="62"/>
                    <a:pt x="104" y="60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4" y="171"/>
                    <a:pt x="104" y="171"/>
                    <a:pt x="104" y="171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2"/>
                    <a:pt x="106" y="120"/>
                    <a:pt x="108" y="120"/>
                  </a:cubicBezTo>
                  <a:cubicBezTo>
                    <a:pt x="110" y="120"/>
                    <a:pt x="112" y="122"/>
                    <a:pt x="112" y="124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2" y="182"/>
                    <a:pt x="111" y="183"/>
                    <a:pt x="110" y="184"/>
                  </a:cubicBezTo>
                  <a:cubicBezTo>
                    <a:pt x="109" y="184"/>
                    <a:pt x="109" y="184"/>
                    <a:pt x="108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2" name="Freeform 1234"/>
            <p:cNvSpPr>
              <a:spLocks/>
            </p:cNvSpPr>
            <p:nvPr/>
          </p:nvSpPr>
          <p:spPr bwMode="auto">
            <a:xfrm>
              <a:off x="1472549" y="-114297"/>
              <a:ext cx="439738" cy="485775"/>
            </a:xfrm>
            <a:custGeom>
              <a:avLst/>
              <a:gdLst>
                <a:gd name="T0" fmla="*/ 132 w 138"/>
                <a:gd name="T1" fmla="*/ 153 h 153"/>
                <a:gd name="T2" fmla="*/ 131 w 138"/>
                <a:gd name="T3" fmla="*/ 153 h 153"/>
                <a:gd name="T4" fmla="*/ 128 w 138"/>
                <a:gd name="T5" fmla="*/ 149 h 153"/>
                <a:gd name="T6" fmla="*/ 4 w 138"/>
                <a:gd name="T7" fmla="*/ 73 h 153"/>
                <a:gd name="T8" fmla="*/ 0 w 138"/>
                <a:gd name="T9" fmla="*/ 69 h 153"/>
                <a:gd name="T10" fmla="*/ 4 w 138"/>
                <a:gd name="T11" fmla="*/ 65 h 153"/>
                <a:gd name="T12" fmla="*/ 113 w 138"/>
                <a:gd name="T13" fmla="*/ 100 h 153"/>
                <a:gd name="T14" fmla="*/ 127 w 138"/>
                <a:gd name="T15" fmla="*/ 119 h 153"/>
                <a:gd name="T16" fmla="*/ 96 w 138"/>
                <a:gd name="T17" fmla="*/ 46 h 153"/>
                <a:gd name="T18" fmla="*/ 4 w 138"/>
                <a:gd name="T19" fmla="*/ 9 h 153"/>
                <a:gd name="T20" fmla="*/ 0 w 138"/>
                <a:gd name="T21" fmla="*/ 5 h 153"/>
                <a:gd name="T22" fmla="*/ 4 w 138"/>
                <a:gd name="T23" fmla="*/ 1 h 153"/>
                <a:gd name="T24" fmla="*/ 102 w 138"/>
                <a:gd name="T25" fmla="*/ 40 h 153"/>
                <a:gd name="T26" fmla="*/ 136 w 138"/>
                <a:gd name="T27" fmla="*/ 149 h 153"/>
                <a:gd name="T28" fmla="*/ 132 w 138"/>
                <a:gd name="T2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53">
                  <a:moveTo>
                    <a:pt x="132" y="153"/>
                  </a:moveTo>
                  <a:cubicBezTo>
                    <a:pt x="132" y="153"/>
                    <a:pt x="132" y="153"/>
                    <a:pt x="131" y="153"/>
                  </a:cubicBezTo>
                  <a:cubicBezTo>
                    <a:pt x="129" y="153"/>
                    <a:pt x="128" y="151"/>
                    <a:pt x="128" y="149"/>
                  </a:cubicBezTo>
                  <a:cubicBezTo>
                    <a:pt x="128" y="146"/>
                    <a:pt x="126" y="73"/>
                    <a:pt x="4" y="73"/>
                  </a:cubicBezTo>
                  <a:cubicBezTo>
                    <a:pt x="2" y="73"/>
                    <a:pt x="0" y="71"/>
                    <a:pt x="0" y="69"/>
                  </a:cubicBezTo>
                  <a:cubicBezTo>
                    <a:pt x="0" y="67"/>
                    <a:pt x="2" y="65"/>
                    <a:pt x="4" y="65"/>
                  </a:cubicBezTo>
                  <a:cubicBezTo>
                    <a:pt x="53" y="65"/>
                    <a:pt x="90" y="77"/>
                    <a:pt x="113" y="100"/>
                  </a:cubicBezTo>
                  <a:cubicBezTo>
                    <a:pt x="119" y="106"/>
                    <a:pt x="124" y="113"/>
                    <a:pt x="127" y="119"/>
                  </a:cubicBezTo>
                  <a:cubicBezTo>
                    <a:pt x="125" y="89"/>
                    <a:pt x="114" y="64"/>
                    <a:pt x="96" y="46"/>
                  </a:cubicBezTo>
                  <a:cubicBezTo>
                    <a:pt x="60" y="8"/>
                    <a:pt x="5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1"/>
                    <a:pt x="63" y="0"/>
                    <a:pt x="102" y="40"/>
                  </a:cubicBezTo>
                  <a:cubicBezTo>
                    <a:pt x="127" y="66"/>
                    <a:pt x="138" y="103"/>
                    <a:pt x="136" y="149"/>
                  </a:cubicBezTo>
                  <a:cubicBezTo>
                    <a:pt x="135" y="151"/>
                    <a:pt x="134" y="153"/>
                    <a:pt x="13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8" name="Group 827"/>
          <p:cNvGrpSpPr/>
          <p:nvPr/>
        </p:nvGrpSpPr>
        <p:grpSpPr>
          <a:xfrm>
            <a:off x="5857323" y="1204742"/>
            <a:ext cx="412922" cy="383794"/>
            <a:chOff x="3944289" y="-314322"/>
            <a:chExt cx="765176" cy="711200"/>
          </a:xfrm>
          <a:solidFill>
            <a:schemeClr val="accent1"/>
          </a:solidFill>
        </p:grpSpPr>
        <p:sp>
          <p:nvSpPr>
            <p:cNvPr id="1119" name="Freeform 1235"/>
            <p:cNvSpPr>
              <a:spLocks noEditPoints="1"/>
            </p:cNvSpPr>
            <p:nvPr/>
          </p:nvSpPr>
          <p:spPr bwMode="auto">
            <a:xfrm>
              <a:off x="3944289" y="-314322"/>
              <a:ext cx="612776" cy="584200"/>
            </a:xfrm>
            <a:custGeom>
              <a:avLst/>
              <a:gdLst>
                <a:gd name="T0" fmla="*/ 20 w 192"/>
                <a:gd name="T1" fmla="*/ 184 h 184"/>
                <a:gd name="T2" fmla="*/ 16 w 192"/>
                <a:gd name="T3" fmla="*/ 182 h 184"/>
                <a:gd name="T4" fmla="*/ 17 w 192"/>
                <a:gd name="T5" fmla="*/ 177 h 184"/>
                <a:gd name="T6" fmla="*/ 36 w 192"/>
                <a:gd name="T7" fmla="*/ 138 h 184"/>
                <a:gd name="T8" fmla="*/ 0 w 192"/>
                <a:gd name="T9" fmla="*/ 78 h 184"/>
                <a:gd name="T10" fmla="*/ 96 w 192"/>
                <a:gd name="T11" fmla="*/ 0 h 184"/>
                <a:gd name="T12" fmla="*/ 192 w 192"/>
                <a:gd name="T13" fmla="*/ 78 h 184"/>
                <a:gd name="T14" fmla="*/ 96 w 192"/>
                <a:gd name="T15" fmla="*/ 156 h 184"/>
                <a:gd name="T16" fmla="*/ 96 w 192"/>
                <a:gd name="T17" fmla="*/ 156 h 184"/>
                <a:gd name="T18" fmla="*/ 77 w 192"/>
                <a:gd name="T19" fmla="*/ 156 h 184"/>
                <a:gd name="T20" fmla="*/ 20 w 192"/>
                <a:gd name="T21" fmla="*/ 184 h 184"/>
                <a:gd name="T22" fmla="*/ 20 w 192"/>
                <a:gd name="T23" fmla="*/ 184 h 184"/>
                <a:gd name="T24" fmla="*/ 96 w 192"/>
                <a:gd name="T25" fmla="*/ 8 h 184"/>
                <a:gd name="T26" fmla="*/ 8 w 192"/>
                <a:gd name="T27" fmla="*/ 78 h 184"/>
                <a:gd name="T28" fmla="*/ 42 w 192"/>
                <a:gd name="T29" fmla="*/ 133 h 184"/>
                <a:gd name="T30" fmla="*/ 44 w 192"/>
                <a:gd name="T31" fmla="*/ 136 h 184"/>
                <a:gd name="T32" fmla="*/ 30 w 192"/>
                <a:gd name="T33" fmla="*/ 174 h 184"/>
                <a:gd name="T34" fmla="*/ 72 w 192"/>
                <a:gd name="T35" fmla="*/ 150 h 184"/>
                <a:gd name="T36" fmla="*/ 76 w 192"/>
                <a:gd name="T37" fmla="*/ 148 h 184"/>
                <a:gd name="T38" fmla="*/ 96 w 192"/>
                <a:gd name="T39" fmla="*/ 148 h 184"/>
                <a:gd name="T40" fmla="*/ 184 w 192"/>
                <a:gd name="T41" fmla="*/ 78 h 184"/>
                <a:gd name="T42" fmla="*/ 96 w 192"/>
                <a:gd name="T4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84">
                  <a:moveTo>
                    <a:pt x="20" y="184"/>
                  </a:moveTo>
                  <a:cubicBezTo>
                    <a:pt x="18" y="184"/>
                    <a:pt x="17" y="183"/>
                    <a:pt x="16" y="182"/>
                  </a:cubicBezTo>
                  <a:cubicBezTo>
                    <a:pt x="16" y="180"/>
                    <a:pt x="16" y="178"/>
                    <a:pt x="17" y="177"/>
                  </a:cubicBezTo>
                  <a:cubicBezTo>
                    <a:pt x="17" y="177"/>
                    <a:pt x="33" y="161"/>
                    <a:pt x="36" y="138"/>
                  </a:cubicBezTo>
                  <a:cubicBezTo>
                    <a:pt x="12" y="124"/>
                    <a:pt x="0" y="103"/>
                    <a:pt x="0" y="78"/>
                  </a:cubicBezTo>
                  <a:cubicBezTo>
                    <a:pt x="0" y="35"/>
                    <a:pt x="43" y="0"/>
                    <a:pt x="96" y="0"/>
                  </a:cubicBezTo>
                  <a:cubicBezTo>
                    <a:pt x="149" y="0"/>
                    <a:pt x="192" y="35"/>
                    <a:pt x="192" y="78"/>
                  </a:cubicBezTo>
                  <a:cubicBezTo>
                    <a:pt x="192" y="121"/>
                    <a:pt x="149" y="156"/>
                    <a:pt x="96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57" y="181"/>
                    <a:pt x="22" y="184"/>
                    <a:pt x="20" y="184"/>
                  </a:cubicBezTo>
                  <a:cubicBezTo>
                    <a:pt x="20" y="184"/>
                    <a:pt x="20" y="184"/>
                    <a:pt x="20" y="184"/>
                  </a:cubicBezTo>
                  <a:close/>
                  <a:moveTo>
                    <a:pt x="96" y="8"/>
                  </a:moveTo>
                  <a:cubicBezTo>
                    <a:pt x="47" y="8"/>
                    <a:pt x="8" y="39"/>
                    <a:pt x="8" y="78"/>
                  </a:cubicBezTo>
                  <a:cubicBezTo>
                    <a:pt x="8" y="101"/>
                    <a:pt x="20" y="119"/>
                    <a:pt x="42" y="133"/>
                  </a:cubicBezTo>
                  <a:cubicBezTo>
                    <a:pt x="43" y="133"/>
                    <a:pt x="44" y="135"/>
                    <a:pt x="44" y="136"/>
                  </a:cubicBezTo>
                  <a:cubicBezTo>
                    <a:pt x="43" y="153"/>
                    <a:pt x="36" y="166"/>
                    <a:pt x="30" y="174"/>
                  </a:cubicBezTo>
                  <a:cubicBezTo>
                    <a:pt x="41" y="172"/>
                    <a:pt x="60" y="165"/>
                    <a:pt x="72" y="150"/>
                  </a:cubicBezTo>
                  <a:cubicBezTo>
                    <a:pt x="73" y="149"/>
                    <a:pt x="74" y="148"/>
                    <a:pt x="7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45" y="148"/>
                    <a:pt x="184" y="117"/>
                    <a:pt x="184" y="78"/>
                  </a:cubicBezTo>
                  <a:cubicBezTo>
                    <a:pt x="184" y="39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0" name="Freeform 1236"/>
            <p:cNvSpPr>
              <a:spLocks/>
            </p:cNvSpPr>
            <p:nvPr/>
          </p:nvSpPr>
          <p:spPr bwMode="auto">
            <a:xfrm>
              <a:off x="4209402" y="-88897"/>
              <a:ext cx="500063" cy="485775"/>
            </a:xfrm>
            <a:custGeom>
              <a:avLst/>
              <a:gdLst>
                <a:gd name="T0" fmla="*/ 137 w 157"/>
                <a:gd name="T1" fmla="*/ 153 h 153"/>
                <a:gd name="T2" fmla="*/ 137 w 157"/>
                <a:gd name="T3" fmla="*/ 153 h 153"/>
                <a:gd name="T4" fmla="*/ 80 w 157"/>
                <a:gd name="T5" fmla="*/ 125 h 153"/>
                <a:gd name="T6" fmla="*/ 61 w 157"/>
                <a:gd name="T7" fmla="*/ 125 h 153"/>
                <a:gd name="T8" fmla="*/ 61 w 157"/>
                <a:gd name="T9" fmla="*/ 125 h 153"/>
                <a:gd name="T10" fmla="*/ 3 w 157"/>
                <a:gd name="T11" fmla="*/ 108 h 153"/>
                <a:gd name="T12" fmla="*/ 2 w 157"/>
                <a:gd name="T13" fmla="*/ 103 h 153"/>
                <a:gd name="T14" fmla="*/ 7 w 157"/>
                <a:gd name="T15" fmla="*/ 102 h 153"/>
                <a:gd name="T16" fmla="*/ 61 w 157"/>
                <a:gd name="T17" fmla="*/ 117 h 153"/>
                <a:gd name="T18" fmla="*/ 81 w 157"/>
                <a:gd name="T19" fmla="*/ 117 h 153"/>
                <a:gd name="T20" fmla="*/ 85 w 157"/>
                <a:gd name="T21" fmla="*/ 119 h 153"/>
                <a:gd name="T22" fmla="*/ 127 w 157"/>
                <a:gd name="T23" fmla="*/ 143 h 153"/>
                <a:gd name="T24" fmla="*/ 113 w 157"/>
                <a:gd name="T25" fmla="*/ 105 h 153"/>
                <a:gd name="T26" fmla="*/ 115 w 157"/>
                <a:gd name="T27" fmla="*/ 102 h 153"/>
                <a:gd name="T28" fmla="*/ 149 w 157"/>
                <a:gd name="T29" fmla="*/ 47 h 153"/>
                <a:gd name="T30" fmla="*/ 127 w 157"/>
                <a:gd name="T31" fmla="*/ 8 h 153"/>
                <a:gd name="T32" fmla="*/ 126 w 157"/>
                <a:gd name="T33" fmla="*/ 3 h 153"/>
                <a:gd name="T34" fmla="*/ 131 w 157"/>
                <a:gd name="T35" fmla="*/ 2 h 153"/>
                <a:gd name="T36" fmla="*/ 157 w 157"/>
                <a:gd name="T37" fmla="*/ 47 h 153"/>
                <a:gd name="T38" fmla="*/ 121 w 157"/>
                <a:gd name="T39" fmla="*/ 107 h 153"/>
                <a:gd name="T40" fmla="*/ 140 w 157"/>
                <a:gd name="T41" fmla="*/ 146 h 153"/>
                <a:gd name="T42" fmla="*/ 141 w 157"/>
                <a:gd name="T43" fmla="*/ 151 h 153"/>
                <a:gd name="T44" fmla="*/ 137 w 157"/>
                <a:gd name="T4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3">
                  <a:moveTo>
                    <a:pt x="137" y="153"/>
                  </a:moveTo>
                  <a:cubicBezTo>
                    <a:pt x="137" y="153"/>
                    <a:pt x="137" y="153"/>
                    <a:pt x="137" y="153"/>
                  </a:cubicBezTo>
                  <a:cubicBezTo>
                    <a:pt x="135" y="153"/>
                    <a:pt x="100" y="150"/>
                    <a:pt x="8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37" y="125"/>
                    <a:pt x="17" y="119"/>
                    <a:pt x="3" y="108"/>
                  </a:cubicBezTo>
                  <a:cubicBezTo>
                    <a:pt x="1" y="107"/>
                    <a:pt x="0" y="104"/>
                    <a:pt x="2" y="103"/>
                  </a:cubicBezTo>
                  <a:cubicBezTo>
                    <a:pt x="3" y="101"/>
                    <a:pt x="6" y="100"/>
                    <a:pt x="7" y="102"/>
                  </a:cubicBezTo>
                  <a:cubicBezTo>
                    <a:pt x="21" y="112"/>
                    <a:pt x="39" y="117"/>
                    <a:pt x="6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3" y="117"/>
                    <a:pt x="84" y="118"/>
                    <a:pt x="85" y="119"/>
                  </a:cubicBezTo>
                  <a:cubicBezTo>
                    <a:pt x="97" y="134"/>
                    <a:pt x="116" y="141"/>
                    <a:pt x="127" y="143"/>
                  </a:cubicBezTo>
                  <a:cubicBezTo>
                    <a:pt x="121" y="135"/>
                    <a:pt x="114" y="122"/>
                    <a:pt x="113" y="105"/>
                  </a:cubicBezTo>
                  <a:cubicBezTo>
                    <a:pt x="113" y="104"/>
                    <a:pt x="114" y="102"/>
                    <a:pt x="115" y="102"/>
                  </a:cubicBezTo>
                  <a:cubicBezTo>
                    <a:pt x="137" y="88"/>
                    <a:pt x="149" y="70"/>
                    <a:pt x="149" y="47"/>
                  </a:cubicBezTo>
                  <a:cubicBezTo>
                    <a:pt x="149" y="36"/>
                    <a:pt x="142" y="20"/>
                    <a:pt x="127" y="8"/>
                  </a:cubicBezTo>
                  <a:cubicBezTo>
                    <a:pt x="125" y="7"/>
                    <a:pt x="124" y="4"/>
                    <a:pt x="126" y="3"/>
                  </a:cubicBezTo>
                  <a:cubicBezTo>
                    <a:pt x="127" y="1"/>
                    <a:pt x="130" y="0"/>
                    <a:pt x="131" y="2"/>
                  </a:cubicBezTo>
                  <a:cubicBezTo>
                    <a:pt x="149" y="15"/>
                    <a:pt x="157" y="34"/>
                    <a:pt x="157" y="47"/>
                  </a:cubicBezTo>
                  <a:cubicBezTo>
                    <a:pt x="157" y="72"/>
                    <a:pt x="145" y="93"/>
                    <a:pt x="121" y="107"/>
                  </a:cubicBezTo>
                  <a:cubicBezTo>
                    <a:pt x="124" y="130"/>
                    <a:pt x="140" y="146"/>
                    <a:pt x="140" y="146"/>
                  </a:cubicBezTo>
                  <a:cubicBezTo>
                    <a:pt x="141" y="147"/>
                    <a:pt x="141" y="149"/>
                    <a:pt x="141" y="151"/>
                  </a:cubicBezTo>
                  <a:cubicBezTo>
                    <a:pt x="140" y="152"/>
                    <a:pt x="139" y="153"/>
                    <a:pt x="137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3587967" y="1966333"/>
            <a:ext cx="412922" cy="370944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5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6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7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5857323" y="1945773"/>
            <a:ext cx="412922" cy="412065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1109" name="Freeform 1242"/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0" name="Freeform 1243"/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1" name="Freeform 1244"/>
            <p:cNvSpPr>
              <a:spLocks/>
            </p:cNvSpPr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2" name="Freeform 1245"/>
            <p:cNvSpPr>
              <a:spLocks/>
            </p:cNvSpPr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3" name="Freeform 1246"/>
            <p:cNvSpPr>
              <a:spLocks/>
            </p:cNvSpPr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6606921" y="1957767"/>
            <a:ext cx="412922" cy="413778"/>
            <a:chOff x="5333353" y="1081091"/>
            <a:chExt cx="765176" cy="766763"/>
          </a:xfrm>
          <a:solidFill>
            <a:schemeClr val="accent1"/>
          </a:solidFill>
        </p:grpSpPr>
        <p:sp>
          <p:nvSpPr>
            <p:cNvPr id="1104" name="Freeform 1247"/>
            <p:cNvSpPr>
              <a:spLocks noEditPoints="1"/>
            </p:cNvSpPr>
            <p:nvPr/>
          </p:nvSpPr>
          <p:spPr bwMode="auto">
            <a:xfrm>
              <a:off x="5333353" y="1084266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117 w 240"/>
                <a:gd name="T3" fmla="*/ 238 h 240"/>
                <a:gd name="T4" fmla="*/ 1 w 240"/>
                <a:gd name="T5" fmla="*/ 74 h 240"/>
                <a:gd name="T6" fmla="*/ 1 w 240"/>
                <a:gd name="T7" fmla="*/ 70 h 240"/>
                <a:gd name="T8" fmla="*/ 39 w 240"/>
                <a:gd name="T9" fmla="*/ 2 h 240"/>
                <a:gd name="T10" fmla="*/ 43 w 240"/>
                <a:gd name="T11" fmla="*/ 0 h 240"/>
                <a:gd name="T12" fmla="*/ 197 w 240"/>
                <a:gd name="T13" fmla="*/ 0 h 240"/>
                <a:gd name="T14" fmla="*/ 201 w 240"/>
                <a:gd name="T15" fmla="*/ 2 h 240"/>
                <a:gd name="T16" fmla="*/ 239 w 240"/>
                <a:gd name="T17" fmla="*/ 70 h 240"/>
                <a:gd name="T18" fmla="*/ 239 w 240"/>
                <a:gd name="T19" fmla="*/ 74 h 240"/>
                <a:gd name="T20" fmla="*/ 123 w 240"/>
                <a:gd name="T21" fmla="*/ 238 h 240"/>
                <a:gd name="T22" fmla="*/ 120 w 240"/>
                <a:gd name="T23" fmla="*/ 240 h 240"/>
                <a:gd name="T24" fmla="*/ 9 w 240"/>
                <a:gd name="T25" fmla="*/ 72 h 240"/>
                <a:gd name="T26" fmla="*/ 120 w 240"/>
                <a:gd name="T27" fmla="*/ 229 h 240"/>
                <a:gd name="T28" fmla="*/ 231 w 240"/>
                <a:gd name="T29" fmla="*/ 72 h 240"/>
                <a:gd name="T30" fmla="*/ 195 w 240"/>
                <a:gd name="T31" fmla="*/ 8 h 240"/>
                <a:gd name="T32" fmla="*/ 45 w 240"/>
                <a:gd name="T33" fmla="*/ 8 h 240"/>
                <a:gd name="T34" fmla="*/ 9 w 240"/>
                <a:gd name="T35" fmla="*/ 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119" y="240"/>
                    <a:pt x="117" y="239"/>
                    <a:pt x="117" y="238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3"/>
                    <a:pt x="0" y="71"/>
                    <a:pt x="1" y="7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1" y="2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1"/>
                    <a:pt x="240" y="73"/>
                    <a:pt x="239" y="74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3" y="239"/>
                    <a:pt x="121" y="240"/>
                    <a:pt x="120" y="240"/>
                  </a:cubicBezTo>
                  <a:close/>
                  <a:moveTo>
                    <a:pt x="9" y="72"/>
                  </a:moveTo>
                  <a:cubicBezTo>
                    <a:pt x="120" y="229"/>
                    <a:pt x="120" y="229"/>
                    <a:pt x="120" y="229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5" name="Freeform 1248"/>
            <p:cNvSpPr>
              <a:spLocks/>
            </p:cNvSpPr>
            <p:nvPr/>
          </p:nvSpPr>
          <p:spPr bwMode="auto">
            <a:xfrm>
              <a:off x="5333353" y="130016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6" name="Freeform 1249"/>
            <p:cNvSpPr>
              <a:spLocks/>
            </p:cNvSpPr>
            <p:nvPr/>
          </p:nvSpPr>
          <p:spPr bwMode="auto">
            <a:xfrm>
              <a:off x="5455591" y="1081091"/>
              <a:ext cx="522288" cy="766763"/>
            </a:xfrm>
            <a:custGeom>
              <a:avLst/>
              <a:gdLst>
                <a:gd name="T0" fmla="*/ 82 w 164"/>
                <a:gd name="T1" fmla="*/ 241 h 241"/>
                <a:gd name="T2" fmla="*/ 78 w 164"/>
                <a:gd name="T3" fmla="*/ 238 h 241"/>
                <a:gd name="T4" fmla="*/ 1 w 164"/>
                <a:gd name="T5" fmla="*/ 6 h 241"/>
                <a:gd name="T6" fmla="*/ 3 w 164"/>
                <a:gd name="T7" fmla="*/ 1 h 241"/>
                <a:gd name="T8" fmla="*/ 8 w 164"/>
                <a:gd name="T9" fmla="*/ 4 h 241"/>
                <a:gd name="T10" fmla="*/ 82 w 164"/>
                <a:gd name="T11" fmla="*/ 224 h 241"/>
                <a:gd name="T12" fmla="*/ 156 w 164"/>
                <a:gd name="T13" fmla="*/ 4 h 241"/>
                <a:gd name="T14" fmla="*/ 161 w 164"/>
                <a:gd name="T15" fmla="*/ 1 h 241"/>
                <a:gd name="T16" fmla="*/ 163 w 164"/>
                <a:gd name="T17" fmla="*/ 6 h 241"/>
                <a:gd name="T18" fmla="*/ 86 w 164"/>
                <a:gd name="T19" fmla="*/ 238 h 241"/>
                <a:gd name="T20" fmla="*/ 82 w 164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41">
                  <a:moveTo>
                    <a:pt x="82" y="241"/>
                  </a:moveTo>
                  <a:cubicBezTo>
                    <a:pt x="80" y="241"/>
                    <a:pt x="79" y="240"/>
                    <a:pt x="78" y="23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2"/>
                    <a:pt x="158" y="0"/>
                    <a:pt x="161" y="1"/>
                  </a:cubicBezTo>
                  <a:cubicBezTo>
                    <a:pt x="163" y="2"/>
                    <a:pt x="164" y="4"/>
                    <a:pt x="163" y="6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5" y="240"/>
                    <a:pt x="84" y="241"/>
                    <a:pt x="8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7" name="Freeform 1250"/>
            <p:cNvSpPr>
              <a:spLocks/>
            </p:cNvSpPr>
            <p:nvPr/>
          </p:nvSpPr>
          <p:spPr bwMode="auto">
            <a:xfrm>
              <a:off x="5528616" y="1084266"/>
              <a:ext cx="203200" cy="241300"/>
            </a:xfrm>
            <a:custGeom>
              <a:avLst/>
              <a:gdLst>
                <a:gd name="T0" fmla="*/ 4 w 64"/>
                <a:gd name="T1" fmla="*/ 76 h 76"/>
                <a:gd name="T2" fmla="*/ 2 w 64"/>
                <a:gd name="T3" fmla="*/ 75 h 76"/>
                <a:gd name="T4" fmla="*/ 1 w 64"/>
                <a:gd name="T5" fmla="*/ 69 h 76"/>
                <a:gd name="T6" fmla="*/ 56 w 64"/>
                <a:gd name="T7" fmla="*/ 1 h 76"/>
                <a:gd name="T8" fmla="*/ 62 w 64"/>
                <a:gd name="T9" fmla="*/ 1 h 76"/>
                <a:gd name="T10" fmla="*/ 62 w 64"/>
                <a:gd name="T11" fmla="*/ 7 h 76"/>
                <a:gd name="T12" fmla="*/ 7 w 64"/>
                <a:gd name="T13" fmla="*/ 75 h 76"/>
                <a:gd name="T14" fmla="*/ 4 w 6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6">
                  <a:moveTo>
                    <a:pt x="4" y="76"/>
                  </a:moveTo>
                  <a:cubicBezTo>
                    <a:pt x="3" y="76"/>
                    <a:pt x="3" y="76"/>
                    <a:pt x="2" y="75"/>
                  </a:cubicBezTo>
                  <a:cubicBezTo>
                    <a:pt x="0" y="74"/>
                    <a:pt x="0" y="71"/>
                    <a:pt x="1" y="6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60" y="0"/>
                    <a:pt x="62" y="1"/>
                  </a:cubicBezTo>
                  <a:cubicBezTo>
                    <a:pt x="63" y="2"/>
                    <a:pt x="64" y="5"/>
                    <a:pt x="62" y="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8" name="Freeform 1251"/>
            <p:cNvSpPr>
              <a:spLocks/>
            </p:cNvSpPr>
            <p:nvPr/>
          </p:nvSpPr>
          <p:spPr bwMode="auto">
            <a:xfrm>
              <a:off x="5703241" y="1081091"/>
              <a:ext cx="201613" cy="244475"/>
            </a:xfrm>
            <a:custGeom>
              <a:avLst/>
              <a:gdLst>
                <a:gd name="T0" fmla="*/ 59 w 63"/>
                <a:gd name="T1" fmla="*/ 77 h 77"/>
                <a:gd name="T2" fmla="*/ 56 w 63"/>
                <a:gd name="T3" fmla="*/ 76 h 77"/>
                <a:gd name="T4" fmla="*/ 1 w 63"/>
                <a:gd name="T5" fmla="*/ 8 h 77"/>
                <a:gd name="T6" fmla="*/ 1 w 63"/>
                <a:gd name="T7" fmla="*/ 2 h 77"/>
                <a:gd name="T8" fmla="*/ 7 w 63"/>
                <a:gd name="T9" fmla="*/ 2 h 77"/>
                <a:gd name="T10" fmla="*/ 62 w 63"/>
                <a:gd name="T11" fmla="*/ 70 h 77"/>
                <a:gd name="T12" fmla="*/ 61 w 63"/>
                <a:gd name="T13" fmla="*/ 76 h 77"/>
                <a:gd name="T14" fmla="*/ 59 w 63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7">
                  <a:moveTo>
                    <a:pt x="59" y="77"/>
                  </a:moveTo>
                  <a:cubicBezTo>
                    <a:pt x="57" y="77"/>
                    <a:pt x="56" y="76"/>
                    <a:pt x="56" y="7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2"/>
                    <a:pt x="63" y="75"/>
                    <a:pt x="61" y="76"/>
                  </a:cubicBezTo>
                  <a:cubicBezTo>
                    <a:pt x="60" y="77"/>
                    <a:pt x="60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5857323" y="2742489"/>
            <a:ext cx="412922" cy="329824"/>
            <a:chOff x="3944289" y="2535242"/>
            <a:chExt cx="765176" cy="611188"/>
          </a:xfrm>
          <a:solidFill>
            <a:schemeClr val="accent1"/>
          </a:solidFill>
        </p:grpSpPr>
        <p:sp>
          <p:nvSpPr>
            <p:cNvPr id="1101" name="Freeform 1252"/>
            <p:cNvSpPr>
              <a:spLocks noEditPoints="1"/>
            </p:cNvSpPr>
            <p:nvPr/>
          </p:nvSpPr>
          <p:spPr bwMode="auto">
            <a:xfrm>
              <a:off x="3944289" y="2535242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228 w 240"/>
                <a:gd name="T11" fmla="*/ 0 h 192"/>
                <a:gd name="T12" fmla="*/ 240 w 240"/>
                <a:gd name="T13" fmla="*/ 12 h 192"/>
                <a:gd name="T14" fmla="*/ 240 w 240"/>
                <a:gd name="T15" fmla="*/ 180 h 192"/>
                <a:gd name="T16" fmla="*/ 228 w 240"/>
                <a:gd name="T17" fmla="*/ 192 h 192"/>
                <a:gd name="T18" fmla="*/ 12 w 240"/>
                <a:gd name="T19" fmla="*/ 8 h 192"/>
                <a:gd name="T20" fmla="*/ 8 w 240"/>
                <a:gd name="T21" fmla="*/ 12 h 192"/>
                <a:gd name="T22" fmla="*/ 8 w 240"/>
                <a:gd name="T23" fmla="*/ 180 h 192"/>
                <a:gd name="T24" fmla="*/ 12 w 240"/>
                <a:gd name="T25" fmla="*/ 184 h 192"/>
                <a:gd name="T26" fmla="*/ 228 w 240"/>
                <a:gd name="T27" fmla="*/ 184 h 192"/>
                <a:gd name="T28" fmla="*/ 232 w 240"/>
                <a:gd name="T29" fmla="*/ 180 h 192"/>
                <a:gd name="T30" fmla="*/ 232 w 240"/>
                <a:gd name="T31" fmla="*/ 12 h 192"/>
                <a:gd name="T32" fmla="*/ 228 w 240"/>
                <a:gd name="T33" fmla="*/ 8 h 192"/>
                <a:gd name="T34" fmla="*/ 12 w 240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2" name="Freeform 1253"/>
            <p:cNvSpPr>
              <a:spLocks/>
            </p:cNvSpPr>
            <p:nvPr/>
          </p:nvSpPr>
          <p:spPr bwMode="auto">
            <a:xfrm>
              <a:off x="3944289" y="2751142"/>
              <a:ext cx="765176" cy="323850"/>
            </a:xfrm>
            <a:custGeom>
              <a:avLst/>
              <a:gdLst>
                <a:gd name="T0" fmla="*/ 236 w 240"/>
                <a:gd name="T1" fmla="*/ 102 h 102"/>
                <a:gd name="T2" fmla="*/ 233 w 240"/>
                <a:gd name="T3" fmla="*/ 100 h 102"/>
                <a:gd name="T4" fmla="*/ 176 w 240"/>
                <a:gd name="T5" fmla="*/ 41 h 102"/>
                <a:gd name="T6" fmla="*/ 138 w 240"/>
                <a:gd name="T7" fmla="*/ 71 h 102"/>
                <a:gd name="T8" fmla="*/ 133 w 240"/>
                <a:gd name="T9" fmla="*/ 71 h 102"/>
                <a:gd name="T10" fmla="*/ 72 w 240"/>
                <a:gd name="T11" fmla="*/ 10 h 102"/>
                <a:gd name="T12" fmla="*/ 7 w 240"/>
                <a:gd name="T13" fmla="*/ 70 h 102"/>
                <a:gd name="T14" fmla="*/ 1 w 240"/>
                <a:gd name="T15" fmla="*/ 69 h 102"/>
                <a:gd name="T16" fmla="*/ 1 w 240"/>
                <a:gd name="T17" fmla="*/ 64 h 102"/>
                <a:gd name="T18" fmla="*/ 69 w 240"/>
                <a:gd name="T19" fmla="*/ 1 h 102"/>
                <a:gd name="T20" fmla="*/ 75 w 240"/>
                <a:gd name="T21" fmla="*/ 1 h 102"/>
                <a:gd name="T22" fmla="*/ 136 w 240"/>
                <a:gd name="T23" fmla="*/ 63 h 102"/>
                <a:gd name="T24" fmla="*/ 173 w 240"/>
                <a:gd name="T25" fmla="*/ 33 h 102"/>
                <a:gd name="T26" fmla="*/ 179 w 240"/>
                <a:gd name="T27" fmla="*/ 33 h 102"/>
                <a:gd name="T28" fmla="*/ 239 w 240"/>
                <a:gd name="T29" fmla="*/ 95 h 102"/>
                <a:gd name="T30" fmla="*/ 239 w 240"/>
                <a:gd name="T31" fmla="*/ 100 h 102"/>
                <a:gd name="T32" fmla="*/ 236 w 240"/>
                <a:gd name="T3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02">
                  <a:moveTo>
                    <a:pt x="236" y="102"/>
                  </a:moveTo>
                  <a:cubicBezTo>
                    <a:pt x="235" y="102"/>
                    <a:pt x="234" y="101"/>
                    <a:pt x="233" y="100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2"/>
                    <a:pt x="135" y="72"/>
                    <a:pt x="133" y="7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1"/>
                    <a:pt x="3" y="71"/>
                    <a:pt x="1" y="69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2"/>
                    <a:pt x="177" y="32"/>
                    <a:pt x="179" y="33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6"/>
                    <a:pt x="240" y="99"/>
                    <a:pt x="239" y="100"/>
                  </a:cubicBezTo>
                  <a:cubicBezTo>
                    <a:pt x="238" y="101"/>
                    <a:pt x="237" y="102"/>
                    <a:pt x="23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3" name="Freeform 1254"/>
            <p:cNvSpPr>
              <a:spLocks noEditPoints="1"/>
            </p:cNvSpPr>
            <p:nvPr/>
          </p:nvSpPr>
          <p:spPr bwMode="auto">
            <a:xfrm>
              <a:off x="4453877" y="2674942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6613775" y="2701368"/>
            <a:ext cx="412922" cy="412065"/>
            <a:chOff x="5346053" y="2459042"/>
            <a:chExt cx="765176" cy="763588"/>
          </a:xfrm>
          <a:solidFill>
            <a:schemeClr val="accent1"/>
          </a:solidFill>
        </p:grpSpPr>
        <p:sp>
          <p:nvSpPr>
            <p:cNvPr id="1092" name="Freeform 1255"/>
            <p:cNvSpPr>
              <a:spLocks noEditPoints="1"/>
            </p:cNvSpPr>
            <p:nvPr/>
          </p:nvSpPr>
          <p:spPr bwMode="auto">
            <a:xfrm>
              <a:off x="5346053" y="2459042"/>
              <a:ext cx="765176" cy="763588"/>
            </a:xfrm>
            <a:custGeom>
              <a:avLst/>
              <a:gdLst>
                <a:gd name="T0" fmla="*/ 228 w 240"/>
                <a:gd name="T1" fmla="*/ 240 h 240"/>
                <a:gd name="T2" fmla="*/ 12 w 240"/>
                <a:gd name="T3" fmla="*/ 240 h 240"/>
                <a:gd name="T4" fmla="*/ 0 w 240"/>
                <a:gd name="T5" fmla="*/ 228 h 240"/>
                <a:gd name="T6" fmla="*/ 0 w 240"/>
                <a:gd name="T7" fmla="*/ 12 h 240"/>
                <a:gd name="T8" fmla="*/ 12 w 240"/>
                <a:gd name="T9" fmla="*/ 0 h 240"/>
                <a:gd name="T10" fmla="*/ 228 w 240"/>
                <a:gd name="T11" fmla="*/ 0 h 240"/>
                <a:gd name="T12" fmla="*/ 240 w 240"/>
                <a:gd name="T13" fmla="*/ 12 h 240"/>
                <a:gd name="T14" fmla="*/ 240 w 240"/>
                <a:gd name="T15" fmla="*/ 228 h 240"/>
                <a:gd name="T16" fmla="*/ 228 w 240"/>
                <a:gd name="T17" fmla="*/ 240 h 240"/>
                <a:gd name="T18" fmla="*/ 12 w 240"/>
                <a:gd name="T19" fmla="*/ 8 h 240"/>
                <a:gd name="T20" fmla="*/ 8 w 240"/>
                <a:gd name="T21" fmla="*/ 12 h 240"/>
                <a:gd name="T22" fmla="*/ 8 w 240"/>
                <a:gd name="T23" fmla="*/ 228 h 240"/>
                <a:gd name="T24" fmla="*/ 12 w 240"/>
                <a:gd name="T25" fmla="*/ 232 h 240"/>
                <a:gd name="T26" fmla="*/ 228 w 240"/>
                <a:gd name="T27" fmla="*/ 232 h 240"/>
                <a:gd name="T28" fmla="*/ 232 w 240"/>
                <a:gd name="T29" fmla="*/ 228 h 240"/>
                <a:gd name="T30" fmla="*/ 232 w 240"/>
                <a:gd name="T31" fmla="*/ 12 h 240"/>
                <a:gd name="T32" fmla="*/ 228 w 240"/>
                <a:gd name="T33" fmla="*/ 8 h 240"/>
                <a:gd name="T34" fmla="*/ 12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28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5" y="240"/>
                    <a:pt x="0" y="235"/>
                    <a:pt x="0" y="2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35"/>
                    <a:pt x="235" y="240"/>
                    <a:pt x="228" y="24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30"/>
                    <a:pt x="10" y="232"/>
                    <a:pt x="12" y="232"/>
                  </a:cubicBezTo>
                  <a:cubicBezTo>
                    <a:pt x="228" y="232"/>
                    <a:pt x="228" y="232"/>
                    <a:pt x="228" y="232"/>
                  </a:cubicBezTo>
                  <a:cubicBezTo>
                    <a:pt x="230" y="232"/>
                    <a:pt x="232" y="230"/>
                    <a:pt x="232" y="22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3" name="Freeform 1256"/>
            <p:cNvSpPr>
              <a:spLocks noEditPoints="1"/>
            </p:cNvSpPr>
            <p:nvPr/>
          </p:nvSpPr>
          <p:spPr bwMode="auto">
            <a:xfrm>
              <a:off x="5449241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4" name="Freeform 1257"/>
            <p:cNvSpPr>
              <a:spLocks noEditPoints="1"/>
            </p:cNvSpPr>
            <p:nvPr/>
          </p:nvSpPr>
          <p:spPr bwMode="auto">
            <a:xfrm>
              <a:off x="5449241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5" name="Freeform 1258"/>
            <p:cNvSpPr>
              <a:spLocks noEditPoints="1"/>
            </p:cNvSpPr>
            <p:nvPr/>
          </p:nvSpPr>
          <p:spPr bwMode="auto">
            <a:xfrm>
              <a:off x="5449241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6" name="Freeform 1259"/>
            <p:cNvSpPr>
              <a:spLocks noEditPoints="1"/>
            </p:cNvSpPr>
            <p:nvPr/>
          </p:nvSpPr>
          <p:spPr bwMode="auto">
            <a:xfrm>
              <a:off x="5449241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7" name="Freeform 1260"/>
            <p:cNvSpPr>
              <a:spLocks noEditPoints="1"/>
            </p:cNvSpPr>
            <p:nvPr/>
          </p:nvSpPr>
          <p:spPr bwMode="auto">
            <a:xfrm>
              <a:off x="5908029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8" name="Freeform 1261"/>
            <p:cNvSpPr>
              <a:spLocks noEditPoints="1"/>
            </p:cNvSpPr>
            <p:nvPr/>
          </p:nvSpPr>
          <p:spPr bwMode="auto">
            <a:xfrm>
              <a:off x="5908029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9" name="Freeform 1262"/>
            <p:cNvSpPr>
              <a:spLocks noEditPoints="1"/>
            </p:cNvSpPr>
            <p:nvPr/>
          </p:nvSpPr>
          <p:spPr bwMode="auto">
            <a:xfrm>
              <a:off x="5908029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0" name="Freeform 1263"/>
            <p:cNvSpPr>
              <a:spLocks noEditPoints="1"/>
            </p:cNvSpPr>
            <p:nvPr/>
          </p:nvSpPr>
          <p:spPr bwMode="auto">
            <a:xfrm>
              <a:off x="5908029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3587967" y="3504081"/>
            <a:ext cx="412922" cy="302410"/>
            <a:chOff x="-261003" y="3946530"/>
            <a:chExt cx="765176" cy="560388"/>
          </a:xfrm>
          <a:solidFill>
            <a:schemeClr val="accent1"/>
          </a:solidFill>
        </p:grpSpPr>
        <p:sp>
          <p:nvSpPr>
            <p:cNvPr id="1088" name="Freeform 1264"/>
            <p:cNvSpPr>
              <a:spLocks/>
            </p:cNvSpPr>
            <p:nvPr/>
          </p:nvSpPr>
          <p:spPr bwMode="auto">
            <a:xfrm>
              <a:off x="-261003" y="3946530"/>
              <a:ext cx="177800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9" name="Freeform 1265"/>
            <p:cNvSpPr>
              <a:spLocks/>
            </p:cNvSpPr>
            <p:nvPr/>
          </p:nvSpPr>
          <p:spPr bwMode="auto">
            <a:xfrm>
              <a:off x="324785" y="3946530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0" name="Freeform 1266"/>
            <p:cNvSpPr>
              <a:spLocks/>
            </p:cNvSpPr>
            <p:nvPr/>
          </p:nvSpPr>
          <p:spPr bwMode="auto">
            <a:xfrm>
              <a:off x="324785" y="43291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1" name="Freeform 1267"/>
            <p:cNvSpPr>
              <a:spLocks/>
            </p:cNvSpPr>
            <p:nvPr/>
          </p:nvSpPr>
          <p:spPr bwMode="auto">
            <a:xfrm>
              <a:off x="-261003" y="4329118"/>
              <a:ext cx="177800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4344419" y="3456106"/>
            <a:ext cx="412922" cy="412065"/>
            <a:chOff x="1140761" y="3857630"/>
            <a:chExt cx="765176" cy="763588"/>
          </a:xfrm>
          <a:solidFill>
            <a:schemeClr val="accent1"/>
          </a:solidFill>
        </p:grpSpPr>
        <p:sp>
          <p:nvSpPr>
            <p:cNvPr id="1080" name="Freeform 1268"/>
            <p:cNvSpPr>
              <a:spLocks noEditPoints="1"/>
            </p:cNvSpPr>
            <p:nvPr/>
          </p:nvSpPr>
          <p:spPr bwMode="auto">
            <a:xfrm>
              <a:off x="1140761" y="3857630"/>
              <a:ext cx="765176" cy="763588"/>
            </a:xfrm>
            <a:custGeom>
              <a:avLst/>
              <a:gdLst>
                <a:gd name="T0" fmla="*/ 232 w 240"/>
                <a:gd name="T1" fmla="*/ 240 h 240"/>
                <a:gd name="T2" fmla="*/ 8 w 240"/>
                <a:gd name="T3" fmla="*/ 240 h 240"/>
                <a:gd name="T4" fmla="*/ 0 w 240"/>
                <a:gd name="T5" fmla="*/ 232 h 240"/>
                <a:gd name="T6" fmla="*/ 0 w 240"/>
                <a:gd name="T7" fmla="*/ 8 h 240"/>
                <a:gd name="T8" fmla="*/ 8 w 240"/>
                <a:gd name="T9" fmla="*/ 0 h 240"/>
                <a:gd name="T10" fmla="*/ 232 w 240"/>
                <a:gd name="T11" fmla="*/ 0 h 240"/>
                <a:gd name="T12" fmla="*/ 240 w 240"/>
                <a:gd name="T13" fmla="*/ 8 h 240"/>
                <a:gd name="T14" fmla="*/ 240 w 240"/>
                <a:gd name="T15" fmla="*/ 232 h 240"/>
                <a:gd name="T16" fmla="*/ 232 w 240"/>
                <a:gd name="T17" fmla="*/ 240 h 240"/>
                <a:gd name="T18" fmla="*/ 232 w 240"/>
                <a:gd name="T19" fmla="*/ 232 h 240"/>
                <a:gd name="T20" fmla="*/ 232 w 240"/>
                <a:gd name="T21" fmla="*/ 236 h 240"/>
                <a:gd name="T22" fmla="*/ 232 w 240"/>
                <a:gd name="T23" fmla="*/ 232 h 240"/>
                <a:gd name="T24" fmla="*/ 232 w 240"/>
                <a:gd name="T25" fmla="*/ 232 h 240"/>
                <a:gd name="T26" fmla="*/ 8 w 240"/>
                <a:gd name="T27" fmla="*/ 8 h 240"/>
                <a:gd name="T28" fmla="*/ 8 w 240"/>
                <a:gd name="T29" fmla="*/ 232 h 240"/>
                <a:gd name="T30" fmla="*/ 232 w 240"/>
                <a:gd name="T31" fmla="*/ 232 h 240"/>
                <a:gd name="T32" fmla="*/ 232 w 240"/>
                <a:gd name="T33" fmla="*/ 8 h 240"/>
                <a:gd name="T34" fmla="*/ 8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32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6" y="0"/>
                    <a:pt x="240" y="4"/>
                    <a:pt x="240" y="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40" y="236"/>
                    <a:pt x="236" y="240"/>
                    <a:pt x="232" y="240"/>
                  </a:cubicBezTo>
                  <a:close/>
                  <a:moveTo>
                    <a:pt x="232" y="232"/>
                  </a:moveTo>
                  <a:cubicBezTo>
                    <a:pt x="232" y="236"/>
                    <a:pt x="232" y="236"/>
                    <a:pt x="232" y="236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2"/>
                    <a:pt x="232" y="232"/>
                    <a:pt x="232" y="232"/>
                  </a:cubicBezTo>
                  <a:close/>
                  <a:moveTo>
                    <a:pt x="8" y="8"/>
                  </a:moveTo>
                  <a:cubicBezTo>
                    <a:pt x="8" y="232"/>
                    <a:pt x="8" y="232"/>
                    <a:pt x="8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8"/>
                    <a:pt x="232" y="8"/>
                    <a:pt x="2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1" name="Freeform 1269"/>
            <p:cNvSpPr>
              <a:spLocks/>
            </p:cNvSpPr>
            <p:nvPr/>
          </p:nvSpPr>
          <p:spPr bwMode="auto">
            <a:xfrm>
              <a:off x="1574149" y="4075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2" name="Freeform 1270"/>
            <p:cNvSpPr>
              <a:spLocks/>
            </p:cNvSpPr>
            <p:nvPr/>
          </p:nvSpPr>
          <p:spPr bwMode="auto">
            <a:xfrm>
              <a:off x="1574149" y="4329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3" name="Freeform 1271"/>
            <p:cNvSpPr>
              <a:spLocks/>
            </p:cNvSpPr>
            <p:nvPr/>
          </p:nvSpPr>
          <p:spPr bwMode="auto">
            <a:xfrm>
              <a:off x="1574149" y="44307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4" name="Freeform 1272"/>
            <p:cNvSpPr>
              <a:spLocks/>
            </p:cNvSpPr>
            <p:nvPr/>
          </p:nvSpPr>
          <p:spPr bwMode="auto">
            <a:xfrm>
              <a:off x="1280461" y="4075118"/>
              <a:ext cx="179388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5" name="Freeform 1273"/>
            <p:cNvSpPr>
              <a:spLocks/>
            </p:cNvSpPr>
            <p:nvPr/>
          </p:nvSpPr>
          <p:spPr bwMode="auto">
            <a:xfrm>
              <a:off x="1358249" y="3998918"/>
              <a:ext cx="25400" cy="177800"/>
            </a:xfrm>
            <a:custGeom>
              <a:avLst/>
              <a:gdLst>
                <a:gd name="T0" fmla="*/ 4 w 8"/>
                <a:gd name="T1" fmla="*/ 56 h 56"/>
                <a:gd name="T2" fmla="*/ 0 w 8"/>
                <a:gd name="T3" fmla="*/ 52 h 56"/>
                <a:gd name="T4" fmla="*/ 0 w 8"/>
                <a:gd name="T5" fmla="*/ 4 h 56"/>
                <a:gd name="T6" fmla="*/ 4 w 8"/>
                <a:gd name="T7" fmla="*/ 0 h 56"/>
                <a:gd name="T8" fmla="*/ 8 w 8"/>
                <a:gd name="T9" fmla="*/ 4 h 56"/>
                <a:gd name="T10" fmla="*/ 8 w 8"/>
                <a:gd name="T11" fmla="*/ 52 h 56"/>
                <a:gd name="T12" fmla="*/ 4 w 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6" name="Freeform 1274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7" name="Freeform 1275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5898444" y="3454393"/>
            <a:ext cx="330680" cy="413778"/>
            <a:chOff x="4020489" y="3854455"/>
            <a:chExt cx="612776" cy="766763"/>
          </a:xfrm>
          <a:solidFill>
            <a:schemeClr val="accent1"/>
          </a:solidFill>
        </p:grpSpPr>
        <p:sp>
          <p:nvSpPr>
            <p:cNvPr id="1076" name="Freeform 1276"/>
            <p:cNvSpPr>
              <a:spLocks/>
            </p:cNvSpPr>
            <p:nvPr/>
          </p:nvSpPr>
          <p:spPr bwMode="auto">
            <a:xfrm>
              <a:off x="4095102" y="3854455"/>
              <a:ext cx="538163" cy="665163"/>
            </a:xfrm>
            <a:custGeom>
              <a:avLst/>
              <a:gdLst>
                <a:gd name="T0" fmla="*/ 58 w 169"/>
                <a:gd name="T1" fmla="*/ 209 h 209"/>
                <a:gd name="T2" fmla="*/ 3 w 169"/>
                <a:gd name="T3" fmla="*/ 193 h 209"/>
                <a:gd name="T4" fmla="*/ 2 w 169"/>
                <a:gd name="T5" fmla="*/ 188 h 209"/>
                <a:gd name="T6" fmla="*/ 7 w 169"/>
                <a:gd name="T7" fmla="*/ 186 h 209"/>
                <a:gd name="T8" fmla="*/ 58 w 169"/>
                <a:gd name="T9" fmla="*/ 201 h 209"/>
                <a:gd name="T10" fmla="*/ 161 w 169"/>
                <a:gd name="T11" fmla="*/ 97 h 209"/>
                <a:gd name="T12" fmla="*/ 110 w 169"/>
                <a:gd name="T13" fmla="*/ 8 h 209"/>
                <a:gd name="T14" fmla="*/ 108 w 169"/>
                <a:gd name="T15" fmla="*/ 3 h 209"/>
                <a:gd name="T16" fmla="*/ 114 w 169"/>
                <a:gd name="T17" fmla="*/ 2 h 209"/>
                <a:gd name="T18" fmla="*/ 169 w 169"/>
                <a:gd name="T19" fmla="*/ 97 h 209"/>
                <a:gd name="T20" fmla="*/ 58 w 169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09">
                  <a:moveTo>
                    <a:pt x="58" y="209"/>
                  </a:moveTo>
                  <a:cubicBezTo>
                    <a:pt x="40" y="209"/>
                    <a:pt x="21" y="204"/>
                    <a:pt x="3" y="193"/>
                  </a:cubicBezTo>
                  <a:cubicBezTo>
                    <a:pt x="1" y="192"/>
                    <a:pt x="0" y="189"/>
                    <a:pt x="2" y="188"/>
                  </a:cubicBezTo>
                  <a:cubicBezTo>
                    <a:pt x="3" y="186"/>
                    <a:pt x="5" y="185"/>
                    <a:pt x="7" y="186"/>
                  </a:cubicBezTo>
                  <a:cubicBezTo>
                    <a:pt x="24" y="196"/>
                    <a:pt x="41" y="201"/>
                    <a:pt x="58" y="201"/>
                  </a:cubicBezTo>
                  <a:cubicBezTo>
                    <a:pt x="115" y="201"/>
                    <a:pt x="161" y="154"/>
                    <a:pt x="161" y="97"/>
                  </a:cubicBezTo>
                  <a:cubicBezTo>
                    <a:pt x="161" y="61"/>
                    <a:pt x="142" y="27"/>
                    <a:pt x="110" y="8"/>
                  </a:cubicBezTo>
                  <a:cubicBezTo>
                    <a:pt x="108" y="7"/>
                    <a:pt x="107" y="5"/>
                    <a:pt x="108" y="3"/>
                  </a:cubicBezTo>
                  <a:cubicBezTo>
                    <a:pt x="109" y="1"/>
                    <a:pt x="112" y="0"/>
                    <a:pt x="114" y="2"/>
                  </a:cubicBezTo>
                  <a:cubicBezTo>
                    <a:pt x="148" y="22"/>
                    <a:pt x="169" y="58"/>
                    <a:pt x="169" y="97"/>
                  </a:cubicBezTo>
                  <a:cubicBezTo>
                    <a:pt x="169" y="159"/>
                    <a:pt x="119" y="209"/>
                    <a:pt x="5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7" name="Freeform 1277"/>
            <p:cNvSpPr>
              <a:spLocks noEditPoints="1"/>
            </p:cNvSpPr>
            <p:nvPr/>
          </p:nvSpPr>
          <p:spPr bwMode="auto">
            <a:xfrm>
              <a:off x="4020489" y="3921130"/>
              <a:ext cx="509588" cy="509588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8" name="Freeform 1278"/>
            <p:cNvSpPr>
              <a:spLocks/>
            </p:cNvSpPr>
            <p:nvPr/>
          </p:nvSpPr>
          <p:spPr bwMode="auto">
            <a:xfrm>
              <a:off x="4263377" y="4497393"/>
              <a:ext cx="25400" cy="123825"/>
            </a:xfrm>
            <a:custGeom>
              <a:avLst/>
              <a:gdLst>
                <a:gd name="T0" fmla="*/ 4 w 8"/>
                <a:gd name="T1" fmla="*/ 39 h 39"/>
                <a:gd name="T2" fmla="*/ 0 w 8"/>
                <a:gd name="T3" fmla="*/ 35 h 39"/>
                <a:gd name="T4" fmla="*/ 0 w 8"/>
                <a:gd name="T5" fmla="*/ 4 h 39"/>
                <a:gd name="T6" fmla="*/ 4 w 8"/>
                <a:gd name="T7" fmla="*/ 0 h 39"/>
                <a:gd name="T8" fmla="*/ 8 w 8"/>
                <a:gd name="T9" fmla="*/ 4 h 39"/>
                <a:gd name="T10" fmla="*/ 8 w 8"/>
                <a:gd name="T11" fmla="*/ 35 h 39"/>
                <a:gd name="T12" fmla="*/ 4 w 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9" name="Freeform 1279"/>
            <p:cNvSpPr>
              <a:spLocks/>
            </p:cNvSpPr>
            <p:nvPr/>
          </p:nvSpPr>
          <p:spPr bwMode="auto">
            <a:xfrm>
              <a:off x="4161777" y="4595818"/>
              <a:ext cx="228600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4344419" y="4211702"/>
            <a:ext cx="412922" cy="412065"/>
            <a:chOff x="1140761" y="5257806"/>
            <a:chExt cx="765176" cy="763588"/>
          </a:xfrm>
          <a:solidFill>
            <a:schemeClr val="accent1"/>
          </a:solidFill>
        </p:grpSpPr>
        <p:sp>
          <p:nvSpPr>
            <p:cNvPr id="1070" name="Freeform 1280"/>
            <p:cNvSpPr>
              <a:spLocks/>
            </p:cNvSpPr>
            <p:nvPr/>
          </p:nvSpPr>
          <p:spPr bwMode="auto">
            <a:xfrm>
              <a:off x="1688449" y="5588006"/>
              <a:ext cx="217488" cy="280988"/>
            </a:xfrm>
            <a:custGeom>
              <a:avLst/>
              <a:gdLst>
                <a:gd name="T0" fmla="*/ 24 w 68"/>
                <a:gd name="T1" fmla="*/ 88 h 88"/>
                <a:gd name="T2" fmla="*/ 4 w 68"/>
                <a:gd name="T3" fmla="*/ 88 h 88"/>
                <a:gd name="T4" fmla="*/ 0 w 68"/>
                <a:gd name="T5" fmla="*/ 84 h 88"/>
                <a:gd name="T6" fmla="*/ 4 w 68"/>
                <a:gd name="T7" fmla="*/ 80 h 88"/>
                <a:gd name="T8" fmla="*/ 24 w 68"/>
                <a:gd name="T9" fmla="*/ 80 h 88"/>
                <a:gd name="T10" fmla="*/ 60 w 68"/>
                <a:gd name="T11" fmla="*/ 44 h 88"/>
                <a:gd name="T12" fmla="*/ 24 w 68"/>
                <a:gd name="T13" fmla="*/ 8 h 88"/>
                <a:gd name="T14" fmla="*/ 4 w 68"/>
                <a:gd name="T15" fmla="*/ 8 h 88"/>
                <a:gd name="T16" fmla="*/ 0 w 68"/>
                <a:gd name="T17" fmla="*/ 4 h 88"/>
                <a:gd name="T18" fmla="*/ 4 w 68"/>
                <a:gd name="T19" fmla="*/ 0 h 88"/>
                <a:gd name="T20" fmla="*/ 24 w 68"/>
                <a:gd name="T21" fmla="*/ 0 h 88"/>
                <a:gd name="T22" fmla="*/ 68 w 68"/>
                <a:gd name="T23" fmla="*/ 44 h 88"/>
                <a:gd name="T24" fmla="*/ 24 w 68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8">
                  <a:moveTo>
                    <a:pt x="24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2"/>
                    <a:pt x="2" y="80"/>
                    <a:pt x="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4" y="80"/>
                    <a:pt x="60" y="64"/>
                    <a:pt x="60" y="44"/>
                  </a:cubicBezTo>
                  <a:cubicBezTo>
                    <a:pt x="60" y="24"/>
                    <a:pt x="4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8" y="0"/>
                    <a:pt x="68" y="20"/>
                    <a:pt x="68" y="44"/>
                  </a:cubicBezTo>
                  <a:cubicBezTo>
                    <a:pt x="68" y="68"/>
                    <a:pt x="48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1" name="Freeform 1281"/>
            <p:cNvSpPr>
              <a:spLocks/>
            </p:cNvSpPr>
            <p:nvPr/>
          </p:nvSpPr>
          <p:spPr bwMode="auto">
            <a:xfrm>
              <a:off x="1267761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2" name="Freeform 1282"/>
            <p:cNvSpPr>
              <a:spLocks/>
            </p:cNvSpPr>
            <p:nvPr/>
          </p:nvSpPr>
          <p:spPr bwMode="auto">
            <a:xfrm>
              <a:off x="14090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3" name="Freeform 1283"/>
            <p:cNvSpPr>
              <a:spLocks/>
            </p:cNvSpPr>
            <p:nvPr/>
          </p:nvSpPr>
          <p:spPr bwMode="auto">
            <a:xfrm>
              <a:off x="15614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4" name="Freeform 1284"/>
            <p:cNvSpPr>
              <a:spLocks/>
            </p:cNvSpPr>
            <p:nvPr/>
          </p:nvSpPr>
          <p:spPr bwMode="auto">
            <a:xfrm>
              <a:off x="1140761" y="5581656"/>
              <a:ext cx="560388" cy="439738"/>
            </a:xfrm>
            <a:custGeom>
              <a:avLst/>
              <a:gdLst>
                <a:gd name="T0" fmla="*/ 140 w 176"/>
                <a:gd name="T1" fmla="*/ 138 h 138"/>
                <a:gd name="T2" fmla="*/ 36 w 176"/>
                <a:gd name="T3" fmla="*/ 138 h 138"/>
                <a:gd name="T4" fmla="*/ 0 w 176"/>
                <a:gd name="T5" fmla="*/ 102 h 138"/>
                <a:gd name="T6" fmla="*/ 0 w 176"/>
                <a:gd name="T7" fmla="*/ 4 h 138"/>
                <a:gd name="T8" fmla="*/ 4 w 176"/>
                <a:gd name="T9" fmla="*/ 0 h 138"/>
                <a:gd name="T10" fmla="*/ 8 w 176"/>
                <a:gd name="T11" fmla="*/ 4 h 138"/>
                <a:gd name="T12" fmla="*/ 8 w 176"/>
                <a:gd name="T13" fmla="*/ 102 h 138"/>
                <a:gd name="T14" fmla="*/ 36 w 176"/>
                <a:gd name="T15" fmla="*/ 130 h 138"/>
                <a:gd name="T16" fmla="*/ 140 w 176"/>
                <a:gd name="T17" fmla="*/ 130 h 138"/>
                <a:gd name="T18" fmla="*/ 168 w 176"/>
                <a:gd name="T19" fmla="*/ 102 h 138"/>
                <a:gd name="T20" fmla="*/ 168 w 176"/>
                <a:gd name="T21" fmla="*/ 4 h 138"/>
                <a:gd name="T22" fmla="*/ 172 w 176"/>
                <a:gd name="T23" fmla="*/ 0 h 138"/>
                <a:gd name="T24" fmla="*/ 176 w 176"/>
                <a:gd name="T25" fmla="*/ 4 h 138"/>
                <a:gd name="T26" fmla="*/ 176 w 176"/>
                <a:gd name="T27" fmla="*/ 102 h 138"/>
                <a:gd name="T28" fmla="*/ 140 w 176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38">
                  <a:moveTo>
                    <a:pt x="140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16" y="138"/>
                    <a:pt x="0" y="122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8" y="117"/>
                    <a:pt x="21" y="130"/>
                    <a:pt x="36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55" y="130"/>
                    <a:pt x="168" y="117"/>
                    <a:pt x="168" y="10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2"/>
                    <a:pt x="170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122"/>
                    <a:pt x="160" y="138"/>
                    <a:pt x="1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5" name="Freeform 1285"/>
            <p:cNvSpPr>
              <a:spLocks/>
            </p:cNvSpPr>
            <p:nvPr/>
          </p:nvSpPr>
          <p:spPr bwMode="auto">
            <a:xfrm>
              <a:off x="1140761" y="5486406"/>
              <a:ext cx="560388" cy="146050"/>
            </a:xfrm>
            <a:custGeom>
              <a:avLst/>
              <a:gdLst>
                <a:gd name="T0" fmla="*/ 172 w 176"/>
                <a:gd name="T1" fmla="*/ 46 h 46"/>
                <a:gd name="T2" fmla="*/ 168 w 176"/>
                <a:gd name="T3" fmla="*/ 42 h 46"/>
                <a:gd name="T4" fmla="*/ 168 w 176"/>
                <a:gd name="T5" fmla="*/ 8 h 46"/>
                <a:gd name="T6" fmla="*/ 8 w 176"/>
                <a:gd name="T7" fmla="*/ 8 h 46"/>
                <a:gd name="T8" fmla="*/ 8 w 176"/>
                <a:gd name="T9" fmla="*/ 42 h 46"/>
                <a:gd name="T10" fmla="*/ 4 w 176"/>
                <a:gd name="T11" fmla="*/ 46 h 46"/>
                <a:gd name="T12" fmla="*/ 0 w 176"/>
                <a:gd name="T13" fmla="*/ 42 h 46"/>
                <a:gd name="T14" fmla="*/ 0 w 176"/>
                <a:gd name="T15" fmla="*/ 8 h 46"/>
                <a:gd name="T16" fmla="*/ 8 w 176"/>
                <a:gd name="T17" fmla="*/ 0 h 46"/>
                <a:gd name="T18" fmla="*/ 168 w 176"/>
                <a:gd name="T19" fmla="*/ 0 h 46"/>
                <a:gd name="T20" fmla="*/ 176 w 176"/>
                <a:gd name="T21" fmla="*/ 8 h 46"/>
                <a:gd name="T22" fmla="*/ 176 w 176"/>
                <a:gd name="T23" fmla="*/ 42 h 46"/>
                <a:gd name="T24" fmla="*/ 172 w 17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46">
                  <a:moveTo>
                    <a:pt x="172" y="46"/>
                  </a:moveTo>
                  <a:cubicBezTo>
                    <a:pt x="170" y="46"/>
                    <a:pt x="168" y="44"/>
                    <a:pt x="168" y="42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6" y="46"/>
                    <a:pt x="4" y="46"/>
                  </a:cubicBezTo>
                  <a:cubicBezTo>
                    <a:pt x="2" y="46"/>
                    <a:pt x="0" y="44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6" y="4"/>
                    <a:pt x="176" y="8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4"/>
                    <a:pt x="174" y="46"/>
                    <a:pt x="17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5100870" y="4225408"/>
            <a:ext cx="412922" cy="384651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1067" name="Freeform 1286"/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8" name="Freeform 1287"/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9" name="Freeform 1288"/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3581114" y="4967297"/>
            <a:ext cx="419776" cy="411208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64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5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6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4337565" y="4967297"/>
            <a:ext cx="419776" cy="411208"/>
            <a:chOff x="1128061" y="6657982"/>
            <a:chExt cx="777876" cy="762000"/>
          </a:xfrm>
          <a:solidFill>
            <a:schemeClr val="accent1"/>
          </a:solidFill>
        </p:grpSpPr>
        <p:sp>
          <p:nvSpPr>
            <p:cNvPr id="1061" name="Freeform 1292"/>
            <p:cNvSpPr>
              <a:spLocks noEditPoints="1"/>
            </p:cNvSpPr>
            <p:nvPr/>
          </p:nvSpPr>
          <p:spPr bwMode="auto">
            <a:xfrm>
              <a:off x="1128061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2" name="Freeform 1293"/>
            <p:cNvSpPr>
              <a:spLocks/>
            </p:cNvSpPr>
            <p:nvPr/>
          </p:nvSpPr>
          <p:spPr bwMode="auto">
            <a:xfrm>
              <a:off x="1599549" y="67595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4 w 64"/>
                <a:gd name="T3" fmla="*/ 64 h 64"/>
                <a:gd name="T4" fmla="*/ 0 w 64"/>
                <a:gd name="T5" fmla="*/ 60 h 64"/>
                <a:gd name="T6" fmla="*/ 0 w 64"/>
                <a:gd name="T7" fmla="*/ 4 h 64"/>
                <a:gd name="T8" fmla="*/ 4 w 64"/>
                <a:gd name="T9" fmla="*/ 0 h 64"/>
                <a:gd name="T10" fmla="*/ 8 w 64"/>
                <a:gd name="T11" fmla="*/ 4 h 64"/>
                <a:gd name="T12" fmla="*/ 8 w 64"/>
                <a:gd name="T13" fmla="*/ 56 h 64"/>
                <a:gd name="T14" fmla="*/ 60 w 64"/>
                <a:gd name="T15" fmla="*/ 56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8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3" name="Freeform 1294"/>
            <p:cNvSpPr>
              <a:spLocks/>
            </p:cNvSpPr>
            <p:nvPr/>
          </p:nvSpPr>
          <p:spPr bwMode="auto">
            <a:xfrm>
              <a:off x="1599549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1" name="Freeform 1295"/>
          <p:cNvSpPr>
            <a:spLocks noEditPoints="1"/>
          </p:cNvSpPr>
          <p:nvPr/>
        </p:nvSpPr>
        <p:spPr bwMode="auto">
          <a:xfrm>
            <a:off x="5083737" y="4967297"/>
            <a:ext cx="430055" cy="411208"/>
          </a:xfrm>
          <a:custGeom>
            <a:avLst/>
            <a:gdLst>
              <a:gd name="T0" fmla="*/ 54 w 250"/>
              <a:gd name="T1" fmla="*/ 240 h 240"/>
              <a:gd name="T2" fmla="*/ 51 w 250"/>
              <a:gd name="T3" fmla="*/ 239 h 240"/>
              <a:gd name="T4" fmla="*/ 16 w 250"/>
              <a:gd name="T5" fmla="*/ 208 h 240"/>
              <a:gd name="T6" fmla="*/ 15 w 250"/>
              <a:gd name="T7" fmla="*/ 208 h 240"/>
              <a:gd name="T8" fmla="*/ 86 w 250"/>
              <a:gd name="T9" fmla="*/ 75 h 240"/>
              <a:gd name="T10" fmla="*/ 204 w 250"/>
              <a:gd name="T11" fmla="*/ 0 h 240"/>
              <a:gd name="T12" fmla="*/ 218 w 250"/>
              <a:gd name="T13" fmla="*/ 5 h 240"/>
              <a:gd name="T14" fmla="*/ 218 w 250"/>
              <a:gd name="T15" fmla="*/ 6 h 240"/>
              <a:gd name="T16" fmla="*/ 249 w 250"/>
              <a:gd name="T17" fmla="*/ 41 h 240"/>
              <a:gd name="T18" fmla="*/ 250 w 250"/>
              <a:gd name="T19" fmla="*/ 44 h 240"/>
              <a:gd name="T20" fmla="*/ 249 w 250"/>
              <a:gd name="T21" fmla="*/ 47 h 240"/>
              <a:gd name="T22" fmla="*/ 197 w 250"/>
              <a:gd name="T23" fmla="*/ 91 h 240"/>
              <a:gd name="T24" fmla="*/ 192 w 250"/>
              <a:gd name="T25" fmla="*/ 91 h 240"/>
              <a:gd name="T26" fmla="*/ 159 w 250"/>
              <a:gd name="T27" fmla="*/ 69 h 240"/>
              <a:gd name="T28" fmla="*/ 79 w 250"/>
              <a:gd name="T29" fmla="*/ 149 h 240"/>
              <a:gd name="T30" fmla="*/ 101 w 250"/>
              <a:gd name="T31" fmla="*/ 182 h 240"/>
              <a:gd name="T32" fmla="*/ 101 w 250"/>
              <a:gd name="T33" fmla="*/ 187 h 240"/>
              <a:gd name="T34" fmla="*/ 57 w 250"/>
              <a:gd name="T35" fmla="*/ 239 h 240"/>
              <a:gd name="T36" fmla="*/ 54 w 250"/>
              <a:gd name="T37" fmla="*/ 240 h 240"/>
              <a:gd name="T38" fmla="*/ 54 w 250"/>
              <a:gd name="T39" fmla="*/ 240 h 240"/>
              <a:gd name="T40" fmla="*/ 204 w 250"/>
              <a:gd name="T41" fmla="*/ 8 h 240"/>
              <a:gd name="T42" fmla="*/ 92 w 250"/>
              <a:gd name="T43" fmla="*/ 81 h 240"/>
              <a:gd name="T44" fmla="*/ 21 w 250"/>
              <a:gd name="T45" fmla="*/ 202 h 240"/>
              <a:gd name="T46" fmla="*/ 54 w 250"/>
              <a:gd name="T47" fmla="*/ 230 h 240"/>
              <a:gd name="T48" fmla="*/ 93 w 250"/>
              <a:gd name="T49" fmla="*/ 184 h 240"/>
              <a:gd name="T50" fmla="*/ 71 w 250"/>
              <a:gd name="T51" fmla="*/ 150 h 240"/>
              <a:gd name="T52" fmla="*/ 71 w 250"/>
              <a:gd name="T53" fmla="*/ 145 h 240"/>
              <a:gd name="T54" fmla="*/ 155 w 250"/>
              <a:gd name="T55" fmla="*/ 61 h 240"/>
              <a:gd name="T56" fmla="*/ 160 w 250"/>
              <a:gd name="T57" fmla="*/ 61 h 240"/>
              <a:gd name="T58" fmla="*/ 194 w 250"/>
              <a:gd name="T59" fmla="*/ 83 h 240"/>
              <a:gd name="T60" fmla="*/ 240 w 250"/>
              <a:gd name="T61" fmla="*/ 44 h 240"/>
              <a:gd name="T62" fmla="*/ 213 w 250"/>
              <a:gd name="T63" fmla="*/ 11 h 240"/>
              <a:gd name="T64" fmla="*/ 212 w 250"/>
              <a:gd name="T65" fmla="*/ 11 h 240"/>
              <a:gd name="T66" fmla="*/ 204 w 250"/>
              <a:gd name="T6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0" h="240">
                <a:moveTo>
                  <a:pt x="54" y="240"/>
                </a:moveTo>
                <a:cubicBezTo>
                  <a:pt x="53" y="240"/>
                  <a:pt x="52" y="240"/>
                  <a:pt x="51" y="239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5" y="208"/>
                  <a:pt x="15" y="208"/>
                  <a:pt x="15" y="208"/>
                </a:cubicBezTo>
                <a:cubicBezTo>
                  <a:pt x="0" y="193"/>
                  <a:pt x="20" y="141"/>
                  <a:pt x="86" y="75"/>
                </a:cubicBezTo>
                <a:cubicBezTo>
                  <a:pt x="131" y="30"/>
                  <a:pt x="178" y="0"/>
                  <a:pt x="204" y="0"/>
                </a:cubicBezTo>
                <a:cubicBezTo>
                  <a:pt x="210" y="0"/>
                  <a:pt x="215" y="2"/>
                  <a:pt x="218" y="5"/>
                </a:cubicBezTo>
                <a:cubicBezTo>
                  <a:pt x="218" y="5"/>
                  <a:pt x="218" y="6"/>
                  <a:pt x="218" y="6"/>
                </a:cubicBezTo>
                <a:cubicBezTo>
                  <a:pt x="249" y="41"/>
                  <a:pt x="249" y="41"/>
                  <a:pt x="249" y="41"/>
                </a:cubicBezTo>
                <a:cubicBezTo>
                  <a:pt x="250" y="42"/>
                  <a:pt x="250" y="43"/>
                  <a:pt x="250" y="44"/>
                </a:cubicBezTo>
                <a:cubicBezTo>
                  <a:pt x="250" y="45"/>
                  <a:pt x="249" y="46"/>
                  <a:pt x="249" y="47"/>
                </a:cubicBezTo>
                <a:cubicBezTo>
                  <a:pt x="197" y="91"/>
                  <a:pt x="197" y="91"/>
                  <a:pt x="197" y="91"/>
                </a:cubicBezTo>
                <a:cubicBezTo>
                  <a:pt x="195" y="92"/>
                  <a:pt x="193" y="92"/>
                  <a:pt x="192" y="91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3"/>
                  <a:pt x="102" y="185"/>
                  <a:pt x="101" y="187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6" y="239"/>
                  <a:pt x="55" y="240"/>
                  <a:pt x="54" y="240"/>
                </a:cubicBezTo>
                <a:cubicBezTo>
                  <a:pt x="54" y="240"/>
                  <a:pt x="54" y="240"/>
                  <a:pt x="54" y="240"/>
                </a:cubicBezTo>
                <a:close/>
                <a:moveTo>
                  <a:pt x="204" y="8"/>
                </a:moveTo>
                <a:cubicBezTo>
                  <a:pt x="180" y="8"/>
                  <a:pt x="135" y="38"/>
                  <a:pt x="92" y="81"/>
                </a:cubicBezTo>
                <a:cubicBezTo>
                  <a:pt x="35" y="137"/>
                  <a:pt x="9" y="190"/>
                  <a:pt x="21" y="202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0" y="149"/>
                  <a:pt x="70" y="147"/>
                  <a:pt x="71" y="145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7" y="60"/>
                  <a:pt x="159" y="60"/>
                  <a:pt x="160" y="61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13" y="11"/>
                  <a:pt x="213" y="11"/>
                  <a:pt x="213" y="11"/>
                </a:cubicBezTo>
                <a:cubicBezTo>
                  <a:pt x="212" y="11"/>
                  <a:pt x="212" y="11"/>
                  <a:pt x="212" y="11"/>
                </a:cubicBezTo>
                <a:cubicBezTo>
                  <a:pt x="210" y="9"/>
                  <a:pt x="207" y="8"/>
                  <a:pt x="20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2" name="Group 841"/>
          <p:cNvGrpSpPr/>
          <p:nvPr/>
        </p:nvGrpSpPr>
        <p:grpSpPr>
          <a:xfrm>
            <a:off x="5857323" y="4967297"/>
            <a:ext cx="412922" cy="411208"/>
            <a:chOff x="3944289" y="6657982"/>
            <a:chExt cx="765176" cy="762000"/>
          </a:xfrm>
          <a:solidFill>
            <a:schemeClr val="accent1"/>
          </a:solidFill>
        </p:grpSpPr>
        <p:sp>
          <p:nvSpPr>
            <p:cNvPr id="1056" name="Freeform 1296"/>
            <p:cNvSpPr>
              <a:spLocks noEditPoints="1"/>
            </p:cNvSpPr>
            <p:nvPr/>
          </p:nvSpPr>
          <p:spPr bwMode="auto">
            <a:xfrm>
              <a:off x="4237977" y="6759582"/>
              <a:ext cx="203200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7" name="Freeform 1297"/>
            <p:cNvSpPr>
              <a:spLocks noEditPoints="1"/>
            </p:cNvSpPr>
            <p:nvPr/>
          </p:nvSpPr>
          <p:spPr bwMode="auto">
            <a:xfrm>
              <a:off x="4504677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8" name="Freeform 1298"/>
            <p:cNvSpPr>
              <a:spLocks/>
            </p:cNvSpPr>
            <p:nvPr/>
          </p:nvSpPr>
          <p:spPr bwMode="auto">
            <a:xfrm>
              <a:off x="3944289" y="6759582"/>
              <a:ext cx="496888" cy="660400"/>
            </a:xfrm>
            <a:custGeom>
              <a:avLst/>
              <a:gdLst>
                <a:gd name="T0" fmla="*/ 148 w 156"/>
                <a:gd name="T1" fmla="*/ 208 h 208"/>
                <a:gd name="T2" fmla="*/ 8 w 156"/>
                <a:gd name="T3" fmla="*/ 208 h 208"/>
                <a:gd name="T4" fmla="*/ 0 w 156"/>
                <a:gd name="T5" fmla="*/ 200 h 208"/>
                <a:gd name="T6" fmla="*/ 0 w 156"/>
                <a:gd name="T7" fmla="*/ 8 h 208"/>
                <a:gd name="T8" fmla="*/ 8 w 156"/>
                <a:gd name="T9" fmla="*/ 0 h 208"/>
                <a:gd name="T10" fmla="*/ 96 w 156"/>
                <a:gd name="T11" fmla="*/ 0 h 208"/>
                <a:gd name="T12" fmla="*/ 100 w 156"/>
                <a:gd name="T13" fmla="*/ 4 h 208"/>
                <a:gd name="T14" fmla="*/ 96 w 156"/>
                <a:gd name="T15" fmla="*/ 8 h 208"/>
                <a:gd name="T16" fmla="*/ 8 w 156"/>
                <a:gd name="T17" fmla="*/ 8 h 208"/>
                <a:gd name="T18" fmla="*/ 8 w 156"/>
                <a:gd name="T19" fmla="*/ 200 h 208"/>
                <a:gd name="T20" fmla="*/ 148 w 156"/>
                <a:gd name="T21" fmla="*/ 200 h 208"/>
                <a:gd name="T22" fmla="*/ 148 w 156"/>
                <a:gd name="T23" fmla="*/ 60 h 208"/>
                <a:gd name="T24" fmla="*/ 152 w 156"/>
                <a:gd name="T25" fmla="*/ 56 h 208"/>
                <a:gd name="T26" fmla="*/ 156 w 156"/>
                <a:gd name="T27" fmla="*/ 60 h 208"/>
                <a:gd name="T28" fmla="*/ 156 w 156"/>
                <a:gd name="T29" fmla="*/ 200 h 208"/>
                <a:gd name="T30" fmla="*/ 148 w 156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8">
                  <a:moveTo>
                    <a:pt x="148" y="208"/>
                  </a:move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8"/>
                    <a:pt x="150" y="56"/>
                    <a:pt x="152" y="56"/>
                  </a:cubicBezTo>
                  <a:cubicBezTo>
                    <a:pt x="154" y="56"/>
                    <a:pt x="156" y="58"/>
                    <a:pt x="156" y="6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04"/>
                    <a:pt x="152" y="208"/>
                    <a:pt x="148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9" name="Freeform 1299"/>
            <p:cNvSpPr>
              <a:spLocks/>
            </p:cNvSpPr>
            <p:nvPr/>
          </p:nvSpPr>
          <p:spPr bwMode="auto">
            <a:xfrm>
              <a:off x="4491977" y="6835782"/>
              <a:ext cx="217488" cy="482600"/>
            </a:xfrm>
            <a:custGeom>
              <a:avLst/>
              <a:gdLst>
                <a:gd name="T0" fmla="*/ 60 w 68"/>
                <a:gd name="T1" fmla="*/ 152 h 152"/>
                <a:gd name="T2" fmla="*/ 4 w 68"/>
                <a:gd name="T3" fmla="*/ 152 h 152"/>
                <a:gd name="T4" fmla="*/ 0 w 68"/>
                <a:gd name="T5" fmla="*/ 148 h 152"/>
                <a:gd name="T6" fmla="*/ 4 w 68"/>
                <a:gd name="T7" fmla="*/ 144 h 152"/>
                <a:gd name="T8" fmla="*/ 60 w 68"/>
                <a:gd name="T9" fmla="*/ 144 h 152"/>
                <a:gd name="T10" fmla="*/ 60 w 68"/>
                <a:gd name="T11" fmla="*/ 4 h 152"/>
                <a:gd name="T12" fmla="*/ 64 w 68"/>
                <a:gd name="T13" fmla="*/ 0 h 152"/>
                <a:gd name="T14" fmla="*/ 68 w 68"/>
                <a:gd name="T15" fmla="*/ 4 h 152"/>
                <a:gd name="T16" fmla="*/ 68 w 68"/>
                <a:gd name="T17" fmla="*/ 144 h 152"/>
                <a:gd name="T18" fmla="*/ 60 w 68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52">
                  <a:moveTo>
                    <a:pt x="60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2" y="152"/>
                    <a:pt x="0" y="150"/>
                    <a:pt x="0" y="148"/>
                  </a:cubicBezTo>
                  <a:cubicBezTo>
                    <a:pt x="0" y="146"/>
                    <a:pt x="2" y="144"/>
                    <a:pt x="4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62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48"/>
                    <a:pt x="64" y="152"/>
                    <a:pt x="6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0" name="Freeform 1300"/>
            <p:cNvSpPr>
              <a:spLocks/>
            </p:cNvSpPr>
            <p:nvPr/>
          </p:nvSpPr>
          <p:spPr bwMode="auto">
            <a:xfrm>
              <a:off x="4212577" y="6657982"/>
              <a:ext cx="317500" cy="50800"/>
            </a:xfrm>
            <a:custGeom>
              <a:avLst/>
              <a:gdLst>
                <a:gd name="T0" fmla="*/ 4 w 100"/>
                <a:gd name="T1" fmla="*/ 16 h 16"/>
                <a:gd name="T2" fmla="*/ 0 w 100"/>
                <a:gd name="T3" fmla="*/ 12 h 16"/>
                <a:gd name="T4" fmla="*/ 0 w 100"/>
                <a:gd name="T5" fmla="*/ 8 h 16"/>
                <a:gd name="T6" fmla="*/ 8 w 100"/>
                <a:gd name="T7" fmla="*/ 0 h 16"/>
                <a:gd name="T8" fmla="*/ 96 w 100"/>
                <a:gd name="T9" fmla="*/ 0 h 16"/>
                <a:gd name="T10" fmla="*/ 100 w 100"/>
                <a:gd name="T11" fmla="*/ 4 h 16"/>
                <a:gd name="T12" fmla="*/ 96 w 100"/>
                <a:gd name="T13" fmla="*/ 8 h 16"/>
                <a:gd name="T14" fmla="*/ 8 w 100"/>
                <a:gd name="T15" fmla="*/ 8 h 16"/>
                <a:gd name="T16" fmla="*/ 8 w 100"/>
                <a:gd name="T17" fmla="*/ 12 h 16"/>
                <a:gd name="T18" fmla="*/ 4 w 100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6613775" y="5006705"/>
            <a:ext cx="412922" cy="330680"/>
            <a:chOff x="5346053" y="6731007"/>
            <a:chExt cx="765176" cy="612775"/>
          </a:xfrm>
          <a:solidFill>
            <a:schemeClr val="accent1"/>
          </a:solidFill>
        </p:grpSpPr>
        <p:sp>
          <p:nvSpPr>
            <p:cNvPr id="1053" name="Freeform 1301"/>
            <p:cNvSpPr>
              <a:spLocks/>
            </p:cNvSpPr>
            <p:nvPr/>
          </p:nvSpPr>
          <p:spPr bwMode="auto">
            <a:xfrm>
              <a:off x="5346053" y="6734182"/>
              <a:ext cx="765176" cy="609600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4" name="Freeform 1302"/>
            <p:cNvSpPr>
              <a:spLocks/>
            </p:cNvSpPr>
            <p:nvPr/>
          </p:nvSpPr>
          <p:spPr bwMode="auto">
            <a:xfrm>
              <a:off x="5617516" y="6731007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5" name="Freeform 1303"/>
            <p:cNvSpPr>
              <a:spLocks/>
            </p:cNvSpPr>
            <p:nvPr/>
          </p:nvSpPr>
          <p:spPr bwMode="auto">
            <a:xfrm>
              <a:off x="5346053" y="6911982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4344419" y="5735742"/>
            <a:ext cx="412922" cy="384651"/>
            <a:chOff x="1140761" y="8081970"/>
            <a:chExt cx="765176" cy="712788"/>
          </a:xfrm>
          <a:solidFill>
            <a:schemeClr val="accent1"/>
          </a:solidFill>
        </p:grpSpPr>
        <p:sp>
          <p:nvSpPr>
            <p:cNvPr id="1050" name="Freeform 1304"/>
            <p:cNvSpPr>
              <a:spLocks noEditPoints="1"/>
            </p:cNvSpPr>
            <p:nvPr/>
          </p:nvSpPr>
          <p:spPr bwMode="auto">
            <a:xfrm>
              <a:off x="1726549" y="8464558"/>
              <a:ext cx="179388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1" name="Freeform 1305"/>
            <p:cNvSpPr>
              <a:spLocks noEditPoints="1"/>
            </p:cNvSpPr>
            <p:nvPr/>
          </p:nvSpPr>
          <p:spPr bwMode="auto">
            <a:xfrm>
              <a:off x="1140761" y="8464558"/>
              <a:ext cx="177800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2" name="Freeform 1306"/>
            <p:cNvSpPr>
              <a:spLocks/>
            </p:cNvSpPr>
            <p:nvPr/>
          </p:nvSpPr>
          <p:spPr bwMode="auto">
            <a:xfrm>
              <a:off x="1140761" y="8081970"/>
              <a:ext cx="765176" cy="519113"/>
            </a:xfrm>
            <a:custGeom>
              <a:avLst/>
              <a:gdLst>
                <a:gd name="T0" fmla="*/ 236 w 240"/>
                <a:gd name="T1" fmla="*/ 163 h 163"/>
                <a:gd name="T2" fmla="*/ 232 w 240"/>
                <a:gd name="T3" fmla="*/ 159 h 163"/>
                <a:gd name="T4" fmla="*/ 232 w 240"/>
                <a:gd name="T5" fmla="*/ 120 h 163"/>
                <a:gd name="T6" fmla="*/ 120 w 240"/>
                <a:gd name="T7" fmla="*/ 8 h 163"/>
                <a:gd name="T8" fmla="*/ 8 w 240"/>
                <a:gd name="T9" fmla="*/ 120 h 163"/>
                <a:gd name="T10" fmla="*/ 8 w 240"/>
                <a:gd name="T11" fmla="*/ 159 h 163"/>
                <a:gd name="T12" fmla="*/ 4 w 240"/>
                <a:gd name="T13" fmla="*/ 163 h 163"/>
                <a:gd name="T14" fmla="*/ 0 w 240"/>
                <a:gd name="T15" fmla="*/ 159 h 163"/>
                <a:gd name="T16" fmla="*/ 0 w 240"/>
                <a:gd name="T17" fmla="*/ 120 h 163"/>
                <a:gd name="T18" fmla="*/ 120 w 240"/>
                <a:gd name="T19" fmla="*/ 0 h 163"/>
                <a:gd name="T20" fmla="*/ 240 w 240"/>
                <a:gd name="T21" fmla="*/ 120 h 163"/>
                <a:gd name="T22" fmla="*/ 240 w 240"/>
                <a:gd name="T23" fmla="*/ 159 h 163"/>
                <a:gd name="T24" fmla="*/ 236 w 240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63">
                  <a:moveTo>
                    <a:pt x="236" y="163"/>
                  </a:moveTo>
                  <a:cubicBezTo>
                    <a:pt x="234" y="163"/>
                    <a:pt x="232" y="161"/>
                    <a:pt x="232" y="159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61"/>
                    <a:pt x="6" y="163"/>
                    <a:pt x="4" y="163"/>
                  </a:cubicBezTo>
                  <a:cubicBezTo>
                    <a:pt x="2" y="163"/>
                    <a:pt x="0" y="161"/>
                    <a:pt x="0" y="15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61"/>
                    <a:pt x="238" y="163"/>
                    <a:pt x="23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5" name="Freeform 1307"/>
          <p:cNvSpPr>
            <a:spLocks noEditPoints="1"/>
          </p:cNvSpPr>
          <p:nvPr/>
        </p:nvSpPr>
        <p:spPr bwMode="auto">
          <a:xfrm>
            <a:off x="3649648" y="5722035"/>
            <a:ext cx="274996" cy="412065"/>
          </a:xfrm>
          <a:custGeom>
            <a:avLst/>
            <a:gdLst>
              <a:gd name="T0" fmla="*/ 80 w 160"/>
              <a:gd name="T1" fmla="*/ 240 h 240"/>
              <a:gd name="T2" fmla="*/ 0 w 160"/>
              <a:gd name="T3" fmla="*/ 157 h 240"/>
              <a:gd name="T4" fmla="*/ 77 w 160"/>
              <a:gd name="T5" fmla="*/ 1 h 240"/>
              <a:gd name="T6" fmla="*/ 80 w 160"/>
              <a:gd name="T7" fmla="*/ 0 h 240"/>
              <a:gd name="T8" fmla="*/ 80 w 160"/>
              <a:gd name="T9" fmla="*/ 0 h 240"/>
              <a:gd name="T10" fmla="*/ 83 w 160"/>
              <a:gd name="T11" fmla="*/ 1 h 240"/>
              <a:gd name="T12" fmla="*/ 160 w 160"/>
              <a:gd name="T13" fmla="*/ 157 h 240"/>
              <a:gd name="T14" fmla="*/ 80 w 160"/>
              <a:gd name="T15" fmla="*/ 240 h 240"/>
              <a:gd name="T16" fmla="*/ 80 w 160"/>
              <a:gd name="T17" fmla="*/ 10 h 240"/>
              <a:gd name="T18" fmla="*/ 8 w 160"/>
              <a:gd name="T19" fmla="*/ 157 h 240"/>
              <a:gd name="T20" fmla="*/ 80 w 160"/>
              <a:gd name="T21" fmla="*/ 232 h 240"/>
              <a:gd name="T22" fmla="*/ 152 w 160"/>
              <a:gd name="T23" fmla="*/ 157 h 240"/>
              <a:gd name="T24" fmla="*/ 80 w 160"/>
              <a:gd name="T25" fmla="*/ 1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240">
                <a:moveTo>
                  <a:pt x="80" y="240"/>
                </a:moveTo>
                <a:cubicBezTo>
                  <a:pt x="36" y="240"/>
                  <a:pt x="0" y="203"/>
                  <a:pt x="0" y="157"/>
                </a:cubicBezTo>
                <a:cubicBezTo>
                  <a:pt x="0" y="97"/>
                  <a:pt x="74" y="5"/>
                  <a:pt x="77" y="1"/>
                </a:cubicBezTo>
                <a:cubicBezTo>
                  <a:pt x="78" y="1"/>
                  <a:pt x="7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3" y="1"/>
                </a:cubicBezTo>
                <a:cubicBezTo>
                  <a:pt x="86" y="5"/>
                  <a:pt x="160" y="96"/>
                  <a:pt x="160" y="157"/>
                </a:cubicBezTo>
                <a:cubicBezTo>
                  <a:pt x="160" y="203"/>
                  <a:pt x="124" y="240"/>
                  <a:pt x="80" y="240"/>
                </a:cubicBezTo>
                <a:close/>
                <a:moveTo>
                  <a:pt x="80" y="10"/>
                </a:moveTo>
                <a:cubicBezTo>
                  <a:pt x="66" y="29"/>
                  <a:pt x="8" y="107"/>
                  <a:pt x="8" y="157"/>
                </a:cubicBezTo>
                <a:cubicBezTo>
                  <a:pt x="8" y="198"/>
                  <a:pt x="40" y="232"/>
                  <a:pt x="80" y="232"/>
                </a:cubicBezTo>
                <a:cubicBezTo>
                  <a:pt x="120" y="232"/>
                  <a:pt x="152" y="198"/>
                  <a:pt x="152" y="157"/>
                </a:cubicBezTo>
                <a:cubicBezTo>
                  <a:pt x="152" y="106"/>
                  <a:pt x="94" y="29"/>
                  <a:pt x="8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6" name="Group 845"/>
          <p:cNvGrpSpPr/>
          <p:nvPr/>
        </p:nvGrpSpPr>
        <p:grpSpPr>
          <a:xfrm>
            <a:off x="5877883" y="5722035"/>
            <a:ext cx="371801" cy="412065"/>
            <a:chOff x="3982389" y="8056570"/>
            <a:chExt cx="688976" cy="763588"/>
          </a:xfrm>
          <a:solidFill>
            <a:schemeClr val="accent1"/>
          </a:solidFill>
        </p:grpSpPr>
        <p:sp>
          <p:nvSpPr>
            <p:cNvPr id="1046" name="Freeform 1308"/>
            <p:cNvSpPr>
              <a:spLocks/>
            </p:cNvSpPr>
            <p:nvPr/>
          </p:nvSpPr>
          <p:spPr bwMode="auto">
            <a:xfrm>
              <a:off x="3982389" y="8132770"/>
              <a:ext cx="490538" cy="331788"/>
            </a:xfrm>
            <a:custGeom>
              <a:avLst/>
              <a:gdLst>
                <a:gd name="T0" fmla="*/ 150 w 154"/>
                <a:gd name="T1" fmla="*/ 104 h 104"/>
                <a:gd name="T2" fmla="*/ 4 w 154"/>
                <a:gd name="T3" fmla="*/ 104 h 104"/>
                <a:gd name="T4" fmla="*/ 0 w 154"/>
                <a:gd name="T5" fmla="*/ 100 h 104"/>
                <a:gd name="T6" fmla="*/ 0 w 154"/>
                <a:gd name="T7" fmla="*/ 4 h 104"/>
                <a:gd name="T8" fmla="*/ 4 w 154"/>
                <a:gd name="T9" fmla="*/ 0 h 104"/>
                <a:gd name="T10" fmla="*/ 150 w 154"/>
                <a:gd name="T11" fmla="*/ 0 h 104"/>
                <a:gd name="T12" fmla="*/ 154 w 154"/>
                <a:gd name="T13" fmla="*/ 4 h 104"/>
                <a:gd name="T14" fmla="*/ 150 w 154"/>
                <a:gd name="T15" fmla="*/ 8 h 104"/>
                <a:gd name="T16" fmla="*/ 8 w 154"/>
                <a:gd name="T17" fmla="*/ 8 h 104"/>
                <a:gd name="T18" fmla="*/ 8 w 154"/>
                <a:gd name="T19" fmla="*/ 96 h 104"/>
                <a:gd name="T20" fmla="*/ 150 w 154"/>
                <a:gd name="T21" fmla="*/ 96 h 104"/>
                <a:gd name="T22" fmla="*/ 154 w 154"/>
                <a:gd name="T23" fmla="*/ 100 h 104"/>
                <a:gd name="T24" fmla="*/ 150 w 154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04">
                  <a:moveTo>
                    <a:pt x="150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4" y="2"/>
                    <a:pt x="154" y="4"/>
                  </a:cubicBezTo>
                  <a:cubicBezTo>
                    <a:pt x="154" y="6"/>
                    <a:pt x="153" y="8"/>
                    <a:pt x="15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96"/>
                    <a:pt x="154" y="98"/>
                    <a:pt x="154" y="100"/>
                  </a:cubicBezTo>
                  <a:cubicBezTo>
                    <a:pt x="154" y="102"/>
                    <a:pt x="153" y="104"/>
                    <a:pt x="15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7" name="Freeform 1309"/>
            <p:cNvSpPr>
              <a:spLocks/>
            </p:cNvSpPr>
            <p:nvPr/>
          </p:nvSpPr>
          <p:spPr bwMode="auto">
            <a:xfrm>
              <a:off x="4447527" y="8129595"/>
              <a:ext cx="223838" cy="334963"/>
            </a:xfrm>
            <a:custGeom>
              <a:avLst/>
              <a:gdLst>
                <a:gd name="T0" fmla="*/ 4 w 70"/>
                <a:gd name="T1" fmla="*/ 105 h 105"/>
                <a:gd name="T2" fmla="*/ 1 w 70"/>
                <a:gd name="T3" fmla="*/ 103 h 105"/>
                <a:gd name="T4" fmla="*/ 2 w 70"/>
                <a:gd name="T5" fmla="*/ 98 h 105"/>
                <a:gd name="T6" fmla="*/ 59 w 70"/>
                <a:gd name="T7" fmla="*/ 53 h 105"/>
                <a:gd name="T8" fmla="*/ 2 w 70"/>
                <a:gd name="T9" fmla="*/ 8 h 105"/>
                <a:gd name="T10" fmla="*/ 1 w 70"/>
                <a:gd name="T11" fmla="*/ 3 h 105"/>
                <a:gd name="T12" fmla="*/ 7 w 70"/>
                <a:gd name="T13" fmla="*/ 2 h 105"/>
                <a:gd name="T14" fmla="*/ 68 w 70"/>
                <a:gd name="T15" fmla="*/ 50 h 105"/>
                <a:gd name="T16" fmla="*/ 70 w 70"/>
                <a:gd name="T17" fmla="*/ 53 h 105"/>
                <a:gd name="T18" fmla="*/ 68 w 70"/>
                <a:gd name="T19" fmla="*/ 56 h 105"/>
                <a:gd name="T20" fmla="*/ 7 w 70"/>
                <a:gd name="T21" fmla="*/ 104 h 105"/>
                <a:gd name="T22" fmla="*/ 4 w 70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5">
                  <a:moveTo>
                    <a:pt x="4" y="105"/>
                  </a:moveTo>
                  <a:cubicBezTo>
                    <a:pt x="3" y="105"/>
                    <a:pt x="2" y="104"/>
                    <a:pt x="1" y="103"/>
                  </a:cubicBezTo>
                  <a:cubicBezTo>
                    <a:pt x="0" y="102"/>
                    <a:pt x="0" y="99"/>
                    <a:pt x="2" y="98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2"/>
                    <a:pt x="70" y="53"/>
                  </a:cubicBezTo>
                  <a:cubicBezTo>
                    <a:pt x="70" y="54"/>
                    <a:pt x="69" y="55"/>
                    <a:pt x="68" y="5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8" name="Freeform 1310"/>
            <p:cNvSpPr>
              <a:spLocks/>
            </p:cNvSpPr>
            <p:nvPr/>
          </p:nvSpPr>
          <p:spPr bwMode="auto">
            <a:xfrm>
              <a:off x="4288777" y="8056570"/>
              <a:ext cx="25400" cy="98425"/>
            </a:xfrm>
            <a:custGeom>
              <a:avLst/>
              <a:gdLst>
                <a:gd name="T0" fmla="*/ 4 w 8"/>
                <a:gd name="T1" fmla="*/ 31 h 31"/>
                <a:gd name="T2" fmla="*/ 0 w 8"/>
                <a:gd name="T3" fmla="*/ 27 h 31"/>
                <a:gd name="T4" fmla="*/ 0 w 8"/>
                <a:gd name="T5" fmla="*/ 4 h 31"/>
                <a:gd name="T6" fmla="*/ 4 w 8"/>
                <a:gd name="T7" fmla="*/ 0 h 31"/>
                <a:gd name="T8" fmla="*/ 8 w 8"/>
                <a:gd name="T9" fmla="*/ 4 h 31"/>
                <a:gd name="T10" fmla="*/ 8 w 8"/>
                <a:gd name="T11" fmla="*/ 27 h 31"/>
                <a:gd name="T12" fmla="*/ 4 w 8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4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6" y="31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9" name="Freeform 1311"/>
            <p:cNvSpPr>
              <a:spLocks/>
            </p:cNvSpPr>
            <p:nvPr/>
          </p:nvSpPr>
          <p:spPr bwMode="auto">
            <a:xfrm>
              <a:off x="4288777" y="8439158"/>
              <a:ext cx="25400" cy="38100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6613775" y="5722035"/>
            <a:ext cx="412922" cy="412065"/>
            <a:chOff x="5346053" y="8056570"/>
            <a:chExt cx="765176" cy="763588"/>
          </a:xfrm>
          <a:solidFill>
            <a:schemeClr val="accent1"/>
          </a:solidFill>
        </p:grpSpPr>
        <p:sp>
          <p:nvSpPr>
            <p:cNvPr id="1039" name="Freeform 1312"/>
            <p:cNvSpPr>
              <a:spLocks/>
            </p:cNvSpPr>
            <p:nvPr/>
          </p:nvSpPr>
          <p:spPr bwMode="auto">
            <a:xfrm>
              <a:off x="5500041" y="8132770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0 w 161"/>
                <a:gd name="T7" fmla="*/ 4 h 56"/>
                <a:gd name="T8" fmla="*/ 4 w 161"/>
                <a:gd name="T9" fmla="*/ 0 h 56"/>
                <a:gd name="T10" fmla="*/ 157 w 161"/>
                <a:gd name="T11" fmla="*/ 0 h 56"/>
                <a:gd name="T12" fmla="*/ 161 w 161"/>
                <a:gd name="T13" fmla="*/ 4 h 56"/>
                <a:gd name="T14" fmla="*/ 157 w 161"/>
                <a:gd name="T15" fmla="*/ 8 h 56"/>
                <a:gd name="T16" fmla="*/ 8 w 161"/>
                <a:gd name="T17" fmla="*/ 8 h 56"/>
                <a:gd name="T18" fmla="*/ 8 w 161"/>
                <a:gd name="T19" fmla="*/ 48 h 56"/>
                <a:gd name="T20" fmla="*/ 157 w 161"/>
                <a:gd name="T21" fmla="*/ 48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0" y="0"/>
                    <a:pt x="161" y="2"/>
                    <a:pt x="161" y="4"/>
                  </a:cubicBezTo>
                  <a:cubicBezTo>
                    <a:pt x="161" y="6"/>
                    <a:pt x="160" y="8"/>
                    <a:pt x="15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0" y="48"/>
                    <a:pt x="161" y="50"/>
                    <a:pt x="161" y="52"/>
                  </a:cubicBezTo>
                  <a:cubicBezTo>
                    <a:pt x="161" y="54"/>
                    <a:pt x="160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0" name="Freeform 1313"/>
            <p:cNvSpPr>
              <a:spLocks/>
            </p:cNvSpPr>
            <p:nvPr/>
          </p:nvSpPr>
          <p:spPr bwMode="auto">
            <a:xfrm>
              <a:off x="5987404" y="8129595"/>
              <a:ext cx="123825" cy="180975"/>
            </a:xfrm>
            <a:custGeom>
              <a:avLst/>
              <a:gdLst>
                <a:gd name="T0" fmla="*/ 4 w 39"/>
                <a:gd name="T1" fmla="*/ 57 h 57"/>
                <a:gd name="T2" fmla="*/ 1 w 39"/>
                <a:gd name="T3" fmla="*/ 55 h 57"/>
                <a:gd name="T4" fmla="*/ 2 w 39"/>
                <a:gd name="T5" fmla="*/ 50 h 57"/>
                <a:gd name="T6" fmla="*/ 29 w 39"/>
                <a:gd name="T7" fmla="*/ 29 h 57"/>
                <a:gd name="T8" fmla="*/ 2 w 39"/>
                <a:gd name="T9" fmla="*/ 8 h 57"/>
                <a:gd name="T10" fmla="*/ 1 w 39"/>
                <a:gd name="T11" fmla="*/ 3 h 57"/>
                <a:gd name="T12" fmla="*/ 7 w 39"/>
                <a:gd name="T13" fmla="*/ 2 h 57"/>
                <a:gd name="T14" fmla="*/ 37 w 39"/>
                <a:gd name="T15" fmla="*/ 26 h 57"/>
                <a:gd name="T16" fmla="*/ 39 w 39"/>
                <a:gd name="T17" fmla="*/ 29 h 57"/>
                <a:gd name="T18" fmla="*/ 37 w 39"/>
                <a:gd name="T19" fmla="*/ 32 h 57"/>
                <a:gd name="T20" fmla="*/ 7 w 39"/>
                <a:gd name="T21" fmla="*/ 56 h 57"/>
                <a:gd name="T22" fmla="*/ 4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4" y="57"/>
                  </a:moveTo>
                  <a:cubicBezTo>
                    <a:pt x="3" y="57"/>
                    <a:pt x="2" y="56"/>
                    <a:pt x="1" y="55"/>
                  </a:cubicBezTo>
                  <a:cubicBezTo>
                    <a:pt x="0" y="54"/>
                    <a:pt x="0" y="51"/>
                    <a:pt x="2" y="5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30"/>
                    <a:pt x="38" y="31"/>
                    <a:pt x="37" y="32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1" name="Freeform 1314"/>
            <p:cNvSpPr>
              <a:spLocks/>
            </p:cNvSpPr>
            <p:nvPr/>
          </p:nvSpPr>
          <p:spPr bwMode="auto">
            <a:xfrm>
              <a:off x="5446066" y="8388358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4 w 161"/>
                <a:gd name="T7" fmla="*/ 48 h 56"/>
                <a:gd name="T8" fmla="*/ 153 w 161"/>
                <a:gd name="T9" fmla="*/ 48 h 56"/>
                <a:gd name="T10" fmla="*/ 153 w 161"/>
                <a:gd name="T11" fmla="*/ 8 h 56"/>
                <a:gd name="T12" fmla="*/ 4 w 161"/>
                <a:gd name="T13" fmla="*/ 8 h 56"/>
                <a:gd name="T14" fmla="*/ 0 w 161"/>
                <a:gd name="T15" fmla="*/ 4 h 56"/>
                <a:gd name="T16" fmla="*/ 4 w 161"/>
                <a:gd name="T17" fmla="*/ 0 h 56"/>
                <a:gd name="T18" fmla="*/ 157 w 161"/>
                <a:gd name="T19" fmla="*/ 0 h 56"/>
                <a:gd name="T20" fmla="*/ 161 w 161"/>
                <a:gd name="T21" fmla="*/ 4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4"/>
                    <a:pt x="0" y="52"/>
                  </a:cubicBezTo>
                  <a:cubicBezTo>
                    <a:pt x="0" y="50"/>
                    <a:pt x="1" y="48"/>
                    <a:pt x="4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0"/>
                    <a:pt x="161" y="2"/>
                    <a:pt x="161" y="4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54"/>
                    <a:pt x="159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2" name="Freeform 1315"/>
            <p:cNvSpPr>
              <a:spLocks/>
            </p:cNvSpPr>
            <p:nvPr/>
          </p:nvSpPr>
          <p:spPr bwMode="auto">
            <a:xfrm>
              <a:off x="5346053" y="8385183"/>
              <a:ext cx="125413" cy="180975"/>
            </a:xfrm>
            <a:custGeom>
              <a:avLst/>
              <a:gdLst>
                <a:gd name="T0" fmla="*/ 35 w 39"/>
                <a:gd name="T1" fmla="*/ 57 h 57"/>
                <a:gd name="T2" fmla="*/ 32 w 39"/>
                <a:gd name="T3" fmla="*/ 56 h 57"/>
                <a:gd name="T4" fmla="*/ 2 w 39"/>
                <a:gd name="T5" fmla="*/ 32 h 57"/>
                <a:gd name="T6" fmla="*/ 0 w 39"/>
                <a:gd name="T7" fmla="*/ 29 h 57"/>
                <a:gd name="T8" fmla="*/ 2 w 39"/>
                <a:gd name="T9" fmla="*/ 26 h 57"/>
                <a:gd name="T10" fmla="*/ 32 w 39"/>
                <a:gd name="T11" fmla="*/ 2 h 57"/>
                <a:gd name="T12" fmla="*/ 38 w 39"/>
                <a:gd name="T13" fmla="*/ 3 h 57"/>
                <a:gd name="T14" fmla="*/ 37 w 39"/>
                <a:gd name="T15" fmla="*/ 8 h 57"/>
                <a:gd name="T16" fmla="*/ 10 w 39"/>
                <a:gd name="T17" fmla="*/ 29 h 57"/>
                <a:gd name="T18" fmla="*/ 37 w 39"/>
                <a:gd name="T19" fmla="*/ 50 h 57"/>
                <a:gd name="T20" fmla="*/ 38 w 39"/>
                <a:gd name="T21" fmla="*/ 55 h 57"/>
                <a:gd name="T22" fmla="*/ 35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35" y="57"/>
                  </a:moveTo>
                  <a:cubicBezTo>
                    <a:pt x="34" y="57"/>
                    <a:pt x="33" y="57"/>
                    <a:pt x="32" y="5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8"/>
                    <a:pt x="1" y="27"/>
                    <a:pt x="2" y="2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6" y="1"/>
                    <a:pt x="38" y="3"/>
                  </a:cubicBezTo>
                  <a:cubicBezTo>
                    <a:pt x="39" y="4"/>
                    <a:pt x="39" y="7"/>
                    <a:pt x="3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9" y="51"/>
                    <a:pt x="39" y="54"/>
                    <a:pt x="38" y="55"/>
                  </a:cubicBezTo>
                  <a:cubicBezTo>
                    <a:pt x="37" y="56"/>
                    <a:pt x="36" y="57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3" name="Freeform 1316"/>
            <p:cNvSpPr>
              <a:spLocks/>
            </p:cNvSpPr>
            <p:nvPr/>
          </p:nvSpPr>
          <p:spPr bwMode="auto">
            <a:xfrm>
              <a:off x="5715941" y="8056570"/>
              <a:ext cx="25400" cy="95250"/>
            </a:xfrm>
            <a:custGeom>
              <a:avLst/>
              <a:gdLst>
                <a:gd name="T0" fmla="*/ 4 w 8"/>
                <a:gd name="T1" fmla="*/ 30 h 30"/>
                <a:gd name="T2" fmla="*/ 0 w 8"/>
                <a:gd name="T3" fmla="*/ 26 h 30"/>
                <a:gd name="T4" fmla="*/ 0 w 8"/>
                <a:gd name="T5" fmla="*/ 4 h 30"/>
                <a:gd name="T6" fmla="*/ 4 w 8"/>
                <a:gd name="T7" fmla="*/ 0 h 30"/>
                <a:gd name="T8" fmla="*/ 8 w 8"/>
                <a:gd name="T9" fmla="*/ 4 h 30"/>
                <a:gd name="T10" fmla="*/ 8 w 8"/>
                <a:gd name="T11" fmla="*/ 26 h 30"/>
                <a:gd name="T12" fmla="*/ 4 w 8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4" name="Freeform 1317"/>
            <p:cNvSpPr>
              <a:spLocks/>
            </p:cNvSpPr>
            <p:nvPr/>
          </p:nvSpPr>
          <p:spPr bwMode="auto">
            <a:xfrm>
              <a:off x="5715941" y="8288345"/>
              <a:ext cx="25400" cy="119063"/>
            </a:xfrm>
            <a:custGeom>
              <a:avLst/>
              <a:gdLst>
                <a:gd name="T0" fmla="*/ 4 w 8"/>
                <a:gd name="T1" fmla="*/ 37 h 37"/>
                <a:gd name="T2" fmla="*/ 0 w 8"/>
                <a:gd name="T3" fmla="*/ 33 h 37"/>
                <a:gd name="T4" fmla="*/ 0 w 8"/>
                <a:gd name="T5" fmla="*/ 4 h 37"/>
                <a:gd name="T6" fmla="*/ 4 w 8"/>
                <a:gd name="T7" fmla="*/ 0 h 37"/>
                <a:gd name="T8" fmla="*/ 8 w 8"/>
                <a:gd name="T9" fmla="*/ 4 h 37"/>
                <a:gd name="T10" fmla="*/ 8 w 8"/>
                <a:gd name="T11" fmla="*/ 33 h 37"/>
                <a:gd name="T12" fmla="*/ 4 w 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4" y="37"/>
                  </a:moveTo>
                  <a:cubicBezTo>
                    <a:pt x="2" y="37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5" name="Freeform 1318"/>
            <p:cNvSpPr>
              <a:spLocks/>
            </p:cNvSpPr>
            <p:nvPr/>
          </p:nvSpPr>
          <p:spPr bwMode="auto">
            <a:xfrm>
              <a:off x="5715941" y="8540758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7345411" y="435430"/>
            <a:ext cx="412923" cy="412065"/>
            <a:chOff x="-176142" y="-1625593"/>
            <a:chExt cx="765178" cy="763589"/>
          </a:xfrm>
          <a:solidFill>
            <a:schemeClr val="accent1"/>
          </a:solidFill>
        </p:grpSpPr>
        <p:sp>
          <p:nvSpPr>
            <p:cNvPr id="1037" name="Freeform 1322"/>
            <p:cNvSpPr>
              <a:spLocks/>
            </p:cNvSpPr>
            <p:nvPr/>
          </p:nvSpPr>
          <p:spPr bwMode="auto">
            <a:xfrm>
              <a:off x="-99942" y="-1301742"/>
              <a:ext cx="612777" cy="439738"/>
            </a:xfrm>
            <a:custGeom>
              <a:avLst/>
              <a:gdLst>
                <a:gd name="T0" fmla="*/ 184 w 192"/>
                <a:gd name="T1" fmla="*/ 138 h 138"/>
                <a:gd name="T2" fmla="*/ 140 w 192"/>
                <a:gd name="T3" fmla="*/ 138 h 138"/>
                <a:gd name="T4" fmla="*/ 132 w 192"/>
                <a:gd name="T5" fmla="*/ 130 h 138"/>
                <a:gd name="T6" fmla="*/ 132 w 192"/>
                <a:gd name="T7" fmla="*/ 54 h 138"/>
                <a:gd name="T8" fmla="*/ 60 w 192"/>
                <a:gd name="T9" fmla="*/ 54 h 138"/>
                <a:gd name="T10" fmla="*/ 60 w 192"/>
                <a:gd name="T11" fmla="*/ 130 h 138"/>
                <a:gd name="T12" fmla="*/ 52 w 192"/>
                <a:gd name="T13" fmla="*/ 138 h 138"/>
                <a:gd name="T14" fmla="*/ 8 w 192"/>
                <a:gd name="T15" fmla="*/ 138 h 138"/>
                <a:gd name="T16" fmla="*/ 0 w 192"/>
                <a:gd name="T17" fmla="*/ 130 h 138"/>
                <a:gd name="T18" fmla="*/ 0 w 192"/>
                <a:gd name="T19" fmla="*/ 4 h 138"/>
                <a:gd name="T20" fmla="*/ 4 w 192"/>
                <a:gd name="T21" fmla="*/ 0 h 138"/>
                <a:gd name="T22" fmla="*/ 8 w 192"/>
                <a:gd name="T23" fmla="*/ 4 h 138"/>
                <a:gd name="T24" fmla="*/ 8 w 192"/>
                <a:gd name="T25" fmla="*/ 130 h 138"/>
                <a:gd name="T26" fmla="*/ 52 w 192"/>
                <a:gd name="T27" fmla="*/ 130 h 138"/>
                <a:gd name="T28" fmla="*/ 52 w 192"/>
                <a:gd name="T29" fmla="*/ 54 h 138"/>
                <a:gd name="T30" fmla="*/ 60 w 192"/>
                <a:gd name="T31" fmla="*/ 46 h 138"/>
                <a:gd name="T32" fmla="*/ 132 w 192"/>
                <a:gd name="T33" fmla="*/ 46 h 138"/>
                <a:gd name="T34" fmla="*/ 140 w 192"/>
                <a:gd name="T35" fmla="*/ 54 h 138"/>
                <a:gd name="T36" fmla="*/ 140 w 192"/>
                <a:gd name="T37" fmla="*/ 130 h 138"/>
                <a:gd name="T38" fmla="*/ 184 w 192"/>
                <a:gd name="T39" fmla="*/ 130 h 138"/>
                <a:gd name="T40" fmla="*/ 184 w 192"/>
                <a:gd name="T41" fmla="*/ 4 h 138"/>
                <a:gd name="T42" fmla="*/ 188 w 192"/>
                <a:gd name="T43" fmla="*/ 0 h 138"/>
                <a:gd name="T44" fmla="*/ 192 w 192"/>
                <a:gd name="T45" fmla="*/ 4 h 138"/>
                <a:gd name="T46" fmla="*/ 192 w 192"/>
                <a:gd name="T47" fmla="*/ 130 h 138"/>
                <a:gd name="T48" fmla="*/ 184 w 192"/>
                <a:gd name="T4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38">
                  <a:moveTo>
                    <a:pt x="184" y="138"/>
                  </a:moveTo>
                  <a:cubicBezTo>
                    <a:pt x="140" y="138"/>
                    <a:pt x="140" y="138"/>
                    <a:pt x="140" y="138"/>
                  </a:cubicBezTo>
                  <a:cubicBezTo>
                    <a:pt x="136" y="138"/>
                    <a:pt x="132" y="134"/>
                    <a:pt x="132" y="130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4"/>
                    <a:pt x="56" y="138"/>
                    <a:pt x="52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38"/>
                    <a:pt x="0" y="134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0"/>
                    <a:pt x="56" y="46"/>
                    <a:pt x="60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6" y="46"/>
                    <a:pt x="140" y="50"/>
                    <a:pt x="140" y="54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1"/>
                    <a:pt x="186" y="0"/>
                    <a:pt x="188" y="0"/>
                  </a:cubicBezTo>
                  <a:cubicBezTo>
                    <a:pt x="190" y="0"/>
                    <a:pt x="192" y="1"/>
                    <a:pt x="192" y="4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4"/>
                    <a:pt x="188" y="138"/>
                    <a:pt x="18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1323"/>
            <p:cNvSpPr>
              <a:spLocks/>
            </p:cNvSpPr>
            <p:nvPr/>
          </p:nvSpPr>
          <p:spPr bwMode="auto">
            <a:xfrm>
              <a:off x="-176142" y="-1625593"/>
              <a:ext cx="765178" cy="431801"/>
            </a:xfrm>
            <a:custGeom>
              <a:avLst/>
              <a:gdLst>
                <a:gd name="T0" fmla="*/ 236 w 240"/>
                <a:gd name="T1" fmla="*/ 136 h 136"/>
                <a:gd name="T2" fmla="*/ 233 w 240"/>
                <a:gd name="T3" fmla="*/ 135 h 136"/>
                <a:gd name="T4" fmla="*/ 120 w 240"/>
                <a:gd name="T5" fmla="*/ 10 h 136"/>
                <a:gd name="T6" fmla="*/ 7 w 240"/>
                <a:gd name="T7" fmla="*/ 135 h 136"/>
                <a:gd name="T8" fmla="*/ 1 w 240"/>
                <a:gd name="T9" fmla="*/ 135 h 136"/>
                <a:gd name="T10" fmla="*/ 1 w 240"/>
                <a:gd name="T11" fmla="*/ 129 h 136"/>
                <a:gd name="T12" fmla="*/ 117 w 240"/>
                <a:gd name="T13" fmla="*/ 1 h 136"/>
                <a:gd name="T14" fmla="*/ 123 w 240"/>
                <a:gd name="T15" fmla="*/ 1 h 136"/>
                <a:gd name="T16" fmla="*/ 239 w 240"/>
                <a:gd name="T17" fmla="*/ 129 h 136"/>
                <a:gd name="T18" fmla="*/ 239 w 240"/>
                <a:gd name="T19" fmla="*/ 135 h 136"/>
                <a:gd name="T20" fmla="*/ 236 w 240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36">
                  <a:moveTo>
                    <a:pt x="236" y="136"/>
                  </a:moveTo>
                  <a:cubicBezTo>
                    <a:pt x="235" y="136"/>
                    <a:pt x="234" y="136"/>
                    <a:pt x="233" y="1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5" y="136"/>
                    <a:pt x="3" y="136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0" y="131"/>
                    <a:pt x="240" y="133"/>
                    <a:pt x="239" y="135"/>
                  </a:cubicBezTo>
                  <a:cubicBezTo>
                    <a:pt x="238" y="136"/>
                    <a:pt x="237" y="136"/>
                    <a:pt x="23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8101865" y="435430"/>
            <a:ext cx="412923" cy="412065"/>
            <a:chOff x="1225626" y="-1625593"/>
            <a:chExt cx="765178" cy="763588"/>
          </a:xfrm>
          <a:solidFill>
            <a:schemeClr val="accent1"/>
          </a:solidFill>
        </p:grpSpPr>
        <p:sp>
          <p:nvSpPr>
            <p:cNvPr id="1031" name="Freeform 1324"/>
            <p:cNvSpPr>
              <a:spLocks noEditPoints="1"/>
            </p:cNvSpPr>
            <p:nvPr/>
          </p:nvSpPr>
          <p:spPr bwMode="auto">
            <a:xfrm>
              <a:off x="1760616" y="-1625593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Freeform 1325"/>
            <p:cNvSpPr>
              <a:spLocks noEditPoints="1"/>
            </p:cNvSpPr>
            <p:nvPr/>
          </p:nvSpPr>
          <p:spPr bwMode="auto">
            <a:xfrm>
              <a:off x="1760616" y="-1090605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Freeform 1326"/>
            <p:cNvSpPr>
              <a:spLocks noEditPoints="1"/>
            </p:cNvSpPr>
            <p:nvPr/>
          </p:nvSpPr>
          <p:spPr bwMode="auto">
            <a:xfrm>
              <a:off x="1225626" y="-1358893"/>
              <a:ext cx="230188" cy="23018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Line 1327"/>
            <p:cNvSpPr>
              <a:spLocks noChangeShapeType="1"/>
            </p:cNvSpPr>
            <p:nvPr/>
          </p:nvSpPr>
          <p:spPr bwMode="auto">
            <a:xfrm>
              <a:off x="1879679" y="-973129"/>
              <a:ext cx="0" cy="0"/>
            </a:xfrm>
            <a:prstGeom prst="line">
              <a:avLst/>
            </a:prstGeom>
            <a:grp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1328"/>
            <p:cNvSpPr>
              <a:spLocks/>
            </p:cNvSpPr>
            <p:nvPr/>
          </p:nvSpPr>
          <p:spPr bwMode="auto">
            <a:xfrm>
              <a:off x="1417714" y="-1479543"/>
              <a:ext cx="381001" cy="203200"/>
            </a:xfrm>
            <a:custGeom>
              <a:avLst/>
              <a:gdLst>
                <a:gd name="T0" fmla="*/ 5 w 120"/>
                <a:gd name="T1" fmla="*/ 64 h 64"/>
                <a:gd name="T2" fmla="*/ 1 w 120"/>
                <a:gd name="T3" fmla="*/ 61 h 64"/>
                <a:gd name="T4" fmla="*/ 3 w 120"/>
                <a:gd name="T5" fmla="*/ 56 h 64"/>
                <a:gd name="T6" fmla="*/ 114 w 120"/>
                <a:gd name="T7" fmla="*/ 1 h 64"/>
                <a:gd name="T8" fmla="*/ 119 w 120"/>
                <a:gd name="T9" fmla="*/ 3 h 64"/>
                <a:gd name="T10" fmla="*/ 117 w 120"/>
                <a:gd name="T11" fmla="*/ 8 h 64"/>
                <a:gd name="T12" fmla="*/ 6 w 120"/>
                <a:gd name="T13" fmla="*/ 63 h 64"/>
                <a:gd name="T14" fmla="*/ 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5" y="64"/>
                  </a:moveTo>
                  <a:cubicBezTo>
                    <a:pt x="3" y="64"/>
                    <a:pt x="2" y="63"/>
                    <a:pt x="1" y="61"/>
                  </a:cubicBezTo>
                  <a:cubicBezTo>
                    <a:pt x="0" y="60"/>
                    <a:pt x="1" y="57"/>
                    <a:pt x="3" y="56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20" y="5"/>
                    <a:pt x="119" y="7"/>
                    <a:pt x="117" y="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6" name="Freeform 1329"/>
            <p:cNvSpPr>
              <a:spLocks/>
            </p:cNvSpPr>
            <p:nvPr/>
          </p:nvSpPr>
          <p:spPr bwMode="auto">
            <a:xfrm>
              <a:off x="1417714" y="-1212842"/>
              <a:ext cx="381001" cy="204788"/>
            </a:xfrm>
            <a:custGeom>
              <a:avLst/>
              <a:gdLst>
                <a:gd name="T0" fmla="*/ 115 w 120"/>
                <a:gd name="T1" fmla="*/ 64 h 64"/>
                <a:gd name="T2" fmla="*/ 114 w 120"/>
                <a:gd name="T3" fmla="*/ 63 h 64"/>
                <a:gd name="T4" fmla="*/ 3 w 120"/>
                <a:gd name="T5" fmla="*/ 8 h 64"/>
                <a:gd name="T6" fmla="*/ 1 w 120"/>
                <a:gd name="T7" fmla="*/ 3 h 64"/>
                <a:gd name="T8" fmla="*/ 6 w 120"/>
                <a:gd name="T9" fmla="*/ 1 h 64"/>
                <a:gd name="T10" fmla="*/ 117 w 120"/>
                <a:gd name="T11" fmla="*/ 56 h 64"/>
                <a:gd name="T12" fmla="*/ 119 w 120"/>
                <a:gd name="T13" fmla="*/ 61 h 64"/>
                <a:gd name="T14" fmla="*/ 11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115" y="64"/>
                  </a:moveTo>
                  <a:cubicBezTo>
                    <a:pt x="115" y="64"/>
                    <a:pt x="114" y="64"/>
                    <a:pt x="114" y="6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9" y="57"/>
                    <a:pt x="120" y="60"/>
                    <a:pt x="119" y="61"/>
                  </a:cubicBezTo>
                  <a:cubicBezTo>
                    <a:pt x="118" y="63"/>
                    <a:pt x="117" y="64"/>
                    <a:pt x="11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8934565" y="435430"/>
            <a:ext cx="261289" cy="398358"/>
            <a:chOff x="2768682" y="-1625593"/>
            <a:chExt cx="484189" cy="738188"/>
          </a:xfrm>
          <a:solidFill>
            <a:schemeClr val="accent1"/>
          </a:solidFill>
        </p:grpSpPr>
        <p:sp>
          <p:nvSpPr>
            <p:cNvPr id="1024" name="Freeform 1330"/>
            <p:cNvSpPr>
              <a:spLocks/>
            </p:cNvSpPr>
            <p:nvPr/>
          </p:nvSpPr>
          <p:spPr bwMode="auto">
            <a:xfrm>
              <a:off x="2876632" y="-1187442"/>
              <a:ext cx="47625" cy="84138"/>
            </a:xfrm>
            <a:custGeom>
              <a:avLst/>
              <a:gdLst>
                <a:gd name="T0" fmla="*/ 10 w 15"/>
                <a:gd name="T1" fmla="*/ 26 h 26"/>
                <a:gd name="T2" fmla="*/ 10 w 15"/>
                <a:gd name="T3" fmla="*/ 26 h 26"/>
                <a:gd name="T4" fmla="*/ 6 w 15"/>
                <a:gd name="T5" fmla="*/ 22 h 26"/>
                <a:gd name="T6" fmla="*/ 6 w 15"/>
                <a:gd name="T7" fmla="*/ 22 h 26"/>
                <a:gd name="T8" fmla="*/ 2 w 15"/>
                <a:gd name="T9" fmla="*/ 8 h 26"/>
                <a:gd name="T10" fmla="*/ 2 w 15"/>
                <a:gd name="T11" fmla="*/ 2 h 26"/>
                <a:gd name="T12" fmla="*/ 8 w 15"/>
                <a:gd name="T13" fmla="*/ 2 h 26"/>
                <a:gd name="T14" fmla="*/ 14 w 15"/>
                <a:gd name="T15" fmla="*/ 23 h 26"/>
                <a:gd name="T16" fmla="*/ 10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7" y="26"/>
                    <a:pt x="6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" y="9"/>
                    <a:pt x="14" y="22"/>
                    <a:pt x="14" y="23"/>
                  </a:cubicBezTo>
                  <a:cubicBezTo>
                    <a:pt x="14" y="25"/>
                    <a:pt x="12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1331"/>
            <p:cNvSpPr>
              <a:spLocks/>
            </p:cNvSpPr>
            <p:nvPr/>
          </p:nvSpPr>
          <p:spPr bwMode="auto">
            <a:xfrm>
              <a:off x="3095708" y="-1187442"/>
              <a:ext cx="47625" cy="84138"/>
            </a:xfrm>
            <a:custGeom>
              <a:avLst/>
              <a:gdLst>
                <a:gd name="T0" fmla="*/ 5 w 15"/>
                <a:gd name="T1" fmla="*/ 26 h 26"/>
                <a:gd name="T2" fmla="*/ 1 w 15"/>
                <a:gd name="T3" fmla="*/ 23 h 26"/>
                <a:gd name="T4" fmla="*/ 8 w 15"/>
                <a:gd name="T5" fmla="*/ 2 h 26"/>
                <a:gd name="T6" fmla="*/ 13 w 15"/>
                <a:gd name="T7" fmla="*/ 2 h 26"/>
                <a:gd name="T8" fmla="*/ 13 w 15"/>
                <a:gd name="T9" fmla="*/ 8 h 26"/>
                <a:gd name="T10" fmla="*/ 9 w 15"/>
                <a:gd name="T11" fmla="*/ 22 h 26"/>
                <a:gd name="T12" fmla="*/ 5 w 15"/>
                <a:gd name="T13" fmla="*/ 26 h 26"/>
                <a:gd name="T14" fmla="*/ 5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5" y="26"/>
                  </a:moveTo>
                  <a:cubicBezTo>
                    <a:pt x="3" y="26"/>
                    <a:pt x="1" y="25"/>
                    <a:pt x="1" y="23"/>
                  </a:cubicBezTo>
                  <a:cubicBezTo>
                    <a:pt x="1" y="21"/>
                    <a:pt x="0" y="9"/>
                    <a:pt x="8" y="2"/>
                  </a:cubicBezTo>
                  <a:cubicBezTo>
                    <a:pt x="9" y="0"/>
                    <a:pt x="12" y="1"/>
                    <a:pt x="13" y="2"/>
                  </a:cubicBezTo>
                  <a:cubicBezTo>
                    <a:pt x="15" y="4"/>
                    <a:pt x="15" y="6"/>
                    <a:pt x="13" y="8"/>
                  </a:cubicBezTo>
                  <a:cubicBezTo>
                    <a:pt x="9" y="11"/>
                    <a:pt x="9" y="19"/>
                    <a:pt x="9" y="22"/>
                  </a:cubicBezTo>
                  <a:cubicBezTo>
                    <a:pt x="9" y="24"/>
                    <a:pt x="8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6" name="Freeform 1332"/>
            <p:cNvSpPr>
              <a:spLocks/>
            </p:cNvSpPr>
            <p:nvPr/>
          </p:nvSpPr>
          <p:spPr bwMode="auto">
            <a:xfrm>
              <a:off x="2768682" y="-1625593"/>
              <a:ext cx="254001" cy="468313"/>
            </a:xfrm>
            <a:custGeom>
              <a:avLst/>
              <a:gdLst>
                <a:gd name="T0" fmla="*/ 39 w 80"/>
                <a:gd name="T1" fmla="*/ 147 h 147"/>
                <a:gd name="T2" fmla="*/ 36 w 80"/>
                <a:gd name="T3" fmla="*/ 146 h 147"/>
                <a:gd name="T4" fmla="*/ 0 w 80"/>
                <a:gd name="T5" fmla="*/ 79 h 147"/>
                <a:gd name="T6" fmla="*/ 76 w 80"/>
                <a:gd name="T7" fmla="*/ 0 h 147"/>
                <a:gd name="T8" fmla="*/ 80 w 80"/>
                <a:gd name="T9" fmla="*/ 4 h 147"/>
                <a:gd name="T10" fmla="*/ 76 w 80"/>
                <a:gd name="T11" fmla="*/ 8 h 147"/>
                <a:gd name="T12" fmla="*/ 8 w 80"/>
                <a:gd name="T13" fmla="*/ 79 h 147"/>
                <a:gd name="T14" fmla="*/ 41 w 80"/>
                <a:gd name="T15" fmla="*/ 140 h 147"/>
                <a:gd name="T16" fmla="*/ 42 w 80"/>
                <a:gd name="T17" fmla="*/ 145 h 147"/>
                <a:gd name="T18" fmla="*/ 39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39" y="147"/>
                  </a:moveTo>
                  <a:cubicBezTo>
                    <a:pt x="38" y="147"/>
                    <a:pt x="37" y="147"/>
                    <a:pt x="36" y="146"/>
                  </a:cubicBezTo>
                  <a:cubicBezTo>
                    <a:pt x="13" y="128"/>
                    <a:pt x="0" y="105"/>
                    <a:pt x="0" y="79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" y="0"/>
                    <a:pt x="80" y="2"/>
                    <a:pt x="80" y="4"/>
                  </a:cubicBezTo>
                  <a:cubicBezTo>
                    <a:pt x="80" y="6"/>
                    <a:pt x="78" y="8"/>
                    <a:pt x="76" y="8"/>
                  </a:cubicBezTo>
                  <a:cubicBezTo>
                    <a:pt x="39" y="8"/>
                    <a:pt x="8" y="40"/>
                    <a:pt x="8" y="79"/>
                  </a:cubicBezTo>
                  <a:cubicBezTo>
                    <a:pt x="8" y="109"/>
                    <a:pt x="26" y="128"/>
                    <a:pt x="41" y="140"/>
                  </a:cubicBezTo>
                  <a:cubicBezTo>
                    <a:pt x="43" y="141"/>
                    <a:pt x="43" y="143"/>
                    <a:pt x="42" y="145"/>
                  </a:cubicBezTo>
                  <a:cubicBezTo>
                    <a:pt x="41" y="146"/>
                    <a:pt x="40" y="147"/>
                    <a:pt x="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7" name="Freeform 1333"/>
            <p:cNvSpPr>
              <a:spLocks/>
            </p:cNvSpPr>
            <p:nvPr/>
          </p:nvSpPr>
          <p:spPr bwMode="auto">
            <a:xfrm>
              <a:off x="2997283" y="-1625593"/>
              <a:ext cx="255588" cy="468313"/>
            </a:xfrm>
            <a:custGeom>
              <a:avLst/>
              <a:gdLst>
                <a:gd name="T0" fmla="*/ 41 w 80"/>
                <a:gd name="T1" fmla="*/ 147 h 147"/>
                <a:gd name="T2" fmla="*/ 38 w 80"/>
                <a:gd name="T3" fmla="*/ 145 h 147"/>
                <a:gd name="T4" fmla="*/ 39 w 80"/>
                <a:gd name="T5" fmla="*/ 140 h 147"/>
                <a:gd name="T6" fmla="*/ 72 w 80"/>
                <a:gd name="T7" fmla="*/ 79 h 147"/>
                <a:gd name="T8" fmla="*/ 4 w 80"/>
                <a:gd name="T9" fmla="*/ 8 h 147"/>
                <a:gd name="T10" fmla="*/ 0 w 80"/>
                <a:gd name="T11" fmla="*/ 4 h 147"/>
                <a:gd name="T12" fmla="*/ 4 w 80"/>
                <a:gd name="T13" fmla="*/ 0 h 147"/>
                <a:gd name="T14" fmla="*/ 80 w 80"/>
                <a:gd name="T15" fmla="*/ 79 h 147"/>
                <a:gd name="T16" fmla="*/ 44 w 80"/>
                <a:gd name="T17" fmla="*/ 146 h 147"/>
                <a:gd name="T18" fmla="*/ 41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41" y="147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7" y="143"/>
                    <a:pt x="37" y="141"/>
                    <a:pt x="39" y="140"/>
                  </a:cubicBezTo>
                  <a:cubicBezTo>
                    <a:pt x="54" y="128"/>
                    <a:pt x="72" y="109"/>
                    <a:pt x="72" y="79"/>
                  </a:cubicBezTo>
                  <a:cubicBezTo>
                    <a:pt x="72" y="40"/>
                    <a:pt x="41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80" y="35"/>
                    <a:pt x="80" y="79"/>
                  </a:cubicBezTo>
                  <a:cubicBezTo>
                    <a:pt x="80" y="105"/>
                    <a:pt x="67" y="128"/>
                    <a:pt x="44" y="146"/>
                  </a:cubicBezTo>
                  <a:cubicBezTo>
                    <a:pt x="43" y="147"/>
                    <a:pt x="42" y="147"/>
                    <a:pt x="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8" name="Freeform 1334"/>
            <p:cNvSpPr>
              <a:spLocks/>
            </p:cNvSpPr>
            <p:nvPr/>
          </p:nvSpPr>
          <p:spPr bwMode="auto">
            <a:xfrm>
              <a:off x="2895683" y="-1128705"/>
              <a:ext cx="127000" cy="241300"/>
            </a:xfrm>
            <a:custGeom>
              <a:avLst/>
              <a:gdLst>
                <a:gd name="T0" fmla="*/ 36 w 40"/>
                <a:gd name="T1" fmla="*/ 76 h 76"/>
                <a:gd name="T2" fmla="*/ 0 w 40"/>
                <a:gd name="T3" fmla="*/ 49 h 76"/>
                <a:gd name="T4" fmla="*/ 0 w 40"/>
                <a:gd name="T5" fmla="*/ 48 h 76"/>
                <a:gd name="T6" fmla="*/ 0 w 40"/>
                <a:gd name="T7" fmla="*/ 4 h 76"/>
                <a:gd name="T8" fmla="*/ 4 w 40"/>
                <a:gd name="T9" fmla="*/ 0 h 76"/>
                <a:gd name="T10" fmla="*/ 8 w 40"/>
                <a:gd name="T11" fmla="*/ 4 h 76"/>
                <a:gd name="T12" fmla="*/ 8 w 40"/>
                <a:gd name="T13" fmla="*/ 48 h 76"/>
                <a:gd name="T14" fmla="*/ 36 w 40"/>
                <a:gd name="T15" fmla="*/ 68 h 76"/>
                <a:gd name="T16" fmla="*/ 40 w 40"/>
                <a:gd name="T17" fmla="*/ 72 h 76"/>
                <a:gd name="T18" fmla="*/ 36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36" y="76"/>
                  </a:moveTo>
                  <a:cubicBezTo>
                    <a:pt x="5" y="76"/>
                    <a:pt x="0" y="49"/>
                    <a:pt x="0" y="49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13" y="68"/>
                    <a:pt x="36" y="68"/>
                  </a:cubicBezTo>
                  <a:cubicBezTo>
                    <a:pt x="38" y="68"/>
                    <a:pt x="40" y="70"/>
                    <a:pt x="40" y="72"/>
                  </a:cubicBezTo>
                  <a:cubicBezTo>
                    <a:pt x="40" y="74"/>
                    <a:pt x="38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1335"/>
            <p:cNvSpPr>
              <a:spLocks/>
            </p:cNvSpPr>
            <p:nvPr/>
          </p:nvSpPr>
          <p:spPr bwMode="auto">
            <a:xfrm>
              <a:off x="2997283" y="-1128705"/>
              <a:ext cx="127000" cy="241300"/>
            </a:xfrm>
            <a:custGeom>
              <a:avLst/>
              <a:gdLst>
                <a:gd name="T0" fmla="*/ 4 w 40"/>
                <a:gd name="T1" fmla="*/ 76 h 76"/>
                <a:gd name="T2" fmla="*/ 0 w 40"/>
                <a:gd name="T3" fmla="*/ 72 h 76"/>
                <a:gd name="T4" fmla="*/ 4 w 40"/>
                <a:gd name="T5" fmla="*/ 68 h 76"/>
                <a:gd name="T6" fmla="*/ 32 w 40"/>
                <a:gd name="T7" fmla="*/ 48 h 76"/>
                <a:gd name="T8" fmla="*/ 32 w 40"/>
                <a:gd name="T9" fmla="*/ 4 h 76"/>
                <a:gd name="T10" fmla="*/ 36 w 40"/>
                <a:gd name="T11" fmla="*/ 0 h 76"/>
                <a:gd name="T12" fmla="*/ 40 w 40"/>
                <a:gd name="T13" fmla="*/ 4 h 76"/>
                <a:gd name="T14" fmla="*/ 40 w 40"/>
                <a:gd name="T15" fmla="*/ 48 h 76"/>
                <a:gd name="T16" fmla="*/ 40 w 40"/>
                <a:gd name="T17" fmla="*/ 49 h 76"/>
                <a:gd name="T18" fmla="*/ 4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7" y="68"/>
                    <a:pt x="32" y="51"/>
                    <a:pt x="32" y="4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35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1336"/>
            <p:cNvSpPr>
              <a:spLocks/>
            </p:cNvSpPr>
            <p:nvPr/>
          </p:nvSpPr>
          <p:spPr bwMode="auto">
            <a:xfrm>
              <a:off x="2892507" y="-1093780"/>
              <a:ext cx="234951" cy="57150"/>
            </a:xfrm>
            <a:custGeom>
              <a:avLst/>
              <a:gdLst>
                <a:gd name="T0" fmla="*/ 38 w 74"/>
                <a:gd name="T1" fmla="*/ 17 h 18"/>
                <a:gd name="T2" fmla="*/ 3 w 74"/>
                <a:gd name="T3" fmla="*/ 8 h 18"/>
                <a:gd name="T4" fmla="*/ 2 w 74"/>
                <a:gd name="T5" fmla="*/ 3 h 18"/>
                <a:gd name="T6" fmla="*/ 7 w 74"/>
                <a:gd name="T7" fmla="*/ 1 h 18"/>
                <a:gd name="T8" fmla="*/ 67 w 74"/>
                <a:gd name="T9" fmla="*/ 1 h 18"/>
                <a:gd name="T10" fmla="*/ 72 w 74"/>
                <a:gd name="T11" fmla="*/ 3 h 18"/>
                <a:gd name="T12" fmla="*/ 71 w 74"/>
                <a:gd name="T13" fmla="*/ 8 h 18"/>
                <a:gd name="T14" fmla="*/ 38 w 7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">
                  <a:moveTo>
                    <a:pt x="38" y="17"/>
                  </a:moveTo>
                  <a:cubicBezTo>
                    <a:pt x="19" y="17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8" y="18"/>
                    <a:pt x="67" y="1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60" y="15"/>
                    <a:pt x="48" y="17"/>
                    <a:pt x="3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9614773" y="435430"/>
            <a:ext cx="412923" cy="412065"/>
            <a:chOff x="4029162" y="-1625593"/>
            <a:chExt cx="765178" cy="763589"/>
          </a:xfrm>
          <a:solidFill>
            <a:schemeClr val="accent1"/>
          </a:solidFill>
        </p:grpSpPr>
        <p:sp>
          <p:nvSpPr>
            <p:cNvPr id="1022" name="Freeform 1337"/>
            <p:cNvSpPr>
              <a:spLocks noEditPoints="1"/>
            </p:cNvSpPr>
            <p:nvPr/>
          </p:nvSpPr>
          <p:spPr bwMode="auto">
            <a:xfrm>
              <a:off x="4029162" y="-1625593"/>
              <a:ext cx="765178" cy="763589"/>
            </a:xfrm>
            <a:custGeom>
              <a:avLst/>
              <a:gdLst>
                <a:gd name="T0" fmla="*/ 105 w 240"/>
                <a:gd name="T1" fmla="*/ 240 h 240"/>
                <a:gd name="T2" fmla="*/ 97 w 240"/>
                <a:gd name="T3" fmla="*/ 237 h 240"/>
                <a:gd name="T4" fmla="*/ 3 w 240"/>
                <a:gd name="T5" fmla="*/ 143 h 240"/>
                <a:gd name="T6" fmla="*/ 0 w 240"/>
                <a:gd name="T7" fmla="*/ 135 h 240"/>
                <a:gd name="T8" fmla="*/ 3 w 240"/>
                <a:gd name="T9" fmla="*/ 127 h 240"/>
                <a:gd name="T10" fmla="*/ 127 w 240"/>
                <a:gd name="T11" fmla="*/ 7 h 240"/>
                <a:gd name="T12" fmla="*/ 143 w 240"/>
                <a:gd name="T13" fmla="*/ 0 h 240"/>
                <a:gd name="T14" fmla="*/ 228 w 240"/>
                <a:gd name="T15" fmla="*/ 0 h 240"/>
                <a:gd name="T16" fmla="*/ 240 w 240"/>
                <a:gd name="T17" fmla="*/ 12 h 240"/>
                <a:gd name="T18" fmla="*/ 240 w 240"/>
                <a:gd name="T19" fmla="*/ 97 h 240"/>
                <a:gd name="T20" fmla="*/ 233 w 240"/>
                <a:gd name="T21" fmla="*/ 113 h 240"/>
                <a:gd name="T22" fmla="*/ 113 w 240"/>
                <a:gd name="T23" fmla="*/ 237 h 240"/>
                <a:gd name="T24" fmla="*/ 105 w 240"/>
                <a:gd name="T25" fmla="*/ 240 h 240"/>
                <a:gd name="T26" fmla="*/ 143 w 240"/>
                <a:gd name="T27" fmla="*/ 8 h 240"/>
                <a:gd name="T28" fmla="*/ 132 w 240"/>
                <a:gd name="T29" fmla="*/ 12 h 240"/>
                <a:gd name="T30" fmla="*/ 9 w 240"/>
                <a:gd name="T31" fmla="*/ 132 h 240"/>
                <a:gd name="T32" fmla="*/ 8 w 240"/>
                <a:gd name="T33" fmla="*/ 135 h 240"/>
                <a:gd name="T34" fmla="*/ 9 w 240"/>
                <a:gd name="T35" fmla="*/ 137 h 240"/>
                <a:gd name="T36" fmla="*/ 102 w 240"/>
                <a:gd name="T37" fmla="*/ 231 h 240"/>
                <a:gd name="T38" fmla="*/ 108 w 240"/>
                <a:gd name="T39" fmla="*/ 231 h 240"/>
                <a:gd name="T40" fmla="*/ 228 w 240"/>
                <a:gd name="T41" fmla="*/ 108 h 240"/>
                <a:gd name="T42" fmla="*/ 232 w 240"/>
                <a:gd name="T43" fmla="*/ 97 h 240"/>
                <a:gd name="T44" fmla="*/ 232 w 240"/>
                <a:gd name="T45" fmla="*/ 12 h 240"/>
                <a:gd name="T46" fmla="*/ 228 w 240"/>
                <a:gd name="T47" fmla="*/ 8 h 240"/>
                <a:gd name="T48" fmla="*/ 143 w 240"/>
                <a:gd name="T4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2" y="240"/>
                    <a:pt x="99" y="239"/>
                    <a:pt x="97" y="2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1" y="141"/>
                    <a:pt x="0" y="138"/>
                    <a:pt x="0" y="135"/>
                  </a:cubicBezTo>
                  <a:cubicBezTo>
                    <a:pt x="0" y="132"/>
                    <a:pt x="1" y="129"/>
                    <a:pt x="3" y="12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30" y="3"/>
                    <a:pt x="137" y="0"/>
                    <a:pt x="14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103"/>
                    <a:pt x="237" y="110"/>
                    <a:pt x="233" y="113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1" y="239"/>
                    <a:pt x="108" y="240"/>
                    <a:pt x="105" y="240"/>
                  </a:cubicBezTo>
                  <a:close/>
                  <a:moveTo>
                    <a:pt x="143" y="8"/>
                  </a:moveTo>
                  <a:cubicBezTo>
                    <a:pt x="139" y="8"/>
                    <a:pt x="134" y="10"/>
                    <a:pt x="132" y="1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6"/>
                    <a:pt x="8" y="137"/>
                    <a:pt x="9" y="137"/>
                  </a:cubicBezTo>
                  <a:cubicBezTo>
                    <a:pt x="102" y="231"/>
                    <a:pt x="102" y="231"/>
                    <a:pt x="102" y="231"/>
                  </a:cubicBezTo>
                  <a:cubicBezTo>
                    <a:pt x="104" y="232"/>
                    <a:pt x="106" y="232"/>
                    <a:pt x="108" y="231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0" y="106"/>
                    <a:pt x="232" y="101"/>
                    <a:pt x="232" y="9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4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3" name="Freeform 1338"/>
            <p:cNvSpPr>
              <a:spLocks noEditPoints="1"/>
            </p:cNvSpPr>
            <p:nvPr/>
          </p:nvSpPr>
          <p:spPr bwMode="auto">
            <a:xfrm>
              <a:off x="4591139" y="-154939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10371227" y="442284"/>
            <a:ext cx="412923" cy="405211"/>
            <a:chOff x="5430930" y="-1612893"/>
            <a:chExt cx="765178" cy="750889"/>
          </a:xfrm>
          <a:solidFill>
            <a:schemeClr val="accent1"/>
          </a:solidFill>
        </p:grpSpPr>
        <p:sp>
          <p:nvSpPr>
            <p:cNvPr id="1019" name="Freeform 1339"/>
            <p:cNvSpPr>
              <a:spLocks/>
            </p:cNvSpPr>
            <p:nvPr/>
          </p:nvSpPr>
          <p:spPr bwMode="auto">
            <a:xfrm>
              <a:off x="5800819" y="-1612893"/>
              <a:ext cx="25400" cy="8890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0" name="Freeform 1340"/>
            <p:cNvSpPr>
              <a:spLocks/>
            </p:cNvSpPr>
            <p:nvPr/>
          </p:nvSpPr>
          <p:spPr bwMode="auto">
            <a:xfrm>
              <a:off x="5597618" y="-1257292"/>
              <a:ext cx="228601" cy="395288"/>
            </a:xfrm>
            <a:custGeom>
              <a:avLst/>
              <a:gdLst>
                <a:gd name="T0" fmla="*/ 35 w 72"/>
                <a:gd name="T1" fmla="*/ 124 h 124"/>
                <a:gd name="T2" fmla="*/ 0 w 72"/>
                <a:gd name="T3" fmla="*/ 90 h 124"/>
                <a:gd name="T4" fmla="*/ 4 w 72"/>
                <a:gd name="T5" fmla="*/ 86 h 124"/>
                <a:gd name="T6" fmla="*/ 8 w 72"/>
                <a:gd name="T7" fmla="*/ 90 h 124"/>
                <a:gd name="T8" fmla="*/ 35 w 72"/>
                <a:gd name="T9" fmla="*/ 116 h 124"/>
                <a:gd name="T10" fmla="*/ 64 w 72"/>
                <a:gd name="T11" fmla="*/ 89 h 124"/>
                <a:gd name="T12" fmla="*/ 64 w 72"/>
                <a:gd name="T13" fmla="*/ 4 h 124"/>
                <a:gd name="T14" fmla="*/ 68 w 72"/>
                <a:gd name="T15" fmla="*/ 0 h 124"/>
                <a:gd name="T16" fmla="*/ 72 w 72"/>
                <a:gd name="T17" fmla="*/ 4 h 124"/>
                <a:gd name="T18" fmla="*/ 72 w 72"/>
                <a:gd name="T19" fmla="*/ 89 h 124"/>
                <a:gd name="T20" fmla="*/ 35 w 72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24">
                  <a:moveTo>
                    <a:pt x="35" y="124"/>
                  </a:moveTo>
                  <a:cubicBezTo>
                    <a:pt x="15" y="124"/>
                    <a:pt x="0" y="110"/>
                    <a:pt x="0" y="90"/>
                  </a:cubicBezTo>
                  <a:cubicBezTo>
                    <a:pt x="0" y="88"/>
                    <a:pt x="2" y="86"/>
                    <a:pt x="4" y="86"/>
                  </a:cubicBezTo>
                  <a:cubicBezTo>
                    <a:pt x="6" y="86"/>
                    <a:pt x="8" y="88"/>
                    <a:pt x="8" y="90"/>
                  </a:cubicBezTo>
                  <a:cubicBezTo>
                    <a:pt x="8" y="105"/>
                    <a:pt x="19" y="116"/>
                    <a:pt x="35" y="116"/>
                  </a:cubicBezTo>
                  <a:cubicBezTo>
                    <a:pt x="51" y="116"/>
                    <a:pt x="64" y="104"/>
                    <a:pt x="64" y="8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109"/>
                    <a:pt x="55" y="124"/>
                    <a:pt x="3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1" name="Freeform 1341"/>
            <p:cNvSpPr>
              <a:spLocks noEditPoints="1"/>
            </p:cNvSpPr>
            <p:nvPr/>
          </p:nvSpPr>
          <p:spPr bwMode="auto">
            <a:xfrm>
              <a:off x="5430930" y="-1539868"/>
              <a:ext cx="765178" cy="307976"/>
            </a:xfrm>
            <a:custGeom>
              <a:avLst/>
              <a:gdLst>
                <a:gd name="T0" fmla="*/ 228 w 240"/>
                <a:gd name="T1" fmla="*/ 97 h 97"/>
                <a:gd name="T2" fmla="*/ 12 w 240"/>
                <a:gd name="T3" fmla="*/ 97 h 97"/>
                <a:gd name="T4" fmla="*/ 0 w 240"/>
                <a:gd name="T5" fmla="*/ 85 h 97"/>
                <a:gd name="T6" fmla="*/ 120 w 240"/>
                <a:gd name="T7" fmla="*/ 0 h 97"/>
                <a:gd name="T8" fmla="*/ 240 w 240"/>
                <a:gd name="T9" fmla="*/ 85 h 97"/>
                <a:gd name="T10" fmla="*/ 228 w 240"/>
                <a:gd name="T11" fmla="*/ 97 h 97"/>
                <a:gd name="T12" fmla="*/ 120 w 240"/>
                <a:gd name="T13" fmla="*/ 8 h 97"/>
                <a:gd name="T14" fmla="*/ 8 w 240"/>
                <a:gd name="T15" fmla="*/ 85 h 97"/>
                <a:gd name="T16" fmla="*/ 12 w 240"/>
                <a:gd name="T17" fmla="*/ 89 h 97"/>
                <a:gd name="T18" fmla="*/ 228 w 240"/>
                <a:gd name="T19" fmla="*/ 89 h 97"/>
                <a:gd name="T20" fmla="*/ 232 w 240"/>
                <a:gd name="T21" fmla="*/ 85 h 97"/>
                <a:gd name="T22" fmla="*/ 120 w 240"/>
                <a:gd name="T2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7">
                  <a:moveTo>
                    <a:pt x="228" y="97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6" y="97"/>
                    <a:pt x="0" y="91"/>
                    <a:pt x="0" y="85"/>
                  </a:cubicBezTo>
                  <a:cubicBezTo>
                    <a:pt x="0" y="29"/>
                    <a:pt x="60" y="0"/>
                    <a:pt x="120" y="0"/>
                  </a:cubicBezTo>
                  <a:cubicBezTo>
                    <a:pt x="180" y="0"/>
                    <a:pt x="240" y="29"/>
                    <a:pt x="240" y="85"/>
                  </a:cubicBezTo>
                  <a:cubicBezTo>
                    <a:pt x="240" y="91"/>
                    <a:pt x="234" y="97"/>
                    <a:pt x="228" y="97"/>
                  </a:cubicBezTo>
                  <a:close/>
                  <a:moveTo>
                    <a:pt x="120" y="8"/>
                  </a:moveTo>
                  <a:cubicBezTo>
                    <a:pt x="64" y="8"/>
                    <a:pt x="8" y="34"/>
                    <a:pt x="8" y="85"/>
                  </a:cubicBezTo>
                  <a:cubicBezTo>
                    <a:pt x="8" y="87"/>
                    <a:pt x="10" y="89"/>
                    <a:pt x="12" y="89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30" y="89"/>
                    <a:pt x="232" y="87"/>
                    <a:pt x="232" y="85"/>
                  </a:cubicBezTo>
                  <a:cubicBezTo>
                    <a:pt x="232" y="34"/>
                    <a:pt x="176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7345411" y="1292116"/>
            <a:ext cx="412923" cy="234732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>
              <a:spLocks/>
            </p:cNvSpPr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3" name="Freeform 1343"/>
            <p:cNvSpPr>
              <a:spLocks/>
            </p:cNvSpPr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4" name="Freeform 1344"/>
            <p:cNvSpPr>
              <a:spLocks/>
            </p:cNvSpPr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8865173" y="1191025"/>
            <a:ext cx="399215" cy="411209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8101865" y="1191025"/>
            <a:ext cx="412923" cy="411209"/>
            <a:chOff x="1225626" y="-225416"/>
            <a:chExt cx="765178" cy="762001"/>
          </a:xfrm>
          <a:solidFill>
            <a:schemeClr val="accent1"/>
          </a:solidFill>
        </p:grpSpPr>
        <p:sp>
          <p:nvSpPr>
            <p:cNvPr id="1007" name="Freeform 1352"/>
            <p:cNvSpPr>
              <a:spLocks noEditPoints="1"/>
            </p:cNvSpPr>
            <p:nvPr/>
          </p:nvSpPr>
          <p:spPr bwMode="auto">
            <a:xfrm>
              <a:off x="1225626" y="-225416"/>
              <a:ext cx="331789" cy="330201"/>
            </a:xfrm>
            <a:custGeom>
              <a:avLst/>
              <a:gdLst>
                <a:gd name="T0" fmla="*/ 4 w 104"/>
                <a:gd name="T1" fmla="*/ 104 h 104"/>
                <a:gd name="T2" fmla="*/ 0 w 104"/>
                <a:gd name="T3" fmla="*/ 100 h 104"/>
                <a:gd name="T4" fmla="*/ 0 w 104"/>
                <a:gd name="T5" fmla="*/ 100 h 104"/>
                <a:gd name="T6" fmla="*/ 0 w 104"/>
                <a:gd name="T7" fmla="*/ 100 h 104"/>
                <a:gd name="T8" fmla="*/ 0 w 104"/>
                <a:gd name="T9" fmla="*/ 100 h 104"/>
                <a:gd name="T10" fmla="*/ 100 w 104"/>
                <a:gd name="T11" fmla="*/ 0 h 104"/>
                <a:gd name="T12" fmla="*/ 100 w 104"/>
                <a:gd name="T13" fmla="*/ 0 h 104"/>
                <a:gd name="T14" fmla="*/ 100 w 104"/>
                <a:gd name="T15" fmla="*/ 0 h 104"/>
                <a:gd name="T16" fmla="*/ 100 w 104"/>
                <a:gd name="T17" fmla="*/ 0 h 104"/>
                <a:gd name="T18" fmla="*/ 100 w 104"/>
                <a:gd name="T19" fmla="*/ 0 h 104"/>
                <a:gd name="T20" fmla="*/ 100 w 104"/>
                <a:gd name="T21" fmla="*/ 0 h 104"/>
                <a:gd name="T22" fmla="*/ 104 w 104"/>
                <a:gd name="T23" fmla="*/ 4 h 104"/>
                <a:gd name="T24" fmla="*/ 104 w 104"/>
                <a:gd name="T25" fmla="*/ 5 h 104"/>
                <a:gd name="T26" fmla="*/ 104 w 104"/>
                <a:gd name="T27" fmla="*/ 100 h 104"/>
                <a:gd name="T28" fmla="*/ 100 w 104"/>
                <a:gd name="T29" fmla="*/ 104 h 104"/>
                <a:gd name="T30" fmla="*/ 5 w 104"/>
                <a:gd name="T31" fmla="*/ 104 h 104"/>
                <a:gd name="T32" fmla="*/ 4 w 104"/>
                <a:gd name="T33" fmla="*/ 104 h 104"/>
                <a:gd name="T34" fmla="*/ 8 w 104"/>
                <a:gd name="T35" fmla="*/ 96 h 104"/>
                <a:gd name="T36" fmla="*/ 96 w 104"/>
                <a:gd name="T37" fmla="*/ 96 h 104"/>
                <a:gd name="T38" fmla="*/ 96 w 104"/>
                <a:gd name="T39" fmla="*/ 8 h 104"/>
                <a:gd name="T40" fmla="*/ 8 w 104"/>
                <a:gd name="T4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4">
                  <a:moveTo>
                    <a:pt x="4" y="104"/>
                  </a:moveTo>
                  <a:cubicBezTo>
                    <a:pt x="2" y="104"/>
                    <a:pt x="0" y="102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lose/>
                  <a:moveTo>
                    <a:pt x="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8" y="10"/>
                    <a:pt x="10" y="48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8" name="Freeform 1353"/>
            <p:cNvSpPr>
              <a:spLocks/>
            </p:cNvSpPr>
            <p:nvPr/>
          </p:nvSpPr>
          <p:spPr bwMode="auto">
            <a:xfrm>
              <a:off x="1251026" y="-200016"/>
              <a:ext cx="739778" cy="736601"/>
            </a:xfrm>
            <a:custGeom>
              <a:avLst/>
              <a:gdLst>
                <a:gd name="T0" fmla="*/ 116 w 232"/>
                <a:gd name="T1" fmla="*/ 232 h 232"/>
                <a:gd name="T2" fmla="*/ 0 w 232"/>
                <a:gd name="T3" fmla="*/ 116 h 232"/>
                <a:gd name="T4" fmla="*/ 4 w 232"/>
                <a:gd name="T5" fmla="*/ 112 h 232"/>
                <a:gd name="T6" fmla="*/ 8 w 232"/>
                <a:gd name="T7" fmla="*/ 116 h 232"/>
                <a:gd name="T8" fmla="*/ 116 w 232"/>
                <a:gd name="T9" fmla="*/ 224 h 232"/>
                <a:gd name="T10" fmla="*/ 224 w 232"/>
                <a:gd name="T11" fmla="*/ 116 h 232"/>
                <a:gd name="T12" fmla="*/ 116 w 232"/>
                <a:gd name="T13" fmla="*/ 8 h 232"/>
                <a:gd name="T14" fmla="*/ 112 w 232"/>
                <a:gd name="T15" fmla="*/ 4 h 232"/>
                <a:gd name="T16" fmla="*/ 116 w 232"/>
                <a:gd name="T17" fmla="*/ 0 h 232"/>
                <a:gd name="T18" fmla="*/ 232 w 232"/>
                <a:gd name="T19" fmla="*/ 116 h 232"/>
                <a:gd name="T20" fmla="*/ 116 w 232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114"/>
                    <a:pt x="2" y="112"/>
                    <a:pt x="4" y="112"/>
                  </a:cubicBezTo>
                  <a:cubicBezTo>
                    <a:pt x="6" y="112"/>
                    <a:pt x="8" y="114"/>
                    <a:pt x="8" y="116"/>
                  </a:cubicBezTo>
                  <a:cubicBezTo>
                    <a:pt x="8" y="176"/>
                    <a:pt x="56" y="224"/>
                    <a:pt x="116" y="224"/>
                  </a:cubicBezTo>
                  <a:cubicBezTo>
                    <a:pt x="176" y="224"/>
                    <a:pt x="224" y="176"/>
                    <a:pt x="224" y="116"/>
                  </a:cubicBezTo>
                  <a:cubicBezTo>
                    <a:pt x="224" y="56"/>
                    <a:pt x="17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9614773" y="1191025"/>
            <a:ext cx="412923" cy="411209"/>
            <a:chOff x="4029162" y="-225416"/>
            <a:chExt cx="765178" cy="762001"/>
          </a:xfrm>
          <a:solidFill>
            <a:schemeClr val="accent1"/>
          </a:solidFill>
        </p:grpSpPr>
        <p:sp>
          <p:nvSpPr>
            <p:cNvPr id="1004" name="Freeform 1354"/>
            <p:cNvSpPr>
              <a:spLocks/>
            </p:cNvSpPr>
            <p:nvPr/>
          </p:nvSpPr>
          <p:spPr bwMode="auto">
            <a:xfrm>
              <a:off x="4310151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5" name="Freeform 1355"/>
            <p:cNvSpPr>
              <a:spLocks/>
            </p:cNvSpPr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6" name="Freeform 1356"/>
            <p:cNvSpPr>
              <a:spLocks/>
            </p:cNvSpPr>
            <p:nvPr/>
          </p:nvSpPr>
          <p:spPr bwMode="auto">
            <a:xfrm>
              <a:off x="4411751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10371227" y="1191025"/>
            <a:ext cx="412923" cy="411209"/>
            <a:chOff x="5430930" y="-225416"/>
            <a:chExt cx="765178" cy="762001"/>
          </a:xfrm>
          <a:solidFill>
            <a:schemeClr val="accent1"/>
          </a:solidFill>
        </p:grpSpPr>
        <p:sp>
          <p:nvSpPr>
            <p:cNvPr id="1001" name="Freeform 1357"/>
            <p:cNvSpPr>
              <a:spLocks/>
            </p:cNvSpPr>
            <p:nvPr/>
          </p:nvSpPr>
          <p:spPr bwMode="auto">
            <a:xfrm>
              <a:off x="5711919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6 h 240"/>
                <a:gd name="T8" fmla="*/ 4 w 152"/>
                <a:gd name="T9" fmla="*/ 152 h 240"/>
                <a:gd name="T10" fmla="*/ 8 w 152"/>
                <a:gd name="T11" fmla="*/ 156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4 h 240"/>
                <a:gd name="T22" fmla="*/ 4 w 152"/>
                <a:gd name="T23" fmla="*/ 88 h 240"/>
                <a:gd name="T24" fmla="*/ 0 w 152"/>
                <a:gd name="T25" fmla="*/ 84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4"/>
                    <a:pt x="2" y="152"/>
                    <a:pt x="4" y="152"/>
                  </a:cubicBezTo>
                  <a:cubicBezTo>
                    <a:pt x="6" y="152"/>
                    <a:pt x="8" y="154"/>
                    <a:pt x="8" y="156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2" name="Freeform 1358"/>
            <p:cNvSpPr>
              <a:spLocks/>
            </p:cNvSpPr>
            <p:nvPr/>
          </p:nvSpPr>
          <p:spPr bwMode="auto">
            <a:xfrm>
              <a:off x="5430930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3" name="Freeform 1359"/>
            <p:cNvSpPr>
              <a:spLocks/>
            </p:cNvSpPr>
            <p:nvPr/>
          </p:nvSpPr>
          <p:spPr bwMode="auto">
            <a:xfrm>
              <a:off x="5430930" y="-9515"/>
              <a:ext cx="179388" cy="330201"/>
            </a:xfrm>
            <a:custGeom>
              <a:avLst/>
              <a:gdLst>
                <a:gd name="T0" fmla="*/ 52 w 56"/>
                <a:gd name="T1" fmla="*/ 104 h 104"/>
                <a:gd name="T2" fmla="*/ 49 w 56"/>
                <a:gd name="T3" fmla="*/ 103 h 104"/>
                <a:gd name="T4" fmla="*/ 1 w 56"/>
                <a:gd name="T5" fmla="*/ 55 h 104"/>
                <a:gd name="T6" fmla="*/ 1 w 56"/>
                <a:gd name="T7" fmla="*/ 49 h 104"/>
                <a:gd name="T8" fmla="*/ 49 w 56"/>
                <a:gd name="T9" fmla="*/ 1 h 104"/>
                <a:gd name="T10" fmla="*/ 55 w 56"/>
                <a:gd name="T11" fmla="*/ 1 h 104"/>
                <a:gd name="T12" fmla="*/ 55 w 56"/>
                <a:gd name="T13" fmla="*/ 7 h 104"/>
                <a:gd name="T14" fmla="*/ 10 w 56"/>
                <a:gd name="T15" fmla="*/ 52 h 104"/>
                <a:gd name="T16" fmla="*/ 55 w 56"/>
                <a:gd name="T17" fmla="*/ 97 h 104"/>
                <a:gd name="T18" fmla="*/ 55 w 56"/>
                <a:gd name="T19" fmla="*/ 103 h 104"/>
                <a:gd name="T20" fmla="*/ 52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52" y="104"/>
                  </a:moveTo>
                  <a:cubicBezTo>
                    <a:pt x="51" y="104"/>
                    <a:pt x="50" y="104"/>
                    <a:pt x="49" y="10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9"/>
                    <a:pt x="56" y="101"/>
                    <a:pt x="55" y="103"/>
                  </a:cubicBezTo>
                  <a:cubicBezTo>
                    <a:pt x="54" y="104"/>
                    <a:pt x="53" y="104"/>
                    <a:pt x="5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8" name="Group 857"/>
          <p:cNvGrpSpPr/>
          <p:nvPr/>
        </p:nvGrpSpPr>
        <p:grpSpPr>
          <a:xfrm>
            <a:off x="8101865" y="1945765"/>
            <a:ext cx="412923" cy="412065"/>
            <a:chOff x="1225626" y="1173174"/>
            <a:chExt cx="765178" cy="763589"/>
          </a:xfrm>
          <a:solidFill>
            <a:schemeClr val="accent1"/>
          </a:solidFill>
        </p:grpSpPr>
        <p:sp>
          <p:nvSpPr>
            <p:cNvPr id="998" name="Freeform 1360"/>
            <p:cNvSpPr>
              <a:spLocks noEditPoints="1"/>
            </p:cNvSpPr>
            <p:nvPr/>
          </p:nvSpPr>
          <p:spPr bwMode="auto">
            <a:xfrm>
              <a:off x="1225626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9" name="Freeform 1361"/>
            <p:cNvSpPr>
              <a:spLocks/>
            </p:cNvSpPr>
            <p:nvPr/>
          </p:nvSpPr>
          <p:spPr bwMode="auto">
            <a:xfrm>
              <a:off x="1417714" y="1439875"/>
              <a:ext cx="127000" cy="230188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0" name="Freeform 1362"/>
            <p:cNvSpPr>
              <a:spLocks/>
            </p:cNvSpPr>
            <p:nvPr/>
          </p:nvSpPr>
          <p:spPr bwMode="auto">
            <a:xfrm>
              <a:off x="1417714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8858319" y="1945765"/>
            <a:ext cx="412923" cy="412065"/>
            <a:chOff x="2627394" y="1173174"/>
            <a:chExt cx="765178" cy="763589"/>
          </a:xfrm>
          <a:solidFill>
            <a:schemeClr val="accent1"/>
          </a:solidFill>
        </p:grpSpPr>
        <p:sp>
          <p:nvSpPr>
            <p:cNvPr id="995" name="Freeform 1363"/>
            <p:cNvSpPr>
              <a:spLocks noEditPoints="1"/>
            </p:cNvSpPr>
            <p:nvPr/>
          </p:nvSpPr>
          <p:spPr bwMode="auto">
            <a:xfrm>
              <a:off x="2627394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6" name="Freeform 1364"/>
            <p:cNvSpPr>
              <a:spLocks/>
            </p:cNvSpPr>
            <p:nvPr/>
          </p:nvSpPr>
          <p:spPr bwMode="auto">
            <a:xfrm>
              <a:off x="3073483" y="1439875"/>
              <a:ext cx="127000" cy="230188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7" name="Freeform 1365"/>
            <p:cNvSpPr>
              <a:spLocks/>
            </p:cNvSpPr>
            <p:nvPr/>
          </p:nvSpPr>
          <p:spPr bwMode="auto">
            <a:xfrm>
              <a:off x="2819482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7345411" y="1945765"/>
            <a:ext cx="412923" cy="412065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7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8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9655894" y="1945765"/>
            <a:ext cx="330681" cy="412065"/>
            <a:chOff x="4105362" y="1173174"/>
            <a:chExt cx="612777" cy="763589"/>
          </a:xfrm>
          <a:solidFill>
            <a:schemeClr val="accent1"/>
          </a:solidFill>
        </p:grpSpPr>
        <p:sp>
          <p:nvSpPr>
            <p:cNvPr id="983" name="Freeform 1375"/>
            <p:cNvSpPr>
              <a:spLocks/>
            </p:cNvSpPr>
            <p:nvPr/>
          </p:nvSpPr>
          <p:spPr bwMode="auto">
            <a:xfrm>
              <a:off x="4157750" y="1300174"/>
              <a:ext cx="509589" cy="636589"/>
            </a:xfrm>
            <a:custGeom>
              <a:avLst/>
              <a:gdLst>
                <a:gd name="T0" fmla="*/ 129 w 160"/>
                <a:gd name="T1" fmla="*/ 200 h 200"/>
                <a:gd name="T2" fmla="*/ 31 w 160"/>
                <a:gd name="T3" fmla="*/ 200 h 200"/>
                <a:gd name="T4" fmla="*/ 22 w 160"/>
                <a:gd name="T5" fmla="*/ 192 h 200"/>
                <a:gd name="T6" fmla="*/ 0 w 160"/>
                <a:gd name="T7" fmla="*/ 4 h 200"/>
                <a:gd name="T8" fmla="*/ 4 w 160"/>
                <a:gd name="T9" fmla="*/ 0 h 200"/>
                <a:gd name="T10" fmla="*/ 8 w 160"/>
                <a:gd name="T11" fmla="*/ 4 h 200"/>
                <a:gd name="T12" fmla="*/ 30 w 160"/>
                <a:gd name="T13" fmla="*/ 192 h 200"/>
                <a:gd name="T14" fmla="*/ 31 w 160"/>
                <a:gd name="T15" fmla="*/ 192 h 200"/>
                <a:gd name="T16" fmla="*/ 129 w 160"/>
                <a:gd name="T17" fmla="*/ 192 h 200"/>
                <a:gd name="T18" fmla="*/ 130 w 160"/>
                <a:gd name="T19" fmla="*/ 192 h 200"/>
                <a:gd name="T20" fmla="*/ 152 w 160"/>
                <a:gd name="T21" fmla="*/ 4 h 200"/>
                <a:gd name="T22" fmla="*/ 156 w 160"/>
                <a:gd name="T23" fmla="*/ 0 h 200"/>
                <a:gd name="T24" fmla="*/ 160 w 160"/>
                <a:gd name="T25" fmla="*/ 4 h 200"/>
                <a:gd name="T26" fmla="*/ 138 w 160"/>
                <a:gd name="T27" fmla="*/ 193 h 200"/>
                <a:gd name="T28" fmla="*/ 129 w 160"/>
                <a:gd name="T2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200">
                  <a:moveTo>
                    <a:pt x="129" y="200"/>
                  </a:moveTo>
                  <a:cubicBezTo>
                    <a:pt x="31" y="200"/>
                    <a:pt x="31" y="200"/>
                    <a:pt x="31" y="200"/>
                  </a:cubicBezTo>
                  <a:cubicBezTo>
                    <a:pt x="27" y="200"/>
                    <a:pt x="23" y="197"/>
                    <a:pt x="22" y="1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0" y="192"/>
                    <a:pt x="31" y="192"/>
                    <a:pt x="31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30" y="192"/>
                    <a:pt x="130" y="192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1"/>
                    <a:pt x="154" y="0"/>
                    <a:pt x="156" y="0"/>
                  </a:cubicBezTo>
                  <a:cubicBezTo>
                    <a:pt x="159" y="0"/>
                    <a:pt x="160" y="2"/>
                    <a:pt x="160" y="4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7" y="197"/>
                    <a:pt x="133" y="200"/>
                    <a:pt x="129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4" name="Freeform 1376"/>
            <p:cNvSpPr>
              <a:spLocks/>
            </p:cNvSpPr>
            <p:nvPr/>
          </p:nvSpPr>
          <p:spPr bwMode="auto">
            <a:xfrm>
              <a:off x="4105362" y="1300174"/>
              <a:ext cx="612777" cy="25400"/>
            </a:xfrm>
            <a:custGeom>
              <a:avLst/>
              <a:gdLst>
                <a:gd name="T0" fmla="*/ 188 w 192"/>
                <a:gd name="T1" fmla="*/ 8 h 8"/>
                <a:gd name="T2" fmla="*/ 4 w 192"/>
                <a:gd name="T3" fmla="*/ 8 h 8"/>
                <a:gd name="T4" fmla="*/ 0 w 192"/>
                <a:gd name="T5" fmla="*/ 4 h 8"/>
                <a:gd name="T6" fmla="*/ 4 w 192"/>
                <a:gd name="T7" fmla="*/ 0 h 8"/>
                <a:gd name="T8" fmla="*/ 188 w 192"/>
                <a:gd name="T9" fmla="*/ 0 h 8"/>
                <a:gd name="T10" fmla="*/ 192 w 192"/>
                <a:gd name="T11" fmla="*/ 4 h 8"/>
                <a:gd name="T12" fmla="*/ 188 w 19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">
                  <a:moveTo>
                    <a:pt x="18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6"/>
                    <a:pt x="190" y="8"/>
                    <a:pt x="1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5" name="Freeform 1377"/>
            <p:cNvSpPr>
              <a:spLocks/>
            </p:cNvSpPr>
            <p:nvPr/>
          </p:nvSpPr>
          <p:spPr bwMode="auto">
            <a:xfrm>
              <a:off x="4297450" y="1173174"/>
              <a:ext cx="228601" cy="152400"/>
            </a:xfrm>
            <a:custGeom>
              <a:avLst/>
              <a:gdLst>
                <a:gd name="T0" fmla="*/ 68 w 72"/>
                <a:gd name="T1" fmla="*/ 48 h 48"/>
                <a:gd name="T2" fmla="*/ 64 w 72"/>
                <a:gd name="T3" fmla="*/ 44 h 48"/>
                <a:gd name="T4" fmla="*/ 64 w 72"/>
                <a:gd name="T5" fmla="*/ 12 h 48"/>
                <a:gd name="T6" fmla="*/ 60 w 72"/>
                <a:gd name="T7" fmla="*/ 8 h 48"/>
                <a:gd name="T8" fmla="*/ 12 w 72"/>
                <a:gd name="T9" fmla="*/ 8 h 48"/>
                <a:gd name="T10" fmla="*/ 8 w 72"/>
                <a:gd name="T11" fmla="*/ 12 h 48"/>
                <a:gd name="T12" fmla="*/ 8 w 72"/>
                <a:gd name="T13" fmla="*/ 44 h 48"/>
                <a:gd name="T14" fmla="*/ 4 w 72"/>
                <a:gd name="T15" fmla="*/ 48 h 48"/>
                <a:gd name="T16" fmla="*/ 0 w 72"/>
                <a:gd name="T17" fmla="*/ 44 h 48"/>
                <a:gd name="T18" fmla="*/ 0 w 72"/>
                <a:gd name="T19" fmla="*/ 12 h 48"/>
                <a:gd name="T20" fmla="*/ 12 w 72"/>
                <a:gd name="T21" fmla="*/ 0 h 48"/>
                <a:gd name="T22" fmla="*/ 60 w 72"/>
                <a:gd name="T23" fmla="*/ 0 h 48"/>
                <a:gd name="T24" fmla="*/ 72 w 72"/>
                <a:gd name="T25" fmla="*/ 12 h 48"/>
                <a:gd name="T26" fmla="*/ 72 w 72"/>
                <a:gd name="T27" fmla="*/ 44 h 48"/>
                <a:gd name="T28" fmla="*/ 68 w 72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68" y="48"/>
                  </a:moveTo>
                  <a:cubicBezTo>
                    <a:pt x="66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6"/>
                    <a:pt x="70" y="48"/>
                    <a:pt x="6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10371227" y="1945765"/>
            <a:ext cx="412923" cy="412065"/>
            <a:chOff x="5430930" y="1173174"/>
            <a:chExt cx="765178" cy="763589"/>
          </a:xfrm>
          <a:solidFill>
            <a:schemeClr val="accent1"/>
          </a:solidFill>
        </p:grpSpPr>
        <p:sp>
          <p:nvSpPr>
            <p:cNvPr id="979" name="Freeform 1378"/>
            <p:cNvSpPr>
              <a:spLocks/>
            </p:cNvSpPr>
            <p:nvPr/>
          </p:nvSpPr>
          <p:spPr bwMode="auto">
            <a:xfrm>
              <a:off x="5505543" y="1195399"/>
              <a:ext cx="668340" cy="668339"/>
            </a:xfrm>
            <a:custGeom>
              <a:avLst/>
              <a:gdLst>
                <a:gd name="T0" fmla="*/ 37 w 210"/>
                <a:gd name="T1" fmla="*/ 210 h 210"/>
                <a:gd name="T2" fmla="*/ 34 w 210"/>
                <a:gd name="T3" fmla="*/ 209 h 210"/>
                <a:gd name="T4" fmla="*/ 1 w 210"/>
                <a:gd name="T5" fmla="*/ 176 h 210"/>
                <a:gd name="T6" fmla="*/ 1 w 210"/>
                <a:gd name="T7" fmla="*/ 170 h 210"/>
                <a:gd name="T8" fmla="*/ 170 w 210"/>
                <a:gd name="T9" fmla="*/ 2 h 210"/>
                <a:gd name="T10" fmla="*/ 175 w 210"/>
                <a:gd name="T11" fmla="*/ 2 h 210"/>
                <a:gd name="T12" fmla="*/ 175 w 210"/>
                <a:gd name="T13" fmla="*/ 8 h 210"/>
                <a:gd name="T14" fmla="*/ 10 w 210"/>
                <a:gd name="T15" fmla="*/ 173 h 210"/>
                <a:gd name="T16" fmla="*/ 37 w 210"/>
                <a:gd name="T17" fmla="*/ 200 h 210"/>
                <a:gd name="T18" fmla="*/ 202 w 210"/>
                <a:gd name="T19" fmla="*/ 35 h 210"/>
                <a:gd name="T20" fmla="*/ 208 w 210"/>
                <a:gd name="T21" fmla="*/ 35 h 210"/>
                <a:gd name="T22" fmla="*/ 208 w 210"/>
                <a:gd name="T23" fmla="*/ 40 h 210"/>
                <a:gd name="T24" fmla="*/ 40 w 210"/>
                <a:gd name="T25" fmla="*/ 209 h 210"/>
                <a:gd name="T26" fmla="*/ 37 w 21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" h="210">
                  <a:moveTo>
                    <a:pt x="37" y="210"/>
                  </a:moveTo>
                  <a:cubicBezTo>
                    <a:pt x="36" y="210"/>
                    <a:pt x="35" y="209"/>
                    <a:pt x="34" y="209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4"/>
                    <a:pt x="0" y="172"/>
                    <a:pt x="1" y="17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1" y="0"/>
                    <a:pt x="174" y="0"/>
                    <a:pt x="175" y="2"/>
                  </a:cubicBezTo>
                  <a:cubicBezTo>
                    <a:pt x="177" y="3"/>
                    <a:pt x="177" y="6"/>
                    <a:pt x="175" y="8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4" y="33"/>
                    <a:pt x="207" y="33"/>
                    <a:pt x="208" y="35"/>
                  </a:cubicBezTo>
                  <a:cubicBezTo>
                    <a:pt x="210" y="36"/>
                    <a:pt x="210" y="39"/>
                    <a:pt x="208" y="4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39" y="209"/>
                    <a:pt x="38" y="210"/>
                    <a:pt x="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0" name="Freeform 1379"/>
            <p:cNvSpPr>
              <a:spLocks/>
            </p:cNvSpPr>
            <p:nvPr/>
          </p:nvSpPr>
          <p:spPr bwMode="auto">
            <a:xfrm>
              <a:off x="5430930" y="1730388"/>
              <a:ext cx="207963" cy="206375"/>
            </a:xfrm>
            <a:custGeom>
              <a:avLst/>
              <a:gdLst>
                <a:gd name="T0" fmla="*/ 4 w 65"/>
                <a:gd name="T1" fmla="*/ 65 h 65"/>
                <a:gd name="T2" fmla="*/ 1 w 65"/>
                <a:gd name="T3" fmla="*/ 64 h 65"/>
                <a:gd name="T4" fmla="*/ 0 w 65"/>
                <a:gd name="T5" fmla="*/ 59 h 65"/>
                <a:gd name="T6" fmla="*/ 24 w 65"/>
                <a:gd name="T7" fmla="*/ 3 h 65"/>
                <a:gd name="T8" fmla="*/ 29 w 65"/>
                <a:gd name="T9" fmla="*/ 1 h 65"/>
                <a:gd name="T10" fmla="*/ 31 w 65"/>
                <a:gd name="T11" fmla="*/ 6 h 65"/>
                <a:gd name="T12" fmla="*/ 11 w 65"/>
                <a:gd name="T13" fmla="*/ 54 h 65"/>
                <a:gd name="T14" fmla="*/ 59 w 65"/>
                <a:gd name="T15" fmla="*/ 34 h 65"/>
                <a:gd name="T16" fmla="*/ 64 w 65"/>
                <a:gd name="T17" fmla="*/ 36 h 65"/>
                <a:gd name="T18" fmla="*/ 62 w 65"/>
                <a:gd name="T19" fmla="*/ 41 h 65"/>
                <a:gd name="T20" fmla="*/ 6 w 65"/>
                <a:gd name="T21" fmla="*/ 65 h 65"/>
                <a:gd name="T22" fmla="*/ 4 w 6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65"/>
                  </a:moveTo>
                  <a:cubicBezTo>
                    <a:pt x="3" y="65"/>
                    <a:pt x="2" y="65"/>
                    <a:pt x="1" y="64"/>
                  </a:cubicBezTo>
                  <a:cubicBezTo>
                    <a:pt x="0" y="63"/>
                    <a:pt x="0" y="61"/>
                    <a:pt x="0" y="5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7" y="0"/>
                    <a:pt x="29" y="1"/>
                  </a:cubicBezTo>
                  <a:cubicBezTo>
                    <a:pt x="31" y="2"/>
                    <a:pt x="32" y="4"/>
                    <a:pt x="31" y="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1" y="33"/>
                    <a:pt x="63" y="34"/>
                    <a:pt x="64" y="36"/>
                  </a:cubicBezTo>
                  <a:cubicBezTo>
                    <a:pt x="65" y="38"/>
                    <a:pt x="64" y="41"/>
                    <a:pt x="62" y="41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1" name="Freeform 1380"/>
            <p:cNvSpPr>
              <a:spLocks/>
            </p:cNvSpPr>
            <p:nvPr/>
          </p:nvSpPr>
          <p:spPr bwMode="auto">
            <a:xfrm>
              <a:off x="6043707" y="1173174"/>
              <a:ext cx="152401" cy="152400"/>
            </a:xfrm>
            <a:custGeom>
              <a:avLst/>
              <a:gdLst>
                <a:gd name="T0" fmla="*/ 37 w 48"/>
                <a:gd name="T1" fmla="*/ 48 h 48"/>
                <a:gd name="T2" fmla="*/ 34 w 48"/>
                <a:gd name="T3" fmla="*/ 46 h 48"/>
                <a:gd name="T4" fmla="*/ 34 w 48"/>
                <a:gd name="T5" fmla="*/ 41 h 48"/>
                <a:gd name="T6" fmla="*/ 40 w 48"/>
                <a:gd name="T7" fmla="*/ 27 h 48"/>
                <a:gd name="T8" fmla="*/ 34 w 48"/>
                <a:gd name="T9" fmla="*/ 14 h 48"/>
                <a:gd name="T10" fmla="*/ 21 w 48"/>
                <a:gd name="T11" fmla="*/ 8 h 48"/>
                <a:gd name="T12" fmla="*/ 7 w 48"/>
                <a:gd name="T13" fmla="*/ 14 h 48"/>
                <a:gd name="T14" fmla="*/ 2 w 48"/>
                <a:gd name="T15" fmla="*/ 14 h 48"/>
                <a:gd name="T16" fmla="*/ 2 w 48"/>
                <a:gd name="T17" fmla="*/ 8 h 48"/>
                <a:gd name="T18" fmla="*/ 21 w 48"/>
                <a:gd name="T19" fmla="*/ 0 h 48"/>
                <a:gd name="T20" fmla="*/ 40 w 48"/>
                <a:gd name="T21" fmla="*/ 8 h 48"/>
                <a:gd name="T22" fmla="*/ 48 w 48"/>
                <a:gd name="T23" fmla="*/ 27 h 48"/>
                <a:gd name="T24" fmla="*/ 40 w 48"/>
                <a:gd name="T25" fmla="*/ 46 h 48"/>
                <a:gd name="T26" fmla="*/ 37 w 48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37" y="48"/>
                  </a:moveTo>
                  <a:cubicBezTo>
                    <a:pt x="36" y="48"/>
                    <a:pt x="35" y="47"/>
                    <a:pt x="34" y="46"/>
                  </a:cubicBezTo>
                  <a:cubicBezTo>
                    <a:pt x="33" y="45"/>
                    <a:pt x="33" y="42"/>
                    <a:pt x="34" y="41"/>
                  </a:cubicBezTo>
                  <a:cubicBezTo>
                    <a:pt x="38" y="37"/>
                    <a:pt x="40" y="32"/>
                    <a:pt x="40" y="27"/>
                  </a:cubicBezTo>
                  <a:cubicBezTo>
                    <a:pt x="40" y="22"/>
                    <a:pt x="38" y="17"/>
                    <a:pt x="34" y="14"/>
                  </a:cubicBezTo>
                  <a:cubicBezTo>
                    <a:pt x="31" y="10"/>
                    <a:pt x="26" y="8"/>
                    <a:pt x="21" y="8"/>
                  </a:cubicBezTo>
                  <a:cubicBezTo>
                    <a:pt x="16" y="8"/>
                    <a:pt x="11" y="10"/>
                    <a:pt x="7" y="14"/>
                  </a:cubicBezTo>
                  <a:cubicBezTo>
                    <a:pt x="6" y="15"/>
                    <a:pt x="3" y="15"/>
                    <a:pt x="2" y="14"/>
                  </a:cubicBezTo>
                  <a:cubicBezTo>
                    <a:pt x="0" y="12"/>
                    <a:pt x="0" y="10"/>
                    <a:pt x="2" y="8"/>
                  </a:cubicBezTo>
                  <a:cubicBezTo>
                    <a:pt x="7" y="3"/>
                    <a:pt x="14" y="0"/>
                    <a:pt x="21" y="0"/>
                  </a:cubicBezTo>
                  <a:cubicBezTo>
                    <a:pt x="28" y="0"/>
                    <a:pt x="35" y="3"/>
                    <a:pt x="40" y="8"/>
                  </a:cubicBezTo>
                  <a:cubicBezTo>
                    <a:pt x="45" y="13"/>
                    <a:pt x="48" y="20"/>
                    <a:pt x="48" y="27"/>
                  </a:cubicBezTo>
                  <a:cubicBezTo>
                    <a:pt x="48" y="34"/>
                    <a:pt x="45" y="41"/>
                    <a:pt x="40" y="46"/>
                  </a:cubicBezTo>
                  <a:cubicBezTo>
                    <a:pt x="39" y="47"/>
                    <a:pt x="38" y="48"/>
                    <a:pt x="3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2" name="Freeform 1381"/>
            <p:cNvSpPr>
              <a:spLocks/>
            </p:cNvSpPr>
            <p:nvPr/>
          </p:nvSpPr>
          <p:spPr bwMode="auto">
            <a:xfrm>
              <a:off x="5992907" y="1246199"/>
              <a:ext cx="130176" cy="130175"/>
            </a:xfrm>
            <a:custGeom>
              <a:avLst/>
              <a:gdLst>
                <a:gd name="T0" fmla="*/ 37 w 41"/>
                <a:gd name="T1" fmla="*/ 41 h 41"/>
                <a:gd name="T2" fmla="*/ 34 w 41"/>
                <a:gd name="T3" fmla="*/ 40 h 41"/>
                <a:gd name="T4" fmla="*/ 1 w 41"/>
                <a:gd name="T5" fmla="*/ 7 h 41"/>
                <a:gd name="T6" fmla="*/ 1 w 41"/>
                <a:gd name="T7" fmla="*/ 1 h 41"/>
                <a:gd name="T8" fmla="*/ 7 w 41"/>
                <a:gd name="T9" fmla="*/ 1 h 41"/>
                <a:gd name="T10" fmla="*/ 40 w 41"/>
                <a:gd name="T11" fmla="*/ 34 h 41"/>
                <a:gd name="T12" fmla="*/ 40 w 41"/>
                <a:gd name="T13" fmla="*/ 40 h 41"/>
                <a:gd name="T14" fmla="*/ 3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37" y="41"/>
                  </a:moveTo>
                  <a:cubicBezTo>
                    <a:pt x="36" y="41"/>
                    <a:pt x="35" y="41"/>
                    <a:pt x="34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6"/>
                    <a:pt x="41" y="38"/>
                    <a:pt x="40" y="40"/>
                  </a:cubicBezTo>
                  <a:cubicBezTo>
                    <a:pt x="39" y="41"/>
                    <a:pt x="38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8101865" y="2701362"/>
            <a:ext cx="412923" cy="412065"/>
            <a:chOff x="1225626" y="2573352"/>
            <a:chExt cx="765178" cy="763588"/>
          </a:xfrm>
          <a:solidFill>
            <a:schemeClr val="accent1"/>
          </a:solidFill>
        </p:grpSpPr>
        <p:sp>
          <p:nvSpPr>
            <p:cNvPr id="975" name="Freeform 1382"/>
            <p:cNvSpPr>
              <a:spLocks noEditPoints="1"/>
            </p:cNvSpPr>
            <p:nvPr/>
          </p:nvSpPr>
          <p:spPr bwMode="auto">
            <a:xfrm>
              <a:off x="1225626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6" name="Freeform 1383"/>
            <p:cNvSpPr>
              <a:spLocks noEditPoints="1"/>
            </p:cNvSpPr>
            <p:nvPr/>
          </p:nvSpPr>
          <p:spPr bwMode="auto">
            <a:xfrm>
              <a:off x="1659015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7" name="Freeform 1384"/>
            <p:cNvSpPr>
              <a:spLocks noEditPoints="1"/>
            </p:cNvSpPr>
            <p:nvPr/>
          </p:nvSpPr>
          <p:spPr bwMode="auto">
            <a:xfrm>
              <a:off x="1225626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8" name="Freeform 1385"/>
            <p:cNvSpPr>
              <a:spLocks noEditPoints="1"/>
            </p:cNvSpPr>
            <p:nvPr/>
          </p:nvSpPr>
          <p:spPr bwMode="auto">
            <a:xfrm>
              <a:off x="1659015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7345411" y="2790456"/>
            <a:ext cx="412923" cy="247582"/>
            <a:chOff x="-176142" y="2738452"/>
            <a:chExt cx="765178" cy="458789"/>
          </a:xfrm>
          <a:solidFill>
            <a:schemeClr val="accent1"/>
          </a:solidFill>
        </p:grpSpPr>
        <p:sp>
          <p:nvSpPr>
            <p:cNvPr id="969" name="Freeform 1386"/>
            <p:cNvSpPr>
              <a:spLocks noEditPoints="1"/>
            </p:cNvSpPr>
            <p:nvPr/>
          </p:nvSpPr>
          <p:spPr bwMode="auto">
            <a:xfrm>
              <a:off x="-176142" y="27384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0" name="Freeform 1387"/>
            <p:cNvSpPr>
              <a:spLocks/>
            </p:cNvSpPr>
            <p:nvPr/>
          </p:nvSpPr>
          <p:spPr bwMode="auto">
            <a:xfrm>
              <a:off x="66746" y="27765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1" name="Freeform 1388"/>
            <p:cNvSpPr>
              <a:spLocks noEditPoints="1"/>
            </p:cNvSpPr>
            <p:nvPr/>
          </p:nvSpPr>
          <p:spPr bwMode="auto">
            <a:xfrm>
              <a:off x="-176142" y="29162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2" name="Freeform 1389"/>
            <p:cNvSpPr>
              <a:spLocks/>
            </p:cNvSpPr>
            <p:nvPr/>
          </p:nvSpPr>
          <p:spPr bwMode="auto">
            <a:xfrm>
              <a:off x="66746" y="29543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3" name="Freeform 1390"/>
            <p:cNvSpPr>
              <a:spLocks noEditPoints="1"/>
            </p:cNvSpPr>
            <p:nvPr/>
          </p:nvSpPr>
          <p:spPr bwMode="auto">
            <a:xfrm>
              <a:off x="-176142" y="3094053"/>
              <a:ext cx="101600" cy="103188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4" name="Freeform 1391"/>
            <p:cNvSpPr>
              <a:spLocks/>
            </p:cNvSpPr>
            <p:nvPr/>
          </p:nvSpPr>
          <p:spPr bwMode="auto">
            <a:xfrm>
              <a:off x="66746" y="3132153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8858319" y="2701362"/>
            <a:ext cx="416350" cy="412065"/>
            <a:chOff x="2627394" y="2573352"/>
            <a:chExt cx="771528" cy="763589"/>
          </a:xfrm>
          <a:solidFill>
            <a:schemeClr val="accent1"/>
          </a:solidFill>
        </p:grpSpPr>
        <p:sp>
          <p:nvSpPr>
            <p:cNvPr id="964" name="Freeform 1392"/>
            <p:cNvSpPr>
              <a:spLocks/>
            </p:cNvSpPr>
            <p:nvPr/>
          </p:nvSpPr>
          <p:spPr bwMode="auto">
            <a:xfrm>
              <a:off x="2908383" y="25860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5" name="Freeform 1393"/>
            <p:cNvSpPr>
              <a:spLocks/>
            </p:cNvSpPr>
            <p:nvPr/>
          </p:nvSpPr>
          <p:spPr bwMode="auto">
            <a:xfrm>
              <a:off x="2997283" y="26749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6" name="Freeform 1394"/>
            <p:cNvSpPr>
              <a:spLocks/>
            </p:cNvSpPr>
            <p:nvPr/>
          </p:nvSpPr>
          <p:spPr bwMode="auto">
            <a:xfrm>
              <a:off x="3265571" y="2573352"/>
              <a:ext cx="133351" cy="127000"/>
            </a:xfrm>
            <a:custGeom>
              <a:avLst/>
              <a:gdLst>
                <a:gd name="T0" fmla="*/ 32 w 42"/>
                <a:gd name="T1" fmla="*/ 40 h 40"/>
                <a:gd name="T2" fmla="*/ 29 w 42"/>
                <a:gd name="T3" fmla="*/ 39 h 40"/>
                <a:gd name="T4" fmla="*/ 29 w 42"/>
                <a:gd name="T5" fmla="*/ 33 h 40"/>
                <a:gd name="T6" fmla="*/ 28 w 42"/>
                <a:gd name="T7" fmla="*/ 12 h 40"/>
                <a:gd name="T8" fmla="*/ 17 w 42"/>
                <a:gd name="T9" fmla="*/ 8 h 40"/>
                <a:gd name="T10" fmla="*/ 7 w 42"/>
                <a:gd name="T11" fmla="*/ 11 h 40"/>
                <a:gd name="T12" fmla="*/ 1 w 42"/>
                <a:gd name="T13" fmla="*/ 11 h 40"/>
                <a:gd name="T14" fmla="*/ 1 w 42"/>
                <a:gd name="T15" fmla="*/ 5 h 40"/>
                <a:gd name="T16" fmla="*/ 17 w 42"/>
                <a:gd name="T17" fmla="*/ 0 h 40"/>
                <a:gd name="T18" fmla="*/ 34 w 42"/>
                <a:gd name="T19" fmla="*/ 7 h 40"/>
                <a:gd name="T20" fmla="*/ 35 w 42"/>
                <a:gd name="T21" fmla="*/ 39 h 40"/>
                <a:gd name="T22" fmla="*/ 32 w 4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32" y="40"/>
                  </a:moveTo>
                  <a:cubicBezTo>
                    <a:pt x="31" y="40"/>
                    <a:pt x="30" y="40"/>
                    <a:pt x="29" y="39"/>
                  </a:cubicBezTo>
                  <a:cubicBezTo>
                    <a:pt x="28" y="38"/>
                    <a:pt x="28" y="35"/>
                    <a:pt x="29" y="33"/>
                  </a:cubicBezTo>
                  <a:cubicBezTo>
                    <a:pt x="33" y="29"/>
                    <a:pt x="34" y="19"/>
                    <a:pt x="28" y="12"/>
                  </a:cubicBezTo>
                  <a:cubicBezTo>
                    <a:pt x="25" y="10"/>
                    <a:pt x="21" y="8"/>
                    <a:pt x="17" y="8"/>
                  </a:cubicBezTo>
                  <a:cubicBezTo>
                    <a:pt x="12" y="8"/>
                    <a:pt x="8" y="9"/>
                    <a:pt x="7" y="11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5" y="2"/>
                    <a:pt x="11" y="0"/>
                    <a:pt x="17" y="0"/>
                  </a:cubicBezTo>
                  <a:cubicBezTo>
                    <a:pt x="24" y="0"/>
                    <a:pt x="30" y="3"/>
                    <a:pt x="34" y="7"/>
                  </a:cubicBezTo>
                  <a:cubicBezTo>
                    <a:pt x="42" y="16"/>
                    <a:pt x="42" y="31"/>
                    <a:pt x="35" y="39"/>
                  </a:cubicBezTo>
                  <a:cubicBezTo>
                    <a:pt x="34" y="39"/>
                    <a:pt x="33" y="40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7" name="Freeform 1395"/>
            <p:cNvSpPr>
              <a:spLocks/>
            </p:cNvSpPr>
            <p:nvPr/>
          </p:nvSpPr>
          <p:spPr bwMode="auto">
            <a:xfrm>
              <a:off x="2857582" y="2938477"/>
              <a:ext cx="168276" cy="168275"/>
            </a:xfrm>
            <a:custGeom>
              <a:avLst/>
              <a:gdLst>
                <a:gd name="T0" fmla="*/ 4 w 53"/>
                <a:gd name="T1" fmla="*/ 53 h 53"/>
                <a:gd name="T2" fmla="*/ 1 w 53"/>
                <a:gd name="T3" fmla="*/ 52 h 53"/>
                <a:gd name="T4" fmla="*/ 0 w 53"/>
                <a:gd name="T5" fmla="*/ 48 h 53"/>
                <a:gd name="T6" fmla="*/ 16 w 53"/>
                <a:gd name="T7" fmla="*/ 4 h 53"/>
                <a:gd name="T8" fmla="*/ 21 w 53"/>
                <a:gd name="T9" fmla="*/ 1 h 53"/>
                <a:gd name="T10" fmla="*/ 24 w 53"/>
                <a:gd name="T11" fmla="*/ 6 h 53"/>
                <a:gd name="T12" fmla="*/ 11 w 53"/>
                <a:gd name="T13" fmla="*/ 42 h 53"/>
                <a:gd name="T14" fmla="*/ 47 w 53"/>
                <a:gd name="T15" fmla="*/ 29 h 53"/>
                <a:gd name="T16" fmla="*/ 52 w 53"/>
                <a:gd name="T17" fmla="*/ 32 h 53"/>
                <a:gd name="T18" fmla="*/ 49 w 53"/>
                <a:gd name="T19" fmla="*/ 37 h 53"/>
                <a:gd name="T20" fmla="*/ 5 w 53"/>
                <a:gd name="T21" fmla="*/ 53 h 53"/>
                <a:gd name="T22" fmla="*/ 4 w 5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9"/>
                    <a:pt x="0" y="4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2"/>
                    <a:pt x="19" y="0"/>
                    <a:pt x="21" y="1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8"/>
                    <a:pt x="51" y="30"/>
                    <a:pt x="52" y="32"/>
                  </a:cubicBezTo>
                  <a:cubicBezTo>
                    <a:pt x="53" y="34"/>
                    <a:pt x="51" y="36"/>
                    <a:pt x="49" y="37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8" name="Freeform 1396"/>
            <p:cNvSpPr>
              <a:spLocks/>
            </p:cNvSpPr>
            <p:nvPr/>
          </p:nvSpPr>
          <p:spPr bwMode="auto">
            <a:xfrm>
              <a:off x="2627394" y="2674952"/>
              <a:ext cx="663578" cy="661989"/>
            </a:xfrm>
            <a:custGeom>
              <a:avLst/>
              <a:gdLst>
                <a:gd name="T0" fmla="*/ 204 w 208"/>
                <a:gd name="T1" fmla="*/ 208 h 208"/>
                <a:gd name="T2" fmla="*/ 4 w 208"/>
                <a:gd name="T3" fmla="*/ 208 h 208"/>
                <a:gd name="T4" fmla="*/ 0 w 208"/>
                <a:gd name="T5" fmla="*/ 204 h 208"/>
                <a:gd name="T6" fmla="*/ 0 w 208"/>
                <a:gd name="T7" fmla="*/ 4 h 208"/>
                <a:gd name="T8" fmla="*/ 4 w 208"/>
                <a:gd name="T9" fmla="*/ 0 h 208"/>
                <a:gd name="T10" fmla="*/ 132 w 208"/>
                <a:gd name="T11" fmla="*/ 0 h 208"/>
                <a:gd name="T12" fmla="*/ 136 w 208"/>
                <a:gd name="T13" fmla="*/ 4 h 208"/>
                <a:gd name="T14" fmla="*/ 132 w 208"/>
                <a:gd name="T15" fmla="*/ 8 h 208"/>
                <a:gd name="T16" fmla="*/ 8 w 208"/>
                <a:gd name="T17" fmla="*/ 8 h 208"/>
                <a:gd name="T18" fmla="*/ 8 w 208"/>
                <a:gd name="T19" fmla="*/ 200 h 208"/>
                <a:gd name="T20" fmla="*/ 200 w 208"/>
                <a:gd name="T21" fmla="*/ 200 h 208"/>
                <a:gd name="T22" fmla="*/ 200 w 208"/>
                <a:gd name="T23" fmla="*/ 76 h 208"/>
                <a:gd name="T24" fmla="*/ 204 w 208"/>
                <a:gd name="T25" fmla="*/ 72 h 208"/>
                <a:gd name="T26" fmla="*/ 208 w 208"/>
                <a:gd name="T27" fmla="*/ 76 h 208"/>
                <a:gd name="T28" fmla="*/ 208 w 208"/>
                <a:gd name="T29" fmla="*/ 204 h 208"/>
                <a:gd name="T30" fmla="*/ 207 w 208"/>
                <a:gd name="T31" fmla="*/ 207 h 208"/>
                <a:gd name="T32" fmla="*/ 204 w 208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08">
                  <a:moveTo>
                    <a:pt x="20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74"/>
                    <a:pt x="202" y="72"/>
                    <a:pt x="204" y="72"/>
                  </a:cubicBezTo>
                  <a:cubicBezTo>
                    <a:pt x="206" y="72"/>
                    <a:pt x="208" y="74"/>
                    <a:pt x="208" y="7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5"/>
                    <a:pt x="208" y="206"/>
                    <a:pt x="207" y="207"/>
                  </a:cubicBezTo>
                  <a:cubicBezTo>
                    <a:pt x="206" y="208"/>
                    <a:pt x="205" y="208"/>
                    <a:pt x="2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9614773" y="2701362"/>
            <a:ext cx="412923" cy="412065"/>
            <a:chOff x="4029162" y="2573352"/>
            <a:chExt cx="765178" cy="763589"/>
          </a:xfrm>
          <a:solidFill>
            <a:schemeClr val="accent1"/>
          </a:solidFill>
        </p:grpSpPr>
        <p:sp>
          <p:nvSpPr>
            <p:cNvPr id="956" name="Freeform 1397"/>
            <p:cNvSpPr>
              <a:spLocks/>
            </p:cNvSpPr>
            <p:nvPr/>
          </p:nvSpPr>
          <p:spPr bwMode="auto">
            <a:xfrm>
              <a:off x="4029162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7" name="Freeform 1398"/>
            <p:cNvSpPr>
              <a:spLocks/>
            </p:cNvSpPr>
            <p:nvPr/>
          </p:nvSpPr>
          <p:spPr bwMode="auto">
            <a:xfrm>
              <a:off x="4029162" y="2573352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8" name="Freeform 1399"/>
            <p:cNvSpPr>
              <a:spLocks/>
            </p:cNvSpPr>
            <p:nvPr/>
          </p:nvSpPr>
          <p:spPr bwMode="auto">
            <a:xfrm>
              <a:off x="4513351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9" name="Freeform 1400"/>
            <p:cNvSpPr>
              <a:spLocks/>
            </p:cNvSpPr>
            <p:nvPr/>
          </p:nvSpPr>
          <p:spPr bwMode="auto">
            <a:xfrm>
              <a:off x="4616539" y="25733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0" name="Freeform 1401"/>
            <p:cNvSpPr>
              <a:spLocks/>
            </p:cNvSpPr>
            <p:nvPr/>
          </p:nvSpPr>
          <p:spPr bwMode="auto">
            <a:xfrm>
              <a:off x="4513351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1" name="Freeform 1402"/>
            <p:cNvSpPr>
              <a:spLocks/>
            </p:cNvSpPr>
            <p:nvPr/>
          </p:nvSpPr>
          <p:spPr bwMode="auto">
            <a:xfrm>
              <a:off x="4616539" y="3157553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2" name="Freeform 1403"/>
            <p:cNvSpPr>
              <a:spLocks/>
            </p:cNvSpPr>
            <p:nvPr/>
          </p:nvSpPr>
          <p:spPr bwMode="auto">
            <a:xfrm>
              <a:off x="4029162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3" name="Freeform 1404"/>
            <p:cNvSpPr>
              <a:spLocks/>
            </p:cNvSpPr>
            <p:nvPr/>
          </p:nvSpPr>
          <p:spPr bwMode="auto">
            <a:xfrm>
              <a:off x="4029162" y="3157553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10371227" y="2701362"/>
            <a:ext cx="412923" cy="412065"/>
            <a:chOff x="5430930" y="2573352"/>
            <a:chExt cx="765178" cy="763588"/>
          </a:xfrm>
          <a:solidFill>
            <a:schemeClr val="accent1"/>
          </a:solidFill>
        </p:grpSpPr>
        <p:sp>
          <p:nvSpPr>
            <p:cNvPr id="948" name="Freeform 1405"/>
            <p:cNvSpPr>
              <a:spLocks/>
            </p:cNvSpPr>
            <p:nvPr/>
          </p:nvSpPr>
          <p:spPr bwMode="auto">
            <a:xfrm>
              <a:off x="5430930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9" name="Freeform 1406"/>
            <p:cNvSpPr>
              <a:spLocks/>
            </p:cNvSpPr>
            <p:nvPr/>
          </p:nvSpPr>
          <p:spPr bwMode="auto">
            <a:xfrm>
              <a:off x="5534118" y="26749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0" name="Freeform 1407"/>
            <p:cNvSpPr>
              <a:spLocks/>
            </p:cNvSpPr>
            <p:nvPr/>
          </p:nvSpPr>
          <p:spPr bwMode="auto">
            <a:xfrm>
              <a:off x="5915119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1" name="Freeform 1408"/>
            <p:cNvSpPr>
              <a:spLocks/>
            </p:cNvSpPr>
            <p:nvPr/>
          </p:nvSpPr>
          <p:spPr bwMode="auto">
            <a:xfrm>
              <a:off x="5915119" y="2674952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2" name="Freeform 1409"/>
            <p:cNvSpPr>
              <a:spLocks/>
            </p:cNvSpPr>
            <p:nvPr/>
          </p:nvSpPr>
          <p:spPr bwMode="auto">
            <a:xfrm>
              <a:off x="5915119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3" name="Freeform 1410"/>
            <p:cNvSpPr>
              <a:spLocks/>
            </p:cNvSpPr>
            <p:nvPr/>
          </p:nvSpPr>
          <p:spPr bwMode="auto">
            <a:xfrm>
              <a:off x="5915119" y="3055952"/>
              <a:ext cx="179388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4" name="Freeform 1411"/>
            <p:cNvSpPr>
              <a:spLocks/>
            </p:cNvSpPr>
            <p:nvPr/>
          </p:nvSpPr>
          <p:spPr bwMode="auto">
            <a:xfrm>
              <a:off x="5430930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5" name="Freeform 1412"/>
            <p:cNvSpPr>
              <a:spLocks/>
            </p:cNvSpPr>
            <p:nvPr/>
          </p:nvSpPr>
          <p:spPr bwMode="auto">
            <a:xfrm>
              <a:off x="5534118" y="3055952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7345411" y="3456100"/>
            <a:ext cx="412923" cy="412065"/>
            <a:chOff x="-176142" y="3971942"/>
            <a:chExt cx="765178" cy="763589"/>
          </a:xfrm>
          <a:solidFill>
            <a:schemeClr val="accent1"/>
          </a:solidFill>
        </p:grpSpPr>
        <p:sp>
          <p:nvSpPr>
            <p:cNvPr id="945" name="Freeform 1413"/>
            <p:cNvSpPr>
              <a:spLocks noEditPoints="1"/>
            </p:cNvSpPr>
            <p:nvPr/>
          </p:nvSpPr>
          <p:spPr bwMode="auto">
            <a:xfrm>
              <a:off x="-176142" y="3971942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6" name="Freeform 1414"/>
            <p:cNvSpPr>
              <a:spLocks/>
            </p:cNvSpPr>
            <p:nvPr/>
          </p:nvSpPr>
          <p:spPr bwMode="auto">
            <a:xfrm>
              <a:off x="104847" y="4151329"/>
              <a:ext cx="203201" cy="304801"/>
            </a:xfrm>
            <a:custGeom>
              <a:avLst/>
              <a:gdLst>
                <a:gd name="T0" fmla="*/ 32 w 64"/>
                <a:gd name="T1" fmla="*/ 96 h 96"/>
                <a:gd name="T2" fmla="*/ 28 w 64"/>
                <a:gd name="T3" fmla="*/ 92 h 96"/>
                <a:gd name="T4" fmla="*/ 46 w 64"/>
                <a:gd name="T5" fmla="*/ 56 h 96"/>
                <a:gd name="T6" fmla="*/ 56 w 64"/>
                <a:gd name="T7" fmla="*/ 34 h 96"/>
                <a:gd name="T8" fmla="*/ 32 w 64"/>
                <a:gd name="T9" fmla="*/ 8 h 96"/>
                <a:gd name="T10" fmla="*/ 8 w 64"/>
                <a:gd name="T11" fmla="*/ 33 h 96"/>
                <a:gd name="T12" fmla="*/ 4 w 64"/>
                <a:gd name="T13" fmla="*/ 37 h 96"/>
                <a:gd name="T14" fmla="*/ 0 w 64"/>
                <a:gd name="T15" fmla="*/ 33 h 96"/>
                <a:gd name="T16" fmla="*/ 32 w 64"/>
                <a:gd name="T17" fmla="*/ 0 h 96"/>
                <a:gd name="T18" fmla="*/ 64 w 64"/>
                <a:gd name="T19" fmla="*/ 34 h 96"/>
                <a:gd name="T20" fmla="*/ 51 w 64"/>
                <a:gd name="T21" fmla="*/ 62 h 96"/>
                <a:gd name="T22" fmla="*/ 36 w 64"/>
                <a:gd name="T23" fmla="*/ 92 h 96"/>
                <a:gd name="T24" fmla="*/ 32 w 64"/>
                <a:gd name="T25" fmla="*/ 96 h 96"/>
                <a:gd name="T26" fmla="*/ 32 w 6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0" y="96"/>
                    <a:pt x="28" y="94"/>
                    <a:pt x="28" y="92"/>
                  </a:cubicBezTo>
                  <a:cubicBezTo>
                    <a:pt x="28" y="92"/>
                    <a:pt x="27" y="72"/>
                    <a:pt x="46" y="56"/>
                  </a:cubicBezTo>
                  <a:cubicBezTo>
                    <a:pt x="53" y="50"/>
                    <a:pt x="56" y="44"/>
                    <a:pt x="56" y="34"/>
                  </a:cubicBezTo>
                  <a:cubicBezTo>
                    <a:pt x="56" y="20"/>
                    <a:pt x="45" y="8"/>
                    <a:pt x="32" y="8"/>
                  </a:cubicBezTo>
                  <a:cubicBezTo>
                    <a:pt x="19" y="8"/>
                    <a:pt x="8" y="19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ubicBezTo>
                    <a:pt x="2" y="37"/>
                    <a:pt x="0" y="36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4"/>
                  </a:cubicBezTo>
                  <a:cubicBezTo>
                    <a:pt x="64" y="46"/>
                    <a:pt x="60" y="54"/>
                    <a:pt x="51" y="62"/>
                  </a:cubicBezTo>
                  <a:cubicBezTo>
                    <a:pt x="35" y="76"/>
                    <a:pt x="36" y="92"/>
                    <a:pt x="36" y="92"/>
                  </a:cubicBezTo>
                  <a:cubicBezTo>
                    <a:pt x="36" y="94"/>
                    <a:pt x="35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7" name="Oval 1415"/>
            <p:cNvSpPr>
              <a:spLocks noChangeArrowheads="1"/>
            </p:cNvSpPr>
            <p:nvPr/>
          </p:nvSpPr>
          <p:spPr bwMode="auto">
            <a:xfrm>
              <a:off x="181047" y="4519630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8934565" y="3456100"/>
            <a:ext cx="274996" cy="412065"/>
            <a:chOff x="2768682" y="3971942"/>
            <a:chExt cx="509589" cy="763589"/>
          </a:xfrm>
          <a:solidFill>
            <a:schemeClr val="accent1"/>
          </a:solidFill>
        </p:grpSpPr>
        <p:sp>
          <p:nvSpPr>
            <p:cNvPr id="943" name="Freeform 1416"/>
            <p:cNvSpPr>
              <a:spLocks noEditPoints="1"/>
            </p:cNvSpPr>
            <p:nvPr/>
          </p:nvSpPr>
          <p:spPr bwMode="auto">
            <a:xfrm>
              <a:off x="3073483" y="3971942"/>
              <a:ext cx="204788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4" name="Freeform 1417"/>
            <p:cNvSpPr>
              <a:spLocks noEditPoints="1"/>
            </p:cNvSpPr>
            <p:nvPr/>
          </p:nvSpPr>
          <p:spPr bwMode="auto">
            <a:xfrm>
              <a:off x="2768682" y="3971942"/>
              <a:ext cx="203201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70" name="Freeform 1418"/>
          <p:cNvSpPr>
            <a:spLocks noEditPoints="1"/>
          </p:cNvSpPr>
          <p:nvPr/>
        </p:nvSpPr>
        <p:spPr bwMode="auto">
          <a:xfrm>
            <a:off x="8129279" y="3456100"/>
            <a:ext cx="358095" cy="412065"/>
          </a:xfrm>
          <a:custGeom>
            <a:avLst/>
            <a:gdLst>
              <a:gd name="T0" fmla="*/ 9 w 208"/>
              <a:gd name="T1" fmla="*/ 240 h 240"/>
              <a:gd name="T2" fmla="*/ 0 w 208"/>
              <a:gd name="T3" fmla="*/ 229 h 240"/>
              <a:gd name="T4" fmla="*/ 0 w 208"/>
              <a:gd name="T5" fmla="*/ 11 h 240"/>
              <a:gd name="T6" fmla="*/ 9 w 208"/>
              <a:gd name="T7" fmla="*/ 0 h 240"/>
              <a:gd name="T8" fmla="*/ 15 w 208"/>
              <a:gd name="T9" fmla="*/ 2 h 240"/>
              <a:gd name="T10" fmla="*/ 202 w 208"/>
              <a:gd name="T11" fmla="*/ 115 h 240"/>
              <a:gd name="T12" fmla="*/ 208 w 208"/>
              <a:gd name="T13" fmla="*/ 124 h 240"/>
              <a:gd name="T14" fmla="*/ 202 w 208"/>
              <a:gd name="T15" fmla="*/ 133 h 240"/>
              <a:gd name="T16" fmla="*/ 15 w 208"/>
              <a:gd name="T17" fmla="*/ 238 h 240"/>
              <a:gd name="T18" fmla="*/ 9 w 208"/>
              <a:gd name="T19" fmla="*/ 240 h 240"/>
              <a:gd name="T20" fmla="*/ 9 w 208"/>
              <a:gd name="T21" fmla="*/ 8 h 240"/>
              <a:gd name="T22" fmla="*/ 8 w 208"/>
              <a:gd name="T23" fmla="*/ 11 h 240"/>
              <a:gd name="T24" fmla="*/ 8 w 208"/>
              <a:gd name="T25" fmla="*/ 229 h 240"/>
              <a:gd name="T26" fmla="*/ 9 w 208"/>
              <a:gd name="T27" fmla="*/ 232 h 240"/>
              <a:gd name="T28" fmla="*/ 11 w 208"/>
              <a:gd name="T29" fmla="*/ 231 h 240"/>
              <a:gd name="T30" fmla="*/ 198 w 208"/>
              <a:gd name="T31" fmla="*/ 126 h 240"/>
              <a:gd name="T32" fmla="*/ 200 w 208"/>
              <a:gd name="T33" fmla="*/ 124 h 240"/>
              <a:gd name="T34" fmla="*/ 198 w 208"/>
              <a:gd name="T35" fmla="*/ 122 h 240"/>
              <a:gd name="T36" fmla="*/ 11 w 208"/>
              <a:gd name="T37" fmla="*/ 9 h 240"/>
              <a:gd name="T38" fmla="*/ 9 w 208"/>
              <a:gd name="T39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240">
                <a:moveTo>
                  <a:pt x="9" y="240"/>
                </a:moveTo>
                <a:cubicBezTo>
                  <a:pt x="4" y="240"/>
                  <a:pt x="0" y="236"/>
                  <a:pt x="0" y="22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4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6" y="117"/>
                  <a:pt x="208" y="120"/>
                  <a:pt x="208" y="124"/>
                </a:cubicBezTo>
                <a:cubicBezTo>
                  <a:pt x="208" y="127"/>
                  <a:pt x="206" y="131"/>
                  <a:pt x="202" y="133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3" y="239"/>
                  <a:pt x="11" y="240"/>
                  <a:pt x="9" y="240"/>
                </a:cubicBezTo>
                <a:close/>
                <a:moveTo>
                  <a:pt x="9" y="8"/>
                </a:moveTo>
                <a:cubicBezTo>
                  <a:pt x="8" y="8"/>
                  <a:pt x="8" y="10"/>
                  <a:pt x="8" y="11"/>
                </a:cubicBezTo>
                <a:cubicBezTo>
                  <a:pt x="8" y="229"/>
                  <a:pt x="8" y="229"/>
                  <a:pt x="8" y="229"/>
                </a:cubicBezTo>
                <a:cubicBezTo>
                  <a:pt x="8" y="230"/>
                  <a:pt x="8" y="232"/>
                  <a:pt x="9" y="232"/>
                </a:cubicBezTo>
                <a:cubicBezTo>
                  <a:pt x="10" y="232"/>
                  <a:pt x="10" y="232"/>
                  <a:pt x="11" y="23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9" y="125"/>
                  <a:pt x="200" y="124"/>
                  <a:pt x="200" y="124"/>
                </a:cubicBezTo>
                <a:cubicBezTo>
                  <a:pt x="200" y="123"/>
                  <a:pt x="199" y="122"/>
                  <a:pt x="198" y="122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8"/>
                  <a:pt x="9" y="8"/>
                  <a:pt x="9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1" name="Freeform 1419"/>
          <p:cNvSpPr>
            <a:spLocks noEditPoints="1"/>
          </p:cNvSpPr>
          <p:nvPr/>
        </p:nvSpPr>
        <p:spPr bwMode="auto">
          <a:xfrm>
            <a:off x="9614773" y="3518638"/>
            <a:ext cx="412923" cy="301553"/>
          </a:xfrm>
          <a:custGeom>
            <a:avLst/>
            <a:gdLst>
              <a:gd name="T0" fmla="*/ 233 w 240"/>
              <a:gd name="T1" fmla="*/ 176 h 176"/>
              <a:gd name="T2" fmla="*/ 227 w 240"/>
              <a:gd name="T3" fmla="*/ 174 h 176"/>
              <a:gd name="T4" fmla="*/ 148 w 240"/>
              <a:gd name="T5" fmla="*/ 126 h 176"/>
              <a:gd name="T6" fmla="*/ 148 w 240"/>
              <a:gd name="T7" fmla="*/ 167 h 176"/>
              <a:gd name="T8" fmla="*/ 146 w 240"/>
              <a:gd name="T9" fmla="*/ 173 h 176"/>
              <a:gd name="T10" fmla="*/ 140 w 240"/>
              <a:gd name="T11" fmla="*/ 176 h 176"/>
              <a:gd name="T12" fmla="*/ 140 w 240"/>
              <a:gd name="T13" fmla="*/ 176 h 176"/>
              <a:gd name="T14" fmla="*/ 134 w 240"/>
              <a:gd name="T15" fmla="*/ 174 h 176"/>
              <a:gd name="T16" fmla="*/ 5 w 240"/>
              <a:gd name="T17" fmla="*/ 93 h 176"/>
              <a:gd name="T18" fmla="*/ 0 w 240"/>
              <a:gd name="T19" fmla="*/ 85 h 176"/>
              <a:gd name="T20" fmla="*/ 5 w 240"/>
              <a:gd name="T21" fmla="*/ 78 h 176"/>
              <a:gd name="T22" fmla="*/ 135 w 240"/>
              <a:gd name="T23" fmla="*/ 2 h 176"/>
              <a:gd name="T24" fmla="*/ 140 w 240"/>
              <a:gd name="T25" fmla="*/ 0 h 176"/>
              <a:gd name="T26" fmla="*/ 148 w 240"/>
              <a:gd name="T27" fmla="*/ 9 h 176"/>
              <a:gd name="T28" fmla="*/ 148 w 240"/>
              <a:gd name="T29" fmla="*/ 50 h 176"/>
              <a:gd name="T30" fmla="*/ 227 w 240"/>
              <a:gd name="T31" fmla="*/ 2 h 176"/>
              <a:gd name="T32" fmla="*/ 232 w 240"/>
              <a:gd name="T33" fmla="*/ 0 h 176"/>
              <a:gd name="T34" fmla="*/ 240 w 240"/>
              <a:gd name="T35" fmla="*/ 9 h 176"/>
              <a:gd name="T36" fmla="*/ 240 w 240"/>
              <a:gd name="T37" fmla="*/ 167 h 176"/>
              <a:gd name="T38" fmla="*/ 233 w 240"/>
              <a:gd name="T39" fmla="*/ 176 h 176"/>
              <a:gd name="T40" fmla="*/ 8 w 240"/>
              <a:gd name="T41" fmla="*/ 85 h 176"/>
              <a:gd name="T42" fmla="*/ 9 w 240"/>
              <a:gd name="T43" fmla="*/ 86 h 176"/>
              <a:gd name="T44" fmla="*/ 139 w 240"/>
              <a:gd name="T45" fmla="*/ 168 h 176"/>
              <a:gd name="T46" fmla="*/ 140 w 240"/>
              <a:gd name="T47" fmla="*/ 168 h 176"/>
              <a:gd name="T48" fmla="*/ 140 w 240"/>
              <a:gd name="T49" fmla="*/ 167 h 176"/>
              <a:gd name="T50" fmla="*/ 140 w 240"/>
              <a:gd name="T51" fmla="*/ 119 h 176"/>
              <a:gd name="T52" fmla="*/ 142 w 240"/>
              <a:gd name="T53" fmla="*/ 115 h 176"/>
              <a:gd name="T54" fmla="*/ 146 w 240"/>
              <a:gd name="T55" fmla="*/ 115 h 176"/>
              <a:gd name="T56" fmla="*/ 232 w 240"/>
              <a:gd name="T57" fmla="*/ 168 h 176"/>
              <a:gd name="T58" fmla="*/ 232 w 240"/>
              <a:gd name="T59" fmla="*/ 168 h 176"/>
              <a:gd name="T60" fmla="*/ 232 w 240"/>
              <a:gd name="T61" fmla="*/ 167 h 176"/>
              <a:gd name="T62" fmla="*/ 232 w 240"/>
              <a:gd name="T63" fmla="*/ 9 h 176"/>
              <a:gd name="T64" fmla="*/ 232 w 240"/>
              <a:gd name="T65" fmla="*/ 8 h 176"/>
              <a:gd name="T66" fmla="*/ 231 w 240"/>
              <a:gd name="T67" fmla="*/ 8 h 176"/>
              <a:gd name="T68" fmla="*/ 146 w 240"/>
              <a:gd name="T69" fmla="*/ 61 h 176"/>
              <a:gd name="T70" fmla="*/ 142 w 240"/>
              <a:gd name="T71" fmla="*/ 61 h 176"/>
              <a:gd name="T72" fmla="*/ 140 w 240"/>
              <a:gd name="T73" fmla="*/ 58 h 176"/>
              <a:gd name="T74" fmla="*/ 140 w 240"/>
              <a:gd name="T75" fmla="*/ 9 h 176"/>
              <a:gd name="T76" fmla="*/ 140 w 240"/>
              <a:gd name="T77" fmla="*/ 8 h 176"/>
              <a:gd name="T78" fmla="*/ 139 w 240"/>
              <a:gd name="T79" fmla="*/ 8 h 176"/>
              <a:gd name="T80" fmla="*/ 9 w 240"/>
              <a:gd name="T81" fmla="*/ 85 h 176"/>
              <a:gd name="T82" fmla="*/ 8 w 240"/>
              <a:gd name="T83" fmla="*/ 85 h 176"/>
              <a:gd name="T84" fmla="*/ 8 w 240"/>
              <a:gd name="T85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233" y="176"/>
                </a:moveTo>
                <a:cubicBezTo>
                  <a:pt x="231" y="176"/>
                  <a:pt x="229" y="175"/>
                  <a:pt x="227" y="17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70"/>
                  <a:pt x="147" y="172"/>
                  <a:pt x="146" y="173"/>
                </a:cubicBezTo>
                <a:cubicBezTo>
                  <a:pt x="144" y="175"/>
                  <a:pt x="142" y="176"/>
                  <a:pt x="140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38" y="176"/>
                  <a:pt x="136" y="175"/>
                  <a:pt x="134" y="174"/>
                </a:cubicBezTo>
                <a:cubicBezTo>
                  <a:pt x="5" y="93"/>
                  <a:pt x="5" y="93"/>
                  <a:pt x="5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82"/>
                  <a:pt x="2" y="80"/>
                  <a:pt x="5" y="78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1"/>
                  <a:pt x="138" y="0"/>
                  <a:pt x="140" y="0"/>
                </a:cubicBezTo>
                <a:cubicBezTo>
                  <a:pt x="145" y="0"/>
                  <a:pt x="148" y="4"/>
                  <a:pt x="148" y="9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227" y="2"/>
                  <a:pt x="227" y="2"/>
                  <a:pt x="227" y="2"/>
                </a:cubicBezTo>
                <a:cubicBezTo>
                  <a:pt x="229" y="1"/>
                  <a:pt x="231" y="0"/>
                  <a:pt x="232" y="0"/>
                </a:cubicBezTo>
                <a:cubicBezTo>
                  <a:pt x="236" y="0"/>
                  <a:pt x="240" y="3"/>
                  <a:pt x="240" y="9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73"/>
                  <a:pt x="236" y="176"/>
                  <a:pt x="233" y="176"/>
                </a:cubicBezTo>
                <a:close/>
                <a:moveTo>
                  <a:pt x="8" y="85"/>
                </a:moveTo>
                <a:cubicBezTo>
                  <a:pt x="8" y="85"/>
                  <a:pt x="8" y="86"/>
                  <a:pt x="9" y="86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40" y="168"/>
                  <a:pt x="140" y="168"/>
                </a:cubicBezTo>
                <a:cubicBezTo>
                  <a:pt x="140" y="168"/>
                  <a:pt x="140" y="168"/>
                  <a:pt x="140" y="167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7"/>
                  <a:pt x="141" y="116"/>
                  <a:pt x="142" y="115"/>
                </a:cubicBezTo>
                <a:cubicBezTo>
                  <a:pt x="143" y="114"/>
                  <a:pt x="145" y="114"/>
                  <a:pt x="146" y="115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7"/>
                  <a:pt x="232" y="167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9"/>
                  <a:pt x="232" y="8"/>
                  <a:pt x="232" y="8"/>
                </a:cubicBezTo>
                <a:cubicBezTo>
                  <a:pt x="232" y="8"/>
                  <a:pt x="232" y="8"/>
                  <a:pt x="231" y="8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2"/>
                  <a:pt x="143" y="62"/>
                  <a:pt x="142" y="61"/>
                </a:cubicBezTo>
                <a:cubicBezTo>
                  <a:pt x="141" y="60"/>
                  <a:pt x="140" y="59"/>
                  <a:pt x="140" y="58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8"/>
                  <a:pt x="140" y="8"/>
                  <a:pt x="140" y="8"/>
                </a:cubicBezTo>
                <a:cubicBezTo>
                  <a:pt x="140" y="8"/>
                  <a:pt x="139" y="8"/>
                  <a:pt x="139" y="8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5"/>
                  <a:pt x="8" y="85"/>
                  <a:pt x="8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2" name="Freeform 1420"/>
          <p:cNvSpPr>
            <a:spLocks noEditPoints="1"/>
          </p:cNvSpPr>
          <p:nvPr/>
        </p:nvSpPr>
        <p:spPr bwMode="auto">
          <a:xfrm>
            <a:off x="10371227" y="3518638"/>
            <a:ext cx="412923" cy="301553"/>
          </a:xfrm>
          <a:custGeom>
            <a:avLst/>
            <a:gdLst>
              <a:gd name="T0" fmla="*/ 100 w 240"/>
              <a:gd name="T1" fmla="*/ 176 h 176"/>
              <a:gd name="T2" fmla="*/ 100 w 240"/>
              <a:gd name="T3" fmla="*/ 176 h 176"/>
              <a:gd name="T4" fmla="*/ 92 w 240"/>
              <a:gd name="T5" fmla="*/ 167 h 176"/>
              <a:gd name="T6" fmla="*/ 92 w 240"/>
              <a:gd name="T7" fmla="*/ 126 h 176"/>
              <a:gd name="T8" fmla="*/ 13 w 240"/>
              <a:gd name="T9" fmla="*/ 174 h 176"/>
              <a:gd name="T10" fmla="*/ 8 w 240"/>
              <a:gd name="T11" fmla="*/ 176 h 176"/>
              <a:gd name="T12" fmla="*/ 0 w 240"/>
              <a:gd name="T13" fmla="*/ 167 h 176"/>
              <a:gd name="T14" fmla="*/ 0 w 240"/>
              <a:gd name="T15" fmla="*/ 9 h 176"/>
              <a:gd name="T16" fmla="*/ 7 w 240"/>
              <a:gd name="T17" fmla="*/ 0 h 176"/>
              <a:gd name="T18" fmla="*/ 13 w 240"/>
              <a:gd name="T19" fmla="*/ 2 h 176"/>
              <a:gd name="T20" fmla="*/ 92 w 240"/>
              <a:gd name="T21" fmla="*/ 50 h 176"/>
              <a:gd name="T22" fmla="*/ 92 w 240"/>
              <a:gd name="T23" fmla="*/ 9 h 176"/>
              <a:gd name="T24" fmla="*/ 100 w 240"/>
              <a:gd name="T25" fmla="*/ 0 h 176"/>
              <a:gd name="T26" fmla="*/ 106 w 240"/>
              <a:gd name="T27" fmla="*/ 2 h 176"/>
              <a:gd name="T28" fmla="*/ 235 w 240"/>
              <a:gd name="T29" fmla="*/ 83 h 176"/>
              <a:gd name="T30" fmla="*/ 240 w 240"/>
              <a:gd name="T31" fmla="*/ 91 h 176"/>
              <a:gd name="T32" fmla="*/ 235 w 240"/>
              <a:gd name="T33" fmla="*/ 98 h 176"/>
              <a:gd name="T34" fmla="*/ 105 w 240"/>
              <a:gd name="T35" fmla="*/ 174 h 176"/>
              <a:gd name="T36" fmla="*/ 100 w 240"/>
              <a:gd name="T37" fmla="*/ 176 h 176"/>
              <a:gd name="T38" fmla="*/ 96 w 240"/>
              <a:gd name="T39" fmla="*/ 114 h 176"/>
              <a:gd name="T40" fmla="*/ 98 w 240"/>
              <a:gd name="T41" fmla="*/ 115 h 176"/>
              <a:gd name="T42" fmla="*/ 100 w 240"/>
              <a:gd name="T43" fmla="*/ 118 h 176"/>
              <a:gd name="T44" fmla="*/ 100 w 240"/>
              <a:gd name="T45" fmla="*/ 167 h 176"/>
              <a:gd name="T46" fmla="*/ 100 w 240"/>
              <a:gd name="T47" fmla="*/ 168 h 176"/>
              <a:gd name="T48" fmla="*/ 100 w 240"/>
              <a:gd name="T49" fmla="*/ 168 h 176"/>
              <a:gd name="T50" fmla="*/ 101 w 240"/>
              <a:gd name="T51" fmla="*/ 168 h 176"/>
              <a:gd name="T52" fmla="*/ 231 w 240"/>
              <a:gd name="T53" fmla="*/ 91 h 176"/>
              <a:gd name="T54" fmla="*/ 232 w 240"/>
              <a:gd name="T55" fmla="*/ 91 h 176"/>
              <a:gd name="T56" fmla="*/ 231 w 240"/>
              <a:gd name="T57" fmla="*/ 90 h 176"/>
              <a:gd name="T58" fmla="*/ 101 w 240"/>
              <a:gd name="T59" fmla="*/ 8 h 176"/>
              <a:gd name="T60" fmla="*/ 100 w 240"/>
              <a:gd name="T61" fmla="*/ 8 h 176"/>
              <a:gd name="T62" fmla="*/ 100 w 240"/>
              <a:gd name="T63" fmla="*/ 9 h 176"/>
              <a:gd name="T64" fmla="*/ 100 w 240"/>
              <a:gd name="T65" fmla="*/ 57 h 176"/>
              <a:gd name="T66" fmla="*/ 98 w 240"/>
              <a:gd name="T67" fmla="*/ 61 h 176"/>
              <a:gd name="T68" fmla="*/ 94 w 240"/>
              <a:gd name="T69" fmla="*/ 61 h 176"/>
              <a:gd name="T70" fmla="*/ 8 w 240"/>
              <a:gd name="T71" fmla="*/ 8 h 176"/>
              <a:gd name="T72" fmla="*/ 8 w 240"/>
              <a:gd name="T73" fmla="*/ 8 h 176"/>
              <a:gd name="T74" fmla="*/ 8 w 240"/>
              <a:gd name="T75" fmla="*/ 9 h 176"/>
              <a:gd name="T76" fmla="*/ 8 w 240"/>
              <a:gd name="T77" fmla="*/ 167 h 176"/>
              <a:gd name="T78" fmla="*/ 8 w 240"/>
              <a:gd name="T79" fmla="*/ 168 h 176"/>
              <a:gd name="T80" fmla="*/ 9 w 240"/>
              <a:gd name="T81" fmla="*/ 168 h 176"/>
              <a:gd name="T82" fmla="*/ 94 w 240"/>
              <a:gd name="T83" fmla="*/ 115 h 176"/>
              <a:gd name="T84" fmla="*/ 96 w 240"/>
              <a:gd name="T85" fmla="*/ 11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100" y="176"/>
                </a:moveTo>
                <a:cubicBezTo>
                  <a:pt x="100" y="176"/>
                  <a:pt x="100" y="176"/>
                  <a:pt x="100" y="176"/>
                </a:cubicBezTo>
                <a:cubicBezTo>
                  <a:pt x="95" y="176"/>
                  <a:pt x="92" y="172"/>
                  <a:pt x="92" y="167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1" y="175"/>
                  <a:pt x="9" y="176"/>
                  <a:pt x="8" y="176"/>
                </a:cubicBezTo>
                <a:cubicBezTo>
                  <a:pt x="4" y="176"/>
                  <a:pt x="0" y="173"/>
                  <a:pt x="0" y="1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4" y="0"/>
                  <a:pt x="7" y="0"/>
                </a:cubicBezTo>
                <a:cubicBezTo>
                  <a:pt x="9" y="0"/>
                  <a:pt x="11" y="1"/>
                  <a:pt x="13" y="2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4"/>
                  <a:pt x="95" y="0"/>
                  <a:pt x="100" y="0"/>
                </a:cubicBezTo>
                <a:cubicBezTo>
                  <a:pt x="102" y="0"/>
                  <a:pt x="104" y="1"/>
                  <a:pt x="106" y="2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8" y="85"/>
                  <a:pt x="240" y="88"/>
                  <a:pt x="240" y="91"/>
                </a:cubicBezTo>
                <a:cubicBezTo>
                  <a:pt x="240" y="94"/>
                  <a:pt x="238" y="96"/>
                  <a:pt x="235" y="98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5"/>
                  <a:pt x="102" y="176"/>
                  <a:pt x="100" y="176"/>
                </a:cubicBezTo>
                <a:close/>
                <a:moveTo>
                  <a:pt x="96" y="114"/>
                </a:moveTo>
                <a:cubicBezTo>
                  <a:pt x="97" y="114"/>
                  <a:pt x="97" y="115"/>
                  <a:pt x="98" y="115"/>
                </a:cubicBezTo>
                <a:cubicBezTo>
                  <a:pt x="99" y="116"/>
                  <a:pt x="100" y="117"/>
                  <a:pt x="100" y="118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1" y="168"/>
                  <a:pt x="101" y="168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32" y="91"/>
                  <a:pt x="232" y="90"/>
                  <a:pt x="231" y="9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100" y="8"/>
                  <a:pt x="100" y="8"/>
                  <a:pt x="100" y="9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59"/>
                  <a:pt x="99" y="60"/>
                  <a:pt x="98" y="61"/>
                </a:cubicBezTo>
                <a:cubicBezTo>
                  <a:pt x="97" y="62"/>
                  <a:pt x="95" y="62"/>
                  <a:pt x="94" y="61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9"/>
                  <a:pt x="8" y="9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67"/>
                  <a:pt x="8" y="168"/>
                  <a:pt x="8" y="168"/>
                </a:cubicBezTo>
                <a:cubicBezTo>
                  <a:pt x="8" y="168"/>
                  <a:pt x="8" y="168"/>
                  <a:pt x="9" y="168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5" y="115"/>
                  <a:pt x="95" y="114"/>
                  <a:pt x="96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73" name="Group 872"/>
          <p:cNvGrpSpPr/>
          <p:nvPr/>
        </p:nvGrpSpPr>
        <p:grpSpPr>
          <a:xfrm>
            <a:off x="8913147" y="4211697"/>
            <a:ext cx="303267" cy="412065"/>
            <a:chOff x="2728994" y="5372119"/>
            <a:chExt cx="561978" cy="763588"/>
          </a:xfrm>
          <a:solidFill>
            <a:schemeClr val="accent1"/>
          </a:solidFill>
        </p:grpSpPr>
        <p:sp>
          <p:nvSpPr>
            <p:cNvPr id="941" name="Freeform 1421"/>
            <p:cNvSpPr>
              <a:spLocks noEditPoints="1"/>
            </p:cNvSpPr>
            <p:nvPr/>
          </p:nvSpPr>
          <p:spPr bwMode="auto">
            <a:xfrm>
              <a:off x="2728994" y="5881707"/>
              <a:ext cx="306389" cy="254000"/>
            </a:xfrm>
            <a:custGeom>
              <a:avLst/>
              <a:gdLst>
                <a:gd name="T0" fmla="*/ 48 w 96"/>
                <a:gd name="T1" fmla="*/ 80 h 80"/>
                <a:gd name="T2" fmla="*/ 0 w 96"/>
                <a:gd name="T3" fmla="*/ 40 h 80"/>
                <a:gd name="T4" fmla="*/ 48 w 96"/>
                <a:gd name="T5" fmla="*/ 0 h 80"/>
                <a:gd name="T6" fmla="*/ 96 w 96"/>
                <a:gd name="T7" fmla="*/ 40 h 80"/>
                <a:gd name="T8" fmla="*/ 48 w 96"/>
                <a:gd name="T9" fmla="*/ 80 h 80"/>
                <a:gd name="T10" fmla="*/ 48 w 96"/>
                <a:gd name="T11" fmla="*/ 8 h 80"/>
                <a:gd name="T12" fmla="*/ 8 w 96"/>
                <a:gd name="T13" fmla="*/ 40 h 80"/>
                <a:gd name="T14" fmla="*/ 48 w 96"/>
                <a:gd name="T15" fmla="*/ 72 h 80"/>
                <a:gd name="T16" fmla="*/ 88 w 96"/>
                <a:gd name="T17" fmla="*/ 40 h 80"/>
                <a:gd name="T18" fmla="*/ 48 w 96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48" y="80"/>
                  </a:moveTo>
                  <a:cubicBezTo>
                    <a:pt x="21" y="80"/>
                    <a:pt x="0" y="62"/>
                    <a:pt x="0" y="40"/>
                  </a:cubicBezTo>
                  <a:cubicBezTo>
                    <a:pt x="0" y="18"/>
                    <a:pt x="21" y="0"/>
                    <a:pt x="48" y="0"/>
                  </a:cubicBezTo>
                  <a:cubicBezTo>
                    <a:pt x="74" y="0"/>
                    <a:pt x="96" y="18"/>
                    <a:pt x="96" y="40"/>
                  </a:cubicBezTo>
                  <a:cubicBezTo>
                    <a:pt x="96" y="62"/>
                    <a:pt x="74" y="80"/>
                    <a:pt x="48" y="80"/>
                  </a:cubicBezTo>
                  <a:close/>
                  <a:moveTo>
                    <a:pt x="48" y="8"/>
                  </a:moveTo>
                  <a:cubicBezTo>
                    <a:pt x="26" y="8"/>
                    <a:pt x="8" y="22"/>
                    <a:pt x="8" y="40"/>
                  </a:cubicBezTo>
                  <a:cubicBezTo>
                    <a:pt x="8" y="58"/>
                    <a:pt x="26" y="72"/>
                    <a:pt x="48" y="72"/>
                  </a:cubicBezTo>
                  <a:cubicBezTo>
                    <a:pt x="70" y="72"/>
                    <a:pt x="88" y="58"/>
                    <a:pt x="88" y="40"/>
                  </a:cubicBezTo>
                  <a:cubicBezTo>
                    <a:pt x="88" y="22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2" name="Freeform 1422"/>
            <p:cNvSpPr>
              <a:spLocks/>
            </p:cNvSpPr>
            <p:nvPr/>
          </p:nvSpPr>
          <p:spPr bwMode="auto">
            <a:xfrm>
              <a:off x="3009983" y="5372119"/>
              <a:ext cx="280989" cy="652464"/>
            </a:xfrm>
            <a:custGeom>
              <a:avLst/>
              <a:gdLst>
                <a:gd name="T0" fmla="*/ 4 w 88"/>
                <a:gd name="T1" fmla="*/ 205 h 205"/>
                <a:gd name="T2" fmla="*/ 0 w 88"/>
                <a:gd name="T3" fmla="*/ 201 h 205"/>
                <a:gd name="T4" fmla="*/ 0 w 88"/>
                <a:gd name="T5" fmla="*/ 4 h 205"/>
                <a:gd name="T6" fmla="*/ 3 w 88"/>
                <a:gd name="T7" fmla="*/ 0 h 205"/>
                <a:gd name="T8" fmla="*/ 7 w 88"/>
                <a:gd name="T9" fmla="*/ 1 h 205"/>
                <a:gd name="T10" fmla="*/ 87 w 88"/>
                <a:gd name="T11" fmla="*/ 77 h 205"/>
                <a:gd name="T12" fmla="*/ 87 w 88"/>
                <a:gd name="T13" fmla="*/ 83 h 205"/>
                <a:gd name="T14" fmla="*/ 81 w 88"/>
                <a:gd name="T15" fmla="*/ 83 h 205"/>
                <a:gd name="T16" fmla="*/ 8 w 88"/>
                <a:gd name="T17" fmla="*/ 13 h 205"/>
                <a:gd name="T18" fmla="*/ 8 w 88"/>
                <a:gd name="T19" fmla="*/ 201 h 205"/>
                <a:gd name="T20" fmla="*/ 4 w 88"/>
                <a:gd name="T2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05">
                  <a:moveTo>
                    <a:pt x="4" y="205"/>
                  </a:moveTo>
                  <a:cubicBezTo>
                    <a:pt x="2" y="205"/>
                    <a:pt x="0" y="203"/>
                    <a:pt x="0" y="20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8" y="79"/>
                    <a:pt x="88" y="81"/>
                    <a:pt x="87" y="83"/>
                  </a:cubicBezTo>
                  <a:cubicBezTo>
                    <a:pt x="85" y="84"/>
                    <a:pt x="83" y="84"/>
                    <a:pt x="81" y="8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3"/>
                    <a:pt x="6" y="205"/>
                    <a:pt x="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9621627" y="4211697"/>
            <a:ext cx="385509" cy="412065"/>
            <a:chOff x="4041862" y="5372119"/>
            <a:chExt cx="714378" cy="763588"/>
          </a:xfrm>
          <a:solidFill>
            <a:schemeClr val="accent1"/>
          </a:solidFill>
        </p:grpSpPr>
        <p:sp>
          <p:nvSpPr>
            <p:cNvPr id="937" name="Freeform 1423"/>
            <p:cNvSpPr>
              <a:spLocks noEditPoints="1"/>
            </p:cNvSpPr>
            <p:nvPr/>
          </p:nvSpPr>
          <p:spPr bwMode="auto">
            <a:xfrm>
              <a:off x="4041862" y="5907107"/>
              <a:ext cx="280989" cy="228600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8" name="Freeform 1424"/>
            <p:cNvSpPr>
              <a:spLocks/>
            </p:cNvSpPr>
            <p:nvPr/>
          </p:nvSpPr>
          <p:spPr bwMode="auto">
            <a:xfrm>
              <a:off x="4297450" y="5372119"/>
              <a:ext cx="458789" cy="661989"/>
            </a:xfrm>
            <a:custGeom>
              <a:avLst/>
              <a:gdLst>
                <a:gd name="T0" fmla="*/ 4 w 144"/>
                <a:gd name="T1" fmla="*/ 208 h 208"/>
                <a:gd name="T2" fmla="*/ 4 w 144"/>
                <a:gd name="T3" fmla="*/ 208 h 208"/>
                <a:gd name="T4" fmla="*/ 0 w 144"/>
                <a:gd name="T5" fmla="*/ 204 h 208"/>
                <a:gd name="T6" fmla="*/ 0 w 144"/>
                <a:gd name="T7" fmla="*/ 34 h 208"/>
                <a:gd name="T8" fmla="*/ 3 w 144"/>
                <a:gd name="T9" fmla="*/ 30 h 208"/>
                <a:gd name="T10" fmla="*/ 139 w 144"/>
                <a:gd name="T11" fmla="*/ 0 h 208"/>
                <a:gd name="T12" fmla="*/ 144 w 144"/>
                <a:gd name="T13" fmla="*/ 3 h 208"/>
                <a:gd name="T14" fmla="*/ 141 w 144"/>
                <a:gd name="T15" fmla="*/ 8 h 208"/>
                <a:gd name="T16" fmla="*/ 8 w 144"/>
                <a:gd name="T17" fmla="*/ 37 h 208"/>
                <a:gd name="T18" fmla="*/ 8 w 144"/>
                <a:gd name="T19" fmla="*/ 204 h 208"/>
                <a:gd name="T20" fmla="*/ 4 w 144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8">
                  <a:moveTo>
                    <a:pt x="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1" y="30"/>
                    <a:pt x="3" y="3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1"/>
                    <a:pt x="144" y="3"/>
                  </a:cubicBezTo>
                  <a:cubicBezTo>
                    <a:pt x="144" y="5"/>
                    <a:pt x="143" y="7"/>
                    <a:pt x="141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6" y="208"/>
                    <a:pt x="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9" name="Freeform 1425"/>
            <p:cNvSpPr>
              <a:spLocks noEditPoints="1"/>
            </p:cNvSpPr>
            <p:nvPr/>
          </p:nvSpPr>
          <p:spPr bwMode="auto">
            <a:xfrm>
              <a:off x="4475251" y="5778520"/>
              <a:ext cx="280989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0" name="Freeform 1426"/>
            <p:cNvSpPr>
              <a:spLocks/>
            </p:cNvSpPr>
            <p:nvPr/>
          </p:nvSpPr>
          <p:spPr bwMode="auto">
            <a:xfrm>
              <a:off x="4730840" y="5372119"/>
              <a:ext cx="25400" cy="534988"/>
            </a:xfrm>
            <a:custGeom>
              <a:avLst/>
              <a:gdLst>
                <a:gd name="T0" fmla="*/ 4 w 8"/>
                <a:gd name="T1" fmla="*/ 168 h 168"/>
                <a:gd name="T2" fmla="*/ 0 w 8"/>
                <a:gd name="T3" fmla="*/ 164 h 168"/>
                <a:gd name="T4" fmla="*/ 0 w 8"/>
                <a:gd name="T5" fmla="*/ 4 h 168"/>
                <a:gd name="T6" fmla="*/ 4 w 8"/>
                <a:gd name="T7" fmla="*/ 0 h 168"/>
                <a:gd name="T8" fmla="*/ 8 w 8"/>
                <a:gd name="T9" fmla="*/ 4 h 168"/>
                <a:gd name="T10" fmla="*/ 8 w 8"/>
                <a:gd name="T11" fmla="*/ 164 h 168"/>
                <a:gd name="T12" fmla="*/ 4 w 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8">
                  <a:moveTo>
                    <a:pt x="4" y="168"/>
                  </a:moveTo>
                  <a:cubicBezTo>
                    <a:pt x="2" y="168"/>
                    <a:pt x="0" y="166"/>
                    <a:pt x="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8129279" y="4211697"/>
            <a:ext cx="358095" cy="412065"/>
            <a:chOff x="1276426" y="5372119"/>
            <a:chExt cx="663578" cy="763589"/>
          </a:xfrm>
          <a:solidFill>
            <a:schemeClr val="accent1"/>
          </a:solidFill>
        </p:grpSpPr>
        <p:sp>
          <p:nvSpPr>
            <p:cNvPr id="935" name="Freeform 1427"/>
            <p:cNvSpPr>
              <a:spLocks noEditPoints="1"/>
            </p:cNvSpPr>
            <p:nvPr/>
          </p:nvSpPr>
          <p:spPr bwMode="auto">
            <a:xfrm>
              <a:off x="1276426" y="5372119"/>
              <a:ext cx="650878" cy="763589"/>
            </a:xfrm>
            <a:custGeom>
              <a:avLst/>
              <a:gdLst>
                <a:gd name="T0" fmla="*/ 8 w 204"/>
                <a:gd name="T1" fmla="*/ 240 h 240"/>
                <a:gd name="T2" fmla="*/ 0 w 204"/>
                <a:gd name="T3" fmla="*/ 231 h 240"/>
                <a:gd name="T4" fmla="*/ 0 w 204"/>
                <a:gd name="T5" fmla="*/ 9 h 240"/>
                <a:gd name="T6" fmla="*/ 8 w 204"/>
                <a:gd name="T7" fmla="*/ 0 h 240"/>
                <a:gd name="T8" fmla="*/ 13 w 204"/>
                <a:gd name="T9" fmla="*/ 2 h 240"/>
                <a:gd name="T10" fmla="*/ 199 w 204"/>
                <a:gd name="T11" fmla="*/ 116 h 240"/>
                <a:gd name="T12" fmla="*/ 204 w 204"/>
                <a:gd name="T13" fmla="*/ 124 h 240"/>
                <a:gd name="T14" fmla="*/ 199 w 204"/>
                <a:gd name="T15" fmla="*/ 131 h 240"/>
                <a:gd name="T16" fmla="*/ 13 w 204"/>
                <a:gd name="T17" fmla="*/ 239 h 240"/>
                <a:gd name="T18" fmla="*/ 8 w 204"/>
                <a:gd name="T19" fmla="*/ 240 h 240"/>
                <a:gd name="T20" fmla="*/ 8 w 204"/>
                <a:gd name="T21" fmla="*/ 232 h 240"/>
                <a:gd name="T22" fmla="*/ 8 w 204"/>
                <a:gd name="T23" fmla="*/ 236 h 240"/>
                <a:gd name="T24" fmla="*/ 8 w 204"/>
                <a:gd name="T25" fmla="*/ 232 h 240"/>
                <a:gd name="T26" fmla="*/ 8 w 204"/>
                <a:gd name="T27" fmla="*/ 8 h 240"/>
                <a:gd name="T28" fmla="*/ 8 w 204"/>
                <a:gd name="T29" fmla="*/ 9 h 240"/>
                <a:gd name="T30" fmla="*/ 8 w 204"/>
                <a:gd name="T31" fmla="*/ 231 h 240"/>
                <a:gd name="T32" fmla="*/ 8 w 204"/>
                <a:gd name="T33" fmla="*/ 232 h 240"/>
                <a:gd name="T34" fmla="*/ 9 w 204"/>
                <a:gd name="T35" fmla="*/ 232 h 240"/>
                <a:gd name="T36" fmla="*/ 195 w 204"/>
                <a:gd name="T37" fmla="*/ 124 h 240"/>
                <a:gd name="T38" fmla="*/ 196 w 204"/>
                <a:gd name="T39" fmla="*/ 124 h 240"/>
                <a:gd name="T40" fmla="*/ 195 w 204"/>
                <a:gd name="T41" fmla="*/ 123 h 240"/>
                <a:gd name="T42" fmla="*/ 9 w 204"/>
                <a:gd name="T43" fmla="*/ 8 h 240"/>
                <a:gd name="T44" fmla="*/ 8 w 204"/>
                <a:gd name="T4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240">
                  <a:moveTo>
                    <a:pt x="8" y="240"/>
                  </a:moveTo>
                  <a:cubicBezTo>
                    <a:pt x="3" y="240"/>
                    <a:pt x="0" y="236"/>
                    <a:pt x="0" y="2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" y="0"/>
                    <a:pt x="11" y="1"/>
                    <a:pt x="13" y="2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2" y="118"/>
                    <a:pt x="204" y="121"/>
                    <a:pt x="204" y="124"/>
                  </a:cubicBezTo>
                  <a:cubicBezTo>
                    <a:pt x="204" y="127"/>
                    <a:pt x="202" y="129"/>
                    <a:pt x="199" y="13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1" y="240"/>
                    <a:pt x="9" y="240"/>
                    <a:pt x="8" y="240"/>
                  </a:cubicBezTo>
                  <a:close/>
                  <a:moveTo>
                    <a:pt x="8" y="232"/>
                  </a:moveTo>
                  <a:cubicBezTo>
                    <a:pt x="8" y="236"/>
                    <a:pt x="8" y="236"/>
                    <a:pt x="8" y="236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8" y="8"/>
                  </a:moveTo>
                  <a:cubicBezTo>
                    <a:pt x="8" y="8"/>
                    <a:pt x="8" y="9"/>
                    <a:pt x="8" y="9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8" y="232"/>
                    <a:pt x="8" y="232"/>
                    <a:pt x="9" y="2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3"/>
                    <a:pt x="195" y="12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6" name="Freeform 1428"/>
            <p:cNvSpPr>
              <a:spLocks/>
            </p:cNvSpPr>
            <p:nvPr/>
          </p:nvSpPr>
          <p:spPr bwMode="auto">
            <a:xfrm>
              <a:off x="1914604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7372825" y="4211697"/>
            <a:ext cx="358095" cy="412065"/>
            <a:chOff x="-125342" y="5372119"/>
            <a:chExt cx="663578" cy="763589"/>
          </a:xfrm>
          <a:solidFill>
            <a:schemeClr val="accent1"/>
          </a:solidFill>
        </p:grpSpPr>
        <p:sp>
          <p:nvSpPr>
            <p:cNvPr id="933" name="Freeform 1429"/>
            <p:cNvSpPr>
              <a:spLocks noEditPoints="1"/>
            </p:cNvSpPr>
            <p:nvPr/>
          </p:nvSpPr>
          <p:spPr bwMode="auto">
            <a:xfrm>
              <a:off x="-112642" y="5372119"/>
              <a:ext cx="650878" cy="763589"/>
            </a:xfrm>
            <a:custGeom>
              <a:avLst/>
              <a:gdLst>
                <a:gd name="T0" fmla="*/ 196 w 204"/>
                <a:gd name="T1" fmla="*/ 240 h 240"/>
                <a:gd name="T2" fmla="*/ 191 w 204"/>
                <a:gd name="T3" fmla="*/ 238 h 240"/>
                <a:gd name="T4" fmla="*/ 5 w 204"/>
                <a:gd name="T5" fmla="*/ 124 h 240"/>
                <a:gd name="T6" fmla="*/ 0 w 204"/>
                <a:gd name="T7" fmla="*/ 116 h 240"/>
                <a:gd name="T8" fmla="*/ 5 w 204"/>
                <a:gd name="T9" fmla="*/ 109 h 240"/>
                <a:gd name="T10" fmla="*/ 191 w 204"/>
                <a:gd name="T11" fmla="*/ 1 h 240"/>
                <a:gd name="T12" fmla="*/ 196 w 204"/>
                <a:gd name="T13" fmla="*/ 0 h 240"/>
                <a:gd name="T14" fmla="*/ 204 w 204"/>
                <a:gd name="T15" fmla="*/ 9 h 240"/>
                <a:gd name="T16" fmla="*/ 204 w 204"/>
                <a:gd name="T17" fmla="*/ 231 h 240"/>
                <a:gd name="T18" fmla="*/ 196 w 204"/>
                <a:gd name="T19" fmla="*/ 240 h 240"/>
                <a:gd name="T20" fmla="*/ 8 w 204"/>
                <a:gd name="T21" fmla="*/ 116 h 240"/>
                <a:gd name="T22" fmla="*/ 9 w 204"/>
                <a:gd name="T23" fmla="*/ 117 h 240"/>
                <a:gd name="T24" fmla="*/ 195 w 204"/>
                <a:gd name="T25" fmla="*/ 232 h 240"/>
                <a:gd name="T26" fmla="*/ 196 w 204"/>
                <a:gd name="T27" fmla="*/ 232 h 240"/>
                <a:gd name="T28" fmla="*/ 196 w 204"/>
                <a:gd name="T29" fmla="*/ 231 h 240"/>
                <a:gd name="T30" fmla="*/ 196 w 204"/>
                <a:gd name="T31" fmla="*/ 9 h 240"/>
                <a:gd name="T32" fmla="*/ 196 w 204"/>
                <a:gd name="T33" fmla="*/ 8 h 240"/>
                <a:gd name="T34" fmla="*/ 195 w 204"/>
                <a:gd name="T35" fmla="*/ 8 h 240"/>
                <a:gd name="T36" fmla="*/ 9 w 204"/>
                <a:gd name="T37" fmla="*/ 116 h 240"/>
                <a:gd name="T38" fmla="*/ 8 w 204"/>
                <a:gd name="T39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40">
                  <a:moveTo>
                    <a:pt x="196" y="240"/>
                  </a:moveTo>
                  <a:cubicBezTo>
                    <a:pt x="195" y="240"/>
                    <a:pt x="193" y="239"/>
                    <a:pt x="191" y="238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2" y="122"/>
                    <a:pt x="0" y="119"/>
                    <a:pt x="0" y="116"/>
                  </a:cubicBezTo>
                  <a:cubicBezTo>
                    <a:pt x="0" y="113"/>
                    <a:pt x="2" y="111"/>
                    <a:pt x="5" y="109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0"/>
                    <a:pt x="195" y="0"/>
                    <a:pt x="196" y="0"/>
                  </a:cubicBezTo>
                  <a:cubicBezTo>
                    <a:pt x="201" y="0"/>
                    <a:pt x="204" y="4"/>
                    <a:pt x="204" y="9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37"/>
                    <a:pt x="200" y="240"/>
                    <a:pt x="196" y="240"/>
                  </a:cubicBezTo>
                  <a:close/>
                  <a:moveTo>
                    <a:pt x="8" y="116"/>
                  </a:moveTo>
                  <a:cubicBezTo>
                    <a:pt x="8" y="116"/>
                    <a:pt x="8" y="117"/>
                    <a:pt x="9" y="117"/>
                  </a:cubicBezTo>
                  <a:cubicBezTo>
                    <a:pt x="195" y="232"/>
                    <a:pt x="195" y="232"/>
                    <a:pt x="195" y="232"/>
                  </a:cubicBezTo>
                  <a:cubicBezTo>
                    <a:pt x="196" y="232"/>
                    <a:pt x="196" y="232"/>
                    <a:pt x="196" y="232"/>
                  </a:cubicBezTo>
                  <a:cubicBezTo>
                    <a:pt x="196" y="232"/>
                    <a:pt x="196" y="231"/>
                    <a:pt x="196" y="23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9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4" name="Freeform 1430"/>
            <p:cNvSpPr>
              <a:spLocks/>
            </p:cNvSpPr>
            <p:nvPr/>
          </p:nvSpPr>
          <p:spPr bwMode="auto">
            <a:xfrm>
              <a:off x="-125342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10371227" y="4211697"/>
            <a:ext cx="412923" cy="412065"/>
            <a:chOff x="5430930" y="5372119"/>
            <a:chExt cx="765178" cy="763589"/>
          </a:xfrm>
          <a:solidFill>
            <a:schemeClr val="accent1"/>
          </a:solidFill>
        </p:grpSpPr>
        <p:sp>
          <p:nvSpPr>
            <p:cNvPr id="924" name="Freeform 1431"/>
            <p:cNvSpPr>
              <a:spLocks/>
            </p:cNvSpPr>
            <p:nvPr/>
          </p:nvSpPr>
          <p:spPr bwMode="auto">
            <a:xfrm>
              <a:off x="5508718" y="5818207"/>
              <a:ext cx="25400" cy="317501"/>
            </a:xfrm>
            <a:custGeom>
              <a:avLst/>
              <a:gdLst>
                <a:gd name="T0" fmla="*/ 4 w 8"/>
                <a:gd name="T1" fmla="*/ 100 h 100"/>
                <a:gd name="T2" fmla="*/ 0 w 8"/>
                <a:gd name="T3" fmla="*/ 96 h 100"/>
                <a:gd name="T4" fmla="*/ 0 w 8"/>
                <a:gd name="T5" fmla="*/ 4 h 100"/>
                <a:gd name="T6" fmla="*/ 4 w 8"/>
                <a:gd name="T7" fmla="*/ 0 h 100"/>
                <a:gd name="T8" fmla="*/ 8 w 8"/>
                <a:gd name="T9" fmla="*/ 4 h 100"/>
                <a:gd name="T10" fmla="*/ 8 w 8"/>
                <a:gd name="T11" fmla="*/ 96 h 100"/>
                <a:gd name="T12" fmla="*/ 4 w 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0">
                  <a:moveTo>
                    <a:pt x="4" y="100"/>
                  </a:moveTo>
                  <a:cubicBezTo>
                    <a:pt x="2" y="100"/>
                    <a:pt x="0" y="98"/>
                    <a:pt x="0" y="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6" y="100"/>
                    <a:pt x="4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5" name="Freeform 1432"/>
            <p:cNvSpPr>
              <a:spLocks/>
            </p:cNvSpPr>
            <p:nvPr/>
          </p:nvSpPr>
          <p:spPr bwMode="auto">
            <a:xfrm>
              <a:off x="5508718" y="5372119"/>
              <a:ext cx="25400" cy="314326"/>
            </a:xfrm>
            <a:custGeom>
              <a:avLst/>
              <a:gdLst>
                <a:gd name="T0" fmla="*/ 4 w 8"/>
                <a:gd name="T1" fmla="*/ 99 h 99"/>
                <a:gd name="T2" fmla="*/ 0 w 8"/>
                <a:gd name="T3" fmla="*/ 95 h 99"/>
                <a:gd name="T4" fmla="*/ 0 w 8"/>
                <a:gd name="T5" fmla="*/ 4 h 99"/>
                <a:gd name="T6" fmla="*/ 4 w 8"/>
                <a:gd name="T7" fmla="*/ 0 h 99"/>
                <a:gd name="T8" fmla="*/ 8 w 8"/>
                <a:gd name="T9" fmla="*/ 4 h 99"/>
                <a:gd name="T10" fmla="*/ 8 w 8"/>
                <a:gd name="T11" fmla="*/ 95 h 99"/>
                <a:gd name="T12" fmla="*/ 4 w 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9">
                  <a:moveTo>
                    <a:pt x="4" y="99"/>
                  </a:moveTo>
                  <a:cubicBezTo>
                    <a:pt x="2" y="99"/>
                    <a:pt x="0" y="97"/>
                    <a:pt x="0" y="9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6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6" name="Freeform 1433"/>
            <p:cNvSpPr>
              <a:spLocks/>
            </p:cNvSpPr>
            <p:nvPr/>
          </p:nvSpPr>
          <p:spPr bwMode="auto">
            <a:xfrm>
              <a:off x="6094508" y="5676919"/>
              <a:ext cx="25400" cy="458788"/>
            </a:xfrm>
            <a:custGeom>
              <a:avLst/>
              <a:gdLst>
                <a:gd name="T0" fmla="*/ 4 w 8"/>
                <a:gd name="T1" fmla="*/ 144 h 144"/>
                <a:gd name="T2" fmla="*/ 0 w 8"/>
                <a:gd name="T3" fmla="*/ 140 h 144"/>
                <a:gd name="T4" fmla="*/ 0 w 8"/>
                <a:gd name="T5" fmla="*/ 4 h 144"/>
                <a:gd name="T6" fmla="*/ 4 w 8"/>
                <a:gd name="T7" fmla="*/ 0 h 144"/>
                <a:gd name="T8" fmla="*/ 8 w 8"/>
                <a:gd name="T9" fmla="*/ 4 h 144"/>
                <a:gd name="T10" fmla="*/ 8 w 8"/>
                <a:gd name="T11" fmla="*/ 140 h 144"/>
                <a:gd name="T12" fmla="*/ 4 w 8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7" name="Freeform 1434"/>
            <p:cNvSpPr>
              <a:spLocks/>
            </p:cNvSpPr>
            <p:nvPr/>
          </p:nvSpPr>
          <p:spPr bwMode="auto">
            <a:xfrm>
              <a:off x="6094508" y="5372119"/>
              <a:ext cx="25400" cy="171450"/>
            </a:xfrm>
            <a:custGeom>
              <a:avLst/>
              <a:gdLst>
                <a:gd name="T0" fmla="*/ 4 w 8"/>
                <a:gd name="T1" fmla="*/ 54 h 54"/>
                <a:gd name="T2" fmla="*/ 0 w 8"/>
                <a:gd name="T3" fmla="*/ 50 h 54"/>
                <a:gd name="T4" fmla="*/ 0 w 8"/>
                <a:gd name="T5" fmla="*/ 4 h 54"/>
                <a:gd name="T6" fmla="*/ 4 w 8"/>
                <a:gd name="T7" fmla="*/ 0 h 54"/>
                <a:gd name="T8" fmla="*/ 8 w 8"/>
                <a:gd name="T9" fmla="*/ 4 h 54"/>
                <a:gd name="T10" fmla="*/ 8 w 8"/>
                <a:gd name="T11" fmla="*/ 50 h 54"/>
                <a:gd name="T12" fmla="*/ 4 w 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4">
                  <a:moveTo>
                    <a:pt x="4" y="54"/>
                  </a:moveTo>
                  <a:cubicBezTo>
                    <a:pt x="2" y="54"/>
                    <a:pt x="0" y="53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6" y="54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8" name="Freeform 1435"/>
            <p:cNvSpPr>
              <a:spLocks/>
            </p:cNvSpPr>
            <p:nvPr/>
          </p:nvSpPr>
          <p:spPr bwMode="auto">
            <a:xfrm>
              <a:off x="5800819" y="5970607"/>
              <a:ext cx="25400" cy="16510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9" name="Freeform 1436"/>
            <p:cNvSpPr>
              <a:spLocks/>
            </p:cNvSpPr>
            <p:nvPr/>
          </p:nvSpPr>
          <p:spPr bwMode="auto">
            <a:xfrm>
              <a:off x="5800819" y="5372119"/>
              <a:ext cx="25400" cy="468313"/>
            </a:xfrm>
            <a:custGeom>
              <a:avLst/>
              <a:gdLst>
                <a:gd name="T0" fmla="*/ 4 w 8"/>
                <a:gd name="T1" fmla="*/ 147 h 147"/>
                <a:gd name="T2" fmla="*/ 0 w 8"/>
                <a:gd name="T3" fmla="*/ 143 h 147"/>
                <a:gd name="T4" fmla="*/ 0 w 8"/>
                <a:gd name="T5" fmla="*/ 4 h 147"/>
                <a:gd name="T6" fmla="*/ 4 w 8"/>
                <a:gd name="T7" fmla="*/ 0 h 147"/>
                <a:gd name="T8" fmla="*/ 8 w 8"/>
                <a:gd name="T9" fmla="*/ 4 h 147"/>
                <a:gd name="T10" fmla="*/ 8 w 8"/>
                <a:gd name="T11" fmla="*/ 143 h 147"/>
                <a:gd name="T12" fmla="*/ 4 w 8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7">
                  <a:moveTo>
                    <a:pt x="4" y="147"/>
                  </a:moveTo>
                  <a:cubicBezTo>
                    <a:pt x="2" y="147"/>
                    <a:pt x="0" y="145"/>
                    <a:pt x="0" y="1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0" name="Freeform 1437"/>
            <p:cNvSpPr>
              <a:spLocks noEditPoints="1"/>
            </p:cNvSpPr>
            <p:nvPr/>
          </p:nvSpPr>
          <p:spPr bwMode="auto">
            <a:xfrm>
              <a:off x="5724619" y="5818207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1" name="Freeform 1438"/>
            <p:cNvSpPr>
              <a:spLocks noEditPoints="1"/>
            </p:cNvSpPr>
            <p:nvPr/>
          </p:nvSpPr>
          <p:spPr bwMode="auto">
            <a:xfrm>
              <a:off x="6018307" y="5524519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2" name="Freeform 1439"/>
            <p:cNvSpPr>
              <a:spLocks noEditPoints="1"/>
            </p:cNvSpPr>
            <p:nvPr/>
          </p:nvSpPr>
          <p:spPr bwMode="auto">
            <a:xfrm>
              <a:off x="5430930" y="5664219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7427653" y="4967292"/>
            <a:ext cx="247582" cy="411209"/>
            <a:chOff x="-23741" y="6772296"/>
            <a:chExt cx="458789" cy="762002"/>
          </a:xfrm>
          <a:solidFill>
            <a:schemeClr val="accent1"/>
          </a:solidFill>
        </p:grpSpPr>
        <p:sp>
          <p:nvSpPr>
            <p:cNvPr id="915" name="Freeform 1440"/>
            <p:cNvSpPr>
              <a:spLocks/>
            </p:cNvSpPr>
            <p:nvPr/>
          </p:nvSpPr>
          <p:spPr bwMode="auto">
            <a:xfrm>
              <a:off x="295347" y="6870721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6" name="Freeform 1441"/>
            <p:cNvSpPr>
              <a:spLocks/>
            </p:cNvSpPr>
            <p:nvPr/>
          </p:nvSpPr>
          <p:spPr bwMode="auto">
            <a:xfrm>
              <a:off x="92147" y="6873896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7" name="Freeform 1442"/>
            <p:cNvSpPr>
              <a:spLocks/>
            </p:cNvSpPr>
            <p:nvPr/>
          </p:nvSpPr>
          <p:spPr bwMode="auto">
            <a:xfrm>
              <a:off x="92147" y="7153297"/>
              <a:ext cx="228601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8" name="Freeform 1443"/>
            <p:cNvSpPr>
              <a:spLocks/>
            </p:cNvSpPr>
            <p:nvPr/>
          </p:nvSpPr>
          <p:spPr bwMode="auto">
            <a:xfrm>
              <a:off x="-23741" y="7165997"/>
              <a:ext cx="458789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8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2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9" name="Freeform 1444"/>
            <p:cNvSpPr>
              <a:spLocks/>
            </p:cNvSpPr>
            <p:nvPr/>
          </p:nvSpPr>
          <p:spPr bwMode="auto">
            <a:xfrm>
              <a:off x="92147" y="6772296"/>
              <a:ext cx="228601" cy="127000"/>
            </a:xfrm>
            <a:custGeom>
              <a:avLst/>
              <a:gdLst>
                <a:gd name="T0" fmla="*/ 68 w 72"/>
                <a:gd name="T1" fmla="*/ 40 h 40"/>
                <a:gd name="T2" fmla="*/ 64 w 72"/>
                <a:gd name="T3" fmla="*/ 36 h 40"/>
                <a:gd name="T4" fmla="*/ 36 w 72"/>
                <a:gd name="T5" fmla="*/ 8 h 40"/>
                <a:gd name="T6" fmla="*/ 8 w 72"/>
                <a:gd name="T7" fmla="*/ 36 h 40"/>
                <a:gd name="T8" fmla="*/ 4 w 72"/>
                <a:gd name="T9" fmla="*/ 40 h 40"/>
                <a:gd name="T10" fmla="*/ 0 w 72"/>
                <a:gd name="T11" fmla="*/ 36 h 40"/>
                <a:gd name="T12" fmla="*/ 36 w 72"/>
                <a:gd name="T13" fmla="*/ 0 h 40"/>
                <a:gd name="T14" fmla="*/ 72 w 72"/>
                <a:gd name="T15" fmla="*/ 36 h 40"/>
                <a:gd name="T16" fmla="*/ 68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6" y="40"/>
                    <a:pt x="64" y="38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ubicBezTo>
                    <a:pt x="21" y="8"/>
                    <a:pt x="8" y="21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70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0" name="Freeform 1445"/>
            <p:cNvSpPr>
              <a:spLocks/>
            </p:cNvSpPr>
            <p:nvPr/>
          </p:nvSpPr>
          <p:spPr bwMode="auto">
            <a:xfrm>
              <a:off x="39759" y="7508898"/>
              <a:ext cx="331789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1" name="Freeform 1446"/>
            <p:cNvSpPr>
              <a:spLocks/>
            </p:cNvSpPr>
            <p:nvPr/>
          </p:nvSpPr>
          <p:spPr bwMode="auto">
            <a:xfrm>
              <a:off x="193747" y="7381897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2" name="Freeform 1447"/>
            <p:cNvSpPr>
              <a:spLocks/>
            </p:cNvSpPr>
            <p:nvPr/>
          </p:nvSpPr>
          <p:spPr bwMode="auto">
            <a:xfrm>
              <a:off x="409648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3" name="Freeform 1448"/>
            <p:cNvSpPr>
              <a:spLocks/>
            </p:cNvSpPr>
            <p:nvPr/>
          </p:nvSpPr>
          <p:spPr bwMode="auto">
            <a:xfrm>
              <a:off x="-23741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8101865" y="5015267"/>
            <a:ext cx="412923" cy="328967"/>
            <a:chOff x="1225626" y="6861196"/>
            <a:chExt cx="765178" cy="609601"/>
          </a:xfrm>
          <a:solidFill>
            <a:schemeClr val="accent1"/>
          </a:solidFill>
        </p:grpSpPr>
        <p:sp>
          <p:nvSpPr>
            <p:cNvPr id="913" name="Freeform 1449"/>
            <p:cNvSpPr>
              <a:spLocks/>
            </p:cNvSpPr>
            <p:nvPr/>
          </p:nvSpPr>
          <p:spPr bwMode="auto">
            <a:xfrm>
              <a:off x="1225626" y="6861196"/>
              <a:ext cx="765178" cy="508001"/>
            </a:xfrm>
            <a:custGeom>
              <a:avLst/>
              <a:gdLst>
                <a:gd name="T0" fmla="*/ 221 w 240"/>
                <a:gd name="T1" fmla="*/ 160 h 160"/>
                <a:gd name="T2" fmla="*/ 5 w 240"/>
                <a:gd name="T3" fmla="*/ 160 h 160"/>
                <a:gd name="T4" fmla="*/ 1 w 240"/>
                <a:gd name="T5" fmla="*/ 156 h 160"/>
                <a:gd name="T6" fmla="*/ 5 w 240"/>
                <a:gd name="T7" fmla="*/ 152 h 160"/>
                <a:gd name="T8" fmla="*/ 221 w 240"/>
                <a:gd name="T9" fmla="*/ 152 h 160"/>
                <a:gd name="T10" fmla="*/ 232 w 240"/>
                <a:gd name="T11" fmla="*/ 140 h 160"/>
                <a:gd name="T12" fmla="*/ 232 w 240"/>
                <a:gd name="T13" fmla="*/ 20 h 160"/>
                <a:gd name="T14" fmla="*/ 221 w 240"/>
                <a:gd name="T15" fmla="*/ 8 h 160"/>
                <a:gd name="T16" fmla="*/ 19 w 240"/>
                <a:gd name="T17" fmla="*/ 8 h 160"/>
                <a:gd name="T18" fmla="*/ 8 w 240"/>
                <a:gd name="T19" fmla="*/ 20 h 160"/>
                <a:gd name="T20" fmla="*/ 8 w 240"/>
                <a:gd name="T21" fmla="*/ 112 h 160"/>
                <a:gd name="T22" fmla="*/ 4 w 240"/>
                <a:gd name="T23" fmla="*/ 116 h 160"/>
                <a:gd name="T24" fmla="*/ 0 w 240"/>
                <a:gd name="T25" fmla="*/ 112 h 160"/>
                <a:gd name="T26" fmla="*/ 0 w 240"/>
                <a:gd name="T27" fmla="*/ 20 h 160"/>
                <a:gd name="T28" fmla="*/ 19 w 240"/>
                <a:gd name="T29" fmla="*/ 0 h 160"/>
                <a:gd name="T30" fmla="*/ 221 w 240"/>
                <a:gd name="T31" fmla="*/ 0 h 160"/>
                <a:gd name="T32" fmla="*/ 240 w 240"/>
                <a:gd name="T33" fmla="*/ 20 h 160"/>
                <a:gd name="T34" fmla="*/ 240 w 240"/>
                <a:gd name="T35" fmla="*/ 140 h 160"/>
                <a:gd name="T36" fmla="*/ 221 w 240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5" y="160"/>
                    <a:pt x="5" y="160"/>
                    <a:pt x="5" y="160"/>
                  </a:cubicBezTo>
                  <a:cubicBezTo>
                    <a:pt x="2" y="160"/>
                    <a:pt x="1" y="158"/>
                    <a:pt x="1" y="156"/>
                  </a:cubicBezTo>
                  <a:cubicBezTo>
                    <a:pt x="1" y="154"/>
                    <a:pt x="2" y="152"/>
                    <a:pt x="5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6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20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4" name="Freeform 1450"/>
            <p:cNvSpPr>
              <a:spLocks/>
            </p:cNvSpPr>
            <p:nvPr/>
          </p:nvSpPr>
          <p:spPr bwMode="auto">
            <a:xfrm>
              <a:off x="1225626" y="7242197"/>
              <a:ext cx="127000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8858319" y="4994706"/>
            <a:ext cx="412923" cy="356381"/>
            <a:chOff x="2627394" y="6823096"/>
            <a:chExt cx="765178" cy="660401"/>
          </a:xfrm>
          <a:solidFill>
            <a:schemeClr val="accent1"/>
          </a:solidFill>
        </p:grpSpPr>
        <p:sp>
          <p:nvSpPr>
            <p:cNvPr id="908" name="Freeform 1451"/>
            <p:cNvSpPr>
              <a:spLocks/>
            </p:cNvSpPr>
            <p:nvPr/>
          </p:nvSpPr>
          <p:spPr bwMode="auto">
            <a:xfrm>
              <a:off x="3265571" y="6823096"/>
              <a:ext cx="127000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9" name="Freeform 1452"/>
            <p:cNvSpPr>
              <a:spLocks/>
            </p:cNvSpPr>
            <p:nvPr/>
          </p:nvSpPr>
          <p:spPr bwMode="auto">
            <a:xfrm>
              <a:off x="3262396" y="7254897"/>
              <a:ext cx="130176" cy="228600"/>
            </a:xfrm>
            <a:custGeom>
              <a:avLst/>
              <a:gdLst>
                <a:gd name="T0" fmla="*/ 4 w 41"/>
                <a:gd name="T1" fmla="*/ 72 h 72"/>
                <a:gd name="T2" fmla="*/ 1 w 41"/>
                <a:gd name="T3" fmla="*/ 71 h 72"/>
                <a:gd name="T4" fmla="*/ 1 w 41"/>
                <a:gd name="T5" fmla="*/ 65 h 72"/>
                <a:gd name="T6" fmla="*/ 30 w 41"/>
                <a:gd name="T7" fmla="*/ 36 h 72"/>
                <a:gd name="T8" fmla="*/ 1 w 41"/>
                <a:gd name="T9" fmla="*/ 7 h 72"/>
                <a:gd name="T10" fmla="*/ 1 w 41"/>
                <a:gd name="T11" fmla="*/ 1 h 72"/>
                <a:gd name="T12" fmla="*/ 7 w 41"/>
                <a:gd name="T13" fmla="*/ 1 h 72"/>
                <a:gd name="T14" fmla="*/ 39 w 41"/>
                <a:gd name="T15" fmla="*/ 33 h 72"/>
                <a:gd name="T16" fmla="*/ 39 w 41"/>
                <a:gd name="T17" fmla="*/ 39 h 72"/>
                <a:gd name="T18" fmla="*/ 7 w 41"/>
                <a:gd name="T19" fmla="*/ 71 h 72"/>
                <a:gd name="T20" fmla="*/ 4 w 41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0" name="Freeform 1453"/>
            <p:cNvSpPr>
              <a:spLocks/>
            </p:cNvSpPr>
            <p:nvPr/>
          </p:nvSpPr>
          <p:spPr bwMode="auto">
            <a:xfrm>
              <a:off x="2627394" y="6924697"/>
              <a:ext cx="762003" cy="457201"/>
            </a:xfrm>
            <a:custGeom>
              <a:avLst/>
              <a:gdLst>
                <a:gd name="T0" fmla="*/ 60 w 239"/>
                <a:gd name="T1" fmla="*/ 144 h 144"/>
                <a:gd name="T2" fmla="*/ 4 w 239"/>
                <a:gd name="T3" fmla="*/ 144 h 144"/>
                <a:gd name="T4" fmla="*/ 0 w 239"/>
                <a:gd name="T5" fmla="*/ 140 h 144"/>
                <a:gd name="T6" fmla="*/ 4 w 239"/>
                <a:gd name="T7" fmla="*/ 136 h 144"/>
                <a:gd name="T8" fmla="*/ 60 w 239"/>
                <a:gd name="T9" fmla="*/ 136 h 144"/>
                <a:gd name="T10" fmla="*/ 80 w 239"/>
                <a:gd name="T11" fmla="*/ 126 h 144"/>
                <a:gd name="T12" fmla="*/ 163 w 239"/>
                <a:gd name="T13" fmla="*/ 13 h 144"/>
                <a:gd name="T14" fmla="*/ 189 w 239"/>
                <a:gd name="T15" fmla="*/ 0 h 144"/>
                <a:gd name="T16" fmla="*/ 235 w 239"/>
                <a:gd name="T17" fmla="*/ 0 h 144"/>
                <a:gd name="T18" fmla="*/ 239 w 239"/>
                <a:gd name="T19" fmla="*/ 4 h 144"/>
                <a:gd name="T20" fmla="*/ 235 w 239"/>
                <a:gd name="T21" fmla="*/ 8 h 144"/>
                <a:gd name="T22" fmla="*/ 189 w 239"/>
                <a:gd name="T23" fmla="*/ 8 h 144"/>
                <a:gd name="T24" fmla="*/ 170 w 239"/>
                <a:gd name="T25" fmla="*/ 18 h 144"/>
                <a:gd name="T26" fmla="*/ 86 w 239"/>
                <a:gd name="T27" fmla="*/ 131 h 144"/>
                <a:gd name="T28" fmla="*/ 60 w 239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44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138"/>
                    <a:pt x="2" y="136"/>
                    <a:pt x="4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8" y="136"/>
                    <a:pt x="75" y="132"/>
                    <a:pt x="80" y="126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9" y="5"/>
                    <a:pt x="179" y="0"/>
                    <a:pt x="18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7" y="0"/>
                    <a:pt x="239" y="2"/>
                    <a:pt x="239" y="4"/>
                  </a:cubicBezTo>
                  <a:cubicBezTo>
                    <a:pt x="239" y="6"/>
                    <a:pt x="237" y="8"/>
                    <a:pt x="235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82" y="8"/>
                    <a:pt x="174" y="12"/>
                    <a:pt x="170" y="18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0" y="139"/>
                    <a:pt x="70" y="144"/>
                    <a:pt x="6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1" name="Freeform 1454"/>
            <p:cNvSpPr>
              <a:spLocks/>
            </p:cNvSpPr>
            <p:nvPr/>
          </p:nvSpPr>
          <p:spPr bwMode="auto">
            <a:xfrm>
              <a:off x="3070308" y="7213622"/>
              <a:ext cx="319089" cy="168275"/>
            </a:xfrm>
            <a:custGeom>
              <a:avLst/>
              <a:gdLst>
                <a:gd name="T0" fmla="*/ 96 w 100"/>
                <a:gd name="T1" fmla="*/ 53 h 53"/>
                <a:gd name="T2" fmla="*/ 51 w 100"/>
                <a:gd name="T3" fmla="*/ 53 h 53"/>
                <a:gd name="T4" fmla="*/ 25 w 100"/>
                <a:gd name="T5" fmla="*/ 40 h 53"/>
                <a:gd name="T6" fmla="*/ 1 w 100"/>
                <a:gd name="T7" fmla="*/ 7 h 53"/>
                <a:gd name="T8" fmla="*/ 2 w 100"/>
                <a:gd name="T9" fmla="*/ 2 h 53"/>
                <a:gd name="T10" fmla="*/ 8 w 100"/>
                <a:gd name="T11" fmla="*/ 3 h 53"/>
                <a:gd name="T12" fmla="*/ 31 w 100"/>
                <a:gd name="T13" fmla="*/ 35 h 53"/>
                <a:gd name="T14" fmla="*/ 51 w 100"/>
                <a:gd name="T15" fmla="*/ 45 h 53"/>
                <a:gd name="T16" fmla="*/ 96 w 100"/>
                <a:gd name="T17" fmla="*/ 45 h 53"/>
                <a:gd name="T18" fmla="*/ 100 w 100"/>
                <a:gd name="T19" fmla="*/ 49 h 53"/>
                <a:gd name="T20" fmla="*/ 96 w 10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3">
                  <a:moveTo>
                    <a:pt x="96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0" y="53"/>
                    <a:pt x="31" y="48"/>
                    <a:pt x="25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6" y="41"/>
                    <a:pt x="43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8" y="45"/>
                    <a:pt x="100" y="47"/>
                    <a:pt x="100" y="49"/>
                  </a:cubicBezTo>
                  <a:cubicBezTo>
                    <a:pt x="100" y="51"/>
                    <a:pt x="98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2" name="Freeform 1455"/>
            <p:cNvSpPr>
              <a:spLocks/>
            </p:cNvSpPr>
            <p:nvPr/>
          </p:nvSpPr>
          <p:spPr bwMode="auto">
            <a:xfrm>
              <a:off x="2627394" y="6924697"/>
              <a:ext cx="411164" cy="241300"/>
            </a:xfrm>
            <a:custGeom>
              <a:avLst/>
              <a:gdLst>
                <a:gd name="T0" fmla="*/ 124 w 129"/>
                <a:gd name="T1" fmla="*/ 76 h 76"/>
                <a:gd name="T2" fmla="*/ 121 w 129"/>
                <a:gd name="T3" fmla="*/ 74 h 76"/>
                <a:gd name="T4" fmla="*/ 77 w 129"/>
                <a:gd name="T5" fmla="*/ 18 h 76"/>
                <a:gd name="T6" fmla="*/ 57 w 129"/>
                <a:gd name="T7" fmla="*/ 8 h 76"/>
                <a:gd name="T8" fmla="*/ 4 w 129"/>
                <a:gd name="T9" fmla="*/ 8 h 76"/>
                <a:gd name="T10" fmla="*/ 0 w 129"/>
                <a:gd name="T11" fmla="*/ 4 h 76"/>
                <a:gd name="T12" fmla="*/ 4 w 129"/>
                <a:gd name="T13" fmla="*/ 0 h 76"/>
                <a:gd name="T14" fmla="*/ 57 w 129"/>
                <a:gd name="T15" fmla="*/ 0 h 76"/>
                <a:gd name="T16" fmla="*/ 84 w 129"/>
                <a:gd name="T17" fmla="*/ 13 h 76"/>
                <a:gd name="T18" fmla="*/ 128 w 129"/>
                <a:gd name="T19" fmla="*/ 70 h 76"/>
                <a:gd name="T20" fmla="*/ 127 w 129"/>
                <a:gd name="T21" fmla="*/ 75 h 76"/>
                <a:gd name="T22" fmla="*/ 124 w 129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6">
                  <a:moveTo>
                    <a:pt x="124" y="76"/>
                  </a:moveTo>
                  <a:cubicBezTo>
                    <a:pt x="123" y="76"/>
                    <a:pt x="122" y="75"/>
                    <a:pt x="121" y="7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2" y="12"/>
                    <a:pt x="65" y="8"/>
                    <a:pt x="5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5"/>
                    <a:pt x="84" y="1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1"/>
                    <a:pt x="129" y="74"/>
                    <a:pt x="127" y="75"/>
                  </a:cubicBezTo>
                  <a:cubicBezTo>
                    <a:pt x="126" y="76"/>
                    <a:pt x="125" y="76"/>
                    <a:pt x="12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9614773" y="4974146"/>
            <a:ext cx="412923" cy="390649"/>
            <a:chOff x="4029162" y="6784996"/>
            <a:chExt cx="765178" cy="723902"/>
          </a:xfrm>
          <a:solidFill>
            <a:schemeClr val="accent1"/>
          </a:solidFill>
        </p:grpSpPr>
        <p:sp>
          <p:nvSpPr>
            <p:cNvPr id="905" name="Freeform 1456"/>
            <p:cNvSpPr>
              <a:spLocks/>
            </p:cNvSpPr>
            <p:nvPr/>
          </p:nvSpPr>
          <p:spPr bwMode="auto">
            <a:xfrm>
              <a:off x="4616539" y="6784996"/>
              <a:ext cx="177801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6" name="Freeform 1457"/>
            <p:cNvSpPr>
              <a:spLocks/>
            </p:cNvSpPr>
            <p:nvPr/>
          </p:nvSpPr>
          <p:spPr bwMode="auto">
            <a:xfrm>
              <a:off x="4029162" y="6937397"/>
              <a:ext cx="714378" cy="571501"/>
            </a:xfrm>
            <a:custGeom>
              <a:avLst/>
              <a:gdLst>
                <a:gd name="T0" fmla="*/ 216 w 224"/>
                <a:gd name="T1" fmla="*/ 180 h 180"/>
                <a:gd name="T2" fmla="*/ 8 w 224"/>
                <a:gd name="T3" fmla="*/ 180 h 180"/>
                <a:gd name="T4" fmla="*/ 0 w 224"/>
                <a:gd name="T5" fmla="*/ 172 h 180"/>
                <a:gd name="T6" fmla="*/ 0 w 224"/>
                <a:gd name="T7" fmla="*/ 8 h 180"/>
                <a:gd name="T8" fmla="*/ 8 w 224"/>
                <a:gd name="T9" fmla="*/ 0 h 180"/>
                <a:gd name="T10" fmla="*/ 68 w 224"/>
                <a:gd name="T11" fmla="*/ 0 h 180"/>
                <a:gd name="T12" fmla="*/ 72 w 224"/>
                <a:gd name="T13" fmla="*/ 4 h 180"/>
                <a:gd name="T14" fmla="*/ 68 w 224"/>
                <a:gd name="T15" fmla="*/ 8 h 180"/>
                <a:gd name="T16" fmla="*/ 8 w 224"/>
                <a:gd name="T17" fmla="*/ 8 h 180"/>
                <a:gd name="T18" fmla="*/ 8 w 224"/>
                <a:gd name="T19" fmla="*/ 172 h 180"/>
                <a:gd name="T20" fmla="*/ 216 w 224"/>
                <a:gd name="T21" fmla="*/ 172 h 180"/>
                <a:gd name="T22" fmla="*/ 216 w 224"/>
                <a:gd name="T23" fmla="*/ 76 h 180"/>
                <a:gd name="T24" fmla="*/ 220 w 224"/>
                <a:gd name="T25" fmla="*/ 72 h 180"/>
                <a:gd name="T26" fmla="*/ 224 w 224"/>
                <a:gd name="T27" fmla="*/ 76 h 180"/>
                <a:gd name="T28" fmla="*/ 224 w 224"/>
                <a:gd name="T29" fmla="*/ 172 h 180"/>
                <a:gd name="T30" fmla="*/ 216 w 224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180">
                  <a:moveTo>
                    <a:pt x="216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76"/>
                    <a:pt x="216" y="76"/>
                    <a:pt x="216" y="76"/>
                  </a:cubicBezTo>
                  <a:cubicBezTo>
                    <a:pt x="216" y="74"/>
                    <a:pt x="218" y="72"/>
                    <a:pt x="220" y="72"/>
                  </a:cubicBezTo>
                  <a:cubicBezTo>
                    <a:pt x="222" y="72"/>
                    <a:pt x="224" y="74"/>
                    <a:pt x="224" y="76"/>
                  </a:cubicBezTo>
                  <a:cubicBezTo>
                    <a:pt x="224" y="172"/>
                    <a:pt x="224" y="172"/>
                    <a:pt x="224" y="172"/>
                  </a:cubicBezTo>
                  <a:cubicBezTo>
                    <a:pt x="224" y="176"/>
                    <a:pt x="220" y="180"/>
                    <a:pt x="21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7" name="Freeform 1458"/>
            <p:cNvSpPr>
              <a:spLocks/>
            </p:cNvSpPr>
            <p:nvPr/>
          </p:nvSpPr>
          <p:spPr bwMode="auto">
            <a:xfrm>
              <a:off x="4221250" y="6937397"/>
              <a:ext cx="560390" cy="320676"/>
            </a:xfrm>
            <a:custGeom>
              <a:avLst/>
              <a:gdLst>
                <a:gd name="T0" fmla="*/ 4 w 176"/>
                <a:gd name="T1" fmla="*/ 101 h 101"/>
                <a:gd name="T2" fmla="*/ 0 w 176"/>
                <a:gd name="T3" fmla="*/ 97 h 101"/>
                <a:gd name="T4" fmla="*/ 96 w 176"/>
                <a:gd name="T5" fmla="*/ 0 h 101"/>
                <a:gd name="T6" fmla="*/ 172 w 176"/>
                <a:gd name="T7" fmla="*/ 0 h 101"/>
                <a:gd name="T8" fmla="*/ 176 w 176"/>
                <a:gd name="T9" fmla="*/ 4 h 101"/>
                <a:gd name="T10" fmla="*/ 172 w 176"/>
                <a:gd name="T11" fmla="*/ 8 h 101"/>
                <a:gd name="T12" fmla="*/ 96 w 176"/>
                <a:gd name="T13" fmla="*/ 8 h 101"/>
                <a:gd name="T14" fmla="*/ 8 w 176"/>
                <a:gd name="T15" fmla="*/ 97 h 101"/>
                <a:gd name="T16" fmla="*/ 4 w 17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4" y="101"/>
                  </a:moveTo>
                  <a:cubicBezTo>
                    <a:pt x="2" y="101"/>
                    <a:pt x="0" y="9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7" y="8"/>
                    <a:pt x="8" y="48"/>
                    <a:pt x="8" y="97"/>
                  </a:cubicBezTo>
                  <a:cubicBezTo>
                    <a:pt x="8" y="99"/>
                    <a:pt x="6" y="101"/>
                    <a:pt x="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2" name="Freeform 1459"/>
          <p:cNvSpPr>
            <a:spLocks noEditPoints="1"/>
          </p:cNvSpPr>
          <p:nvPr/>
        </p:nvSpPr>
        <p:spPr bwMode="auto">
          <a:xfrm>
            <a:off x="10371227" y="4967292"/>
            <a:ext cx="412923" cy="411209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3" name="Group 882"/>
          <p:cNvGrpSpPr/>
          <p:nvPr/>
        </p:nvGrpSpPr>
        <p:grpSpPr>
          <a:xfrm>
            <a:off x="7345411" y="5716892"/>
            <a:ext cx="418063" cy="417205"/>
            <a:chOff x="-176142" y="8161361"/>
            <a:chExt cx="774703" cy="773114"/>
          </a:xfrm>
          <a:solidFill>
            <a:schemeClr val="accent1"/>
          </a:solidFill>
        </p:grpSpPr>
        <p:sp>
          <p:nvSpPr>
            <p:cNvPr id="901" name="Freeform 1460"/>
            <p:cNvSpPr>
              <a:spLocks/>
            </p:cNvSpPr>
            <p:nvPr/>
          </p:nvSpPr>
          <p:spPr bwMode="auto">
            <a:xfrm>
              <a:off x="-23741" y="8553474"/>
              <a:ext cx="312739" cy="355601"/>
            </a:xfrm>
            <a:custGeom>
              <a:avLst/>
              <a:gdLst>
                <a:gd name="T0" fmla="*/ 4 w 98"/>
                <a:gd name="T1" fmla="*/ 112 h 112"/>
                <a:gd name="T2" fmla="*/ 2 w 98"/>
                <a:gd name="T3" fmla="*/ 111 h 112"/>
                <a:gd name="T4" fmla="*/ 1 w 98"/>
                <a:gd name="T5" fmla="*/ 105 h 112"/>
                <a:gd name="T6" fmla="*/ 91 w 98"/>
                <a:gd name="T7" fmla="*/ 2 h 112"/>
                <a:gd name="T8" fmla="*/ 97 w 98"/>
                <a:gd name="T9" fmla="*/ 2 h 112"/>
                <a:gd name="T10" fmla="*/ 97 w 98"/>
                <a:gd name="T11" fmla="*/ 7 h 112"/>
                <a:gd name="T12" fmla="*/ 7 w 98"/>
                <a:gd name="T13" fmla="*/ 110 h 112"/>
                <a:gd name="T14" fmla="*/ 4 w 98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12">
                  <a:moveTo>
                    <a:pt x="4" y="112"/>
                  </a:moveTo>
                  <a:cubicBezTo>
                    <a:pt x="3" y="112"/>
                    <a:pt x="2" y="111"/>
                    <a:pt x="2" y="111"/>
                  </a:cubicBezTo>
                  <a:cubicBezTo>
                    <a:pt x="0" y="109"/>
                    <a:pt x="0" y="107"/>
                    <a:pt x="1" y="105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0"/>
                    <a:pt x="95" y="0"/>
                    <a:pt x="97" y="2"/>
                  </a:cubicBezTo>
                  <a:cubicBezTo>
                    <a:pt x="98" y="3"/>
                    <a:pt x="98" y="5"/>
                    <a:pt x="97" y="7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6" y="111"/>
                    <a:pt x="5" y="112"/>
                    <a:pt x="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2" name="Freeform 1461"/>
            <p:cNvSpPr>
              <a:spLocks/>
            </p:cNvSpPr>
            <p:nvPr/>
          </p:nvSpPr>
          <p:spPr bwMode="auto">
            <a:xfrm>
              <a:off x="-150742" y="8467749"/>
              <a:ext cx="357189" cy="314326"/>
            </a:xfrm>
            <a:custGeom>
              <a:avLst/>
              <a:gdLst>
                <a:gd name="T0" fmla="*/ 4 w 112"/>
                <a:gd name="T1" fmla="*/ 99 h 99"/>
                <a:gd name="T2" fmla="*/ 1 w 112"/>
                <a:gd name="T3" fmla="*/ 97 h 99"/>
                <a:gd name="T4" fmla="*/ 2 w 112"/>
                <a:gd name="T5" fmla="*/ 92 h 99"/>
                <a:gd name="T6" fmla="*/ 105 w 112"/>
                <a:gd name="T7" fmla="*/ 2 h 99"/>
                <a:gd name="T8" fmla="*/ 110 w 112"/>
                <a:gd name="T9" fmla="*/ 2 h 99"/>
                <a:gd name="T10" fmla="*/ 110 w 112"/>
                <a:gd name="T11" fmla="*/ 8 h 99"/>
                <a:gd name="T12" fmla="*/ 7 w 112"/>
                <a:gd name="T13" fmla="*/ 98 h 99"/>
                <a:gd name="T14" fmla="*/ 4 w 112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9">
                  <a:moveTo>
                    <a:pt x="4" y="99"/>
                  </a:moveTo>
                  <a:cubicBezTo>
                    <a:pt x="3" y="99"/>
                    <a:pt x="2" y="98"/>
                    <a:pt x="1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0"/>
                    <a:pt x="109" y="0"/>
                    <a:pt x="110" y="2"/>
                  </a:cubicBezTo>
                  <a:cubicBezTo>
                    <a:pt x="112" y="4"/>
                    <a:pt x="112" y="6"/>
                    <a:pt x="110" y="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6" y="98"/>
                    <a:pt x="5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3" name="Freeform 1462"/>
            <p:cNvSpPr>
              <a:spLocks/>
            </p:cNvSpPr>
            <p:nvPr/>
          </p:nvSpPr>
          <p:spPr bwMode="auto">
            <a:xfrm>
              <a:off x="-176142" y="8753500"/>
              <a:ext cx="180976" cy="180975"/>
            </a:xfrm>
            <a:custGeom>
              <a:avLst/>
              <a:gdLst>
                <a:gd name="T0" fmla="*/ 32 w 57"/>
                <a:gd name="T1" fmla="*/ 57 h 57"/>
                <a:gd name="T2" fmla="*/ 9 w 57"/>
                <a:gd name="T3" fmla="*/ 48 h 57"/>
                <a:gd name="T4" fmla="*/ 0 w 57"/>
                <a:gd name="T5" fmla="*/ 25 h 57"/>
                <a:gd name="T6" fmla="*/ 9 w 57"/>
                <a:gd name="T7" fmla="*/ 2 h 57"/>
                <a:gd name="T8" fmla="*/ 15 w 57"/>
                <a:gd name="T9" fmla="*/ 2 h 57"/>
                <a:gd name="T10" fmla="*/ 15 w 57"/>
                <a:gd name="T11" fmla="*/ 8 h 57"/>
                <a:gd name="T12" fmla="*/ 8 w 57"/>
                <a:gd name="T13" fmla="*/ 25 h 57"/>
                <a:gd name="T14" fmla="*/ 15 w 57"/>
                <a:gd name="T15" fmla="*/ 42 h 57"/>
                <a:gd name="T16" fmla="*/ 32 w 57"/>
                <a:gd name="T17" fmla="*/ 49 h 57"/>
                <a:gd name="T18" fmla="*/ 32 w 57"/>
                <a:gd name="T19" fmla="*/ 49 h 57"/>
                <a:gd name="T20" fmla="*/ 49 w 57"/>
                <a:gd name="T21" fmla="*/ 42 h 57"/>
                <a:gd name="T22" fmla="*/ 55 w 57"/>
                <a:gd name="T23" fmla="*/ 42 h 57"/>
                <a:gd name="T24" fmla="*/ 55 w 57"/>
                <a:gd name="T25" fmla="*/ 48 h 57"/>
                <a:gd name="T26" fmla="*/ 32 w 57"/>
                <a:gd name="T27" fmla="*/ 57 h 57"/>
                <a:gd name="T28" fmla="*/ 32 w 57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7">
                  <a:moveTo>
                    <a:pt x="32" y="57"/>
                  </a:moveTo>
                  <a:cubicBezTo>
                    <a:pt x="24" y="57"/>
                    <a:pt x="16" y="54"/>
                    <a:pt x="9" y="48"/>
                  </a:cubicBezTo>
                  <a:cubicBezTo>
                    <a:pt x="3" y="41"/>
                    <a:pt x="0" y="33"/>
                    <a:pt x="0" y="25"/>
                  </a:cubicBezTo>
                  <a:cubicBezTo>
                    <a:pt x="0" y="16"/>
                    <a:pt x="3" y="8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3"/>
                    <a:pt x="17" y="6"/>
                    <a:pt x="15" y="8"/>
                  </a:cubicBezTo>
                  <a:cubicBezTo>
                    <a:pt x="11" y="12"/>
                    <a:pt x="8" y="18"/>
                    <a:pt x="8" y="25"/>
                  </a:cubicBezTo>
                  <a:cubicBezTo>
                    <a:pt x="8" y="31"/>
                    <a:pt x="11" y="37"/>
                    <a:pt x="15" y="42"/>
                  </a:cubicBezTo>
                  <a:cubicBezTo>
                    <a:pt x="20" y="46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9" y="49"/>
                    <a:pt x="45" y="46"/>
                    <a:pt x="49" y="42"/>
                  </a:cubicBezTo>
                  <a:cubicBezTo>
                    <a:pt x="51" y="40"/>
                    <a:pt x="54" y="40"/>
                    <a:pt x="55" y="42"/>
                  </a:cubicBezTo>
                  <a:cubicBezTo>
                    <a:pt x="57" y="43"/>
                    <a:pt x="57" y="46"/>
                    <a:pt x="55" y="48"/>
                  </a:cubicBezTo>
                  <a:cubicBezTo>
                    <a:pt x="49" y="54"/>
                    <a:pt x="41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4" name="Freeform 1463"/>
            <p:cNvSpPr>
              <a:spLocks/>
            </p:cNvSpPr>
            <p:nvPr/>
          </p:nvSpPr>
          <p:spPr bwMode="auto">
            <a:xfrm>
              <a:off x="136597" y="8161361"/>
              <a:ext cx="461964" cy="442913"/>
            </a:xfrm>
            <a:custGeom>
              <a:avLst/>
              <a:gdLst>
                <a:gd name="T0" fmla="*/ 74 w 145"/>
                <a:gd name="T1" fmla="*/ 139 h 139"/>
                <a:gd name="T2" fmla="*/ 42 w 145"/>
                <a:gd name="T3" fmla="*/ 131 h 139"/>
                <a:gd name="T4" fmla="*/ 40 w 145"/>
                <a:gd name="T5" fmla="*/ 126 h 139"/>
                <a:gd name="T6" fmla="*/ 46 w 145"/>
                <a:gd name="T7" fmla="*/ 124 h 139"/>
                <a:gd name="T8" fmla="*/ 116 w 145"/>
                <a:gd name="T9" fmla="*/ 113 h 139"/>
                <a:gd name="T10" fmla="*/ 134 w 145"/>
                <a:gd name="T11" fmla="*/ 68 h 139"/>
                <a:gd name="T12" fmla="*/ 109 w 145"/>
                <a:gd name="T13" fmla="*/ 93 h 139"/>
                <a:gd name="T14" fmla="*/ 105 w 145"/>
                <a:gd name="T15" fmla="*/ 94 h 139"/>
                <a:gd name="T16" fmla="*/ 80 w 145"/>
                <a:gd name="T17" fmla="*/ 86 h 139"/>
                <a:gd name="T18" fmla="*/ 59 w 145"/>
                <a:gd name="T19" fmla="*/ 65 h 139"/>
                <a:gd name="T20" fmla="*/ 51 w 145"/>
                <a:gd name="T21" fmla="*/ 40 h 139"/>
                <a:gd name="T22" fmla="*/ 52 w 145"/>
                <a:gd name="T23" fmla="*/ 36 h 139"/>
                <a:gd name="T24" fmla="*/ 75 w 145"/>
                <a:gd name="T25" fmla="*/ 11 h 139"/>
                <a:gd name="T26" fmla="*/ 32 w 145"/>
                <a:gd name="T27" fmla="*/ 29 h 139"/>
                <a:gd name="T28" fmla="*/ 21 w 145"/>
                <a:gd name="T29" fmla="*/ 99 h 139"/>
                <a:gd name="T30" fmla="*/ 19 w 145"/>
                <a:gd name="T31" fmla="*/ 104 h 139"/>
                <a:gd name="T32" fmla="*/ 14 w 145"/>
                <a:gd name="T33" fmla="*/ 103 h 139"/>
                <a:gd name="T34" fmla="*/ 26 w 145"/>
                <a:gd name="T35" fmla="*/ 23 h 139"/>
                <a:gd name="T36" fmla="*/ 85 w 145"/>
                <a:gd name="T37" fmla="*/ 4 h 139"/>
                <a:gd name="T38" fmla="*/ 88 w 145"/>
                <a:gd name="T39" fmla="*/ 7 h 139"/>
                <a:gd name="T40" fmla="*/ 87 w 145"/>
                <a:gd name="T41" fmla="*/ 11 h 139"/>
                <a:gd name="T42" fmla="*/ 59 w 145"/>
                <a:gd name="T43" fmla="*/ 40 h 139"/>
                <a:gd name="T44" fmla="*/ 67 w 145"/>
                <a:gd name="T45" fmla="*/ 63 h 139"/>
                <a:gd name="T46" fmla="*/ 82 w 145"/>
                <a:gd name="T47" fmla="*/ 78 h 139"/>
                <a:gd name="T48" fmla="*/ 105 w 145"/>
                <a:gd name="T49" fmla="*/ 86 h 139"/>
                <a:gd name="T50" fmla="*/ 134 w 145"/>
                <a:gd name="T51" fmla="*/ 57 h 139"/>
                <a:gd name="T52" fmla="*/ 138 w 145"/>
                <a:gd name="T53" fmla="*/ 56 h 139"/>
                <a:gd name="T54" fmla="*/ 141 w 145"/>
                <a:gd name="T55" fmla="*/ 59 h 139"/>
                <a:gd name="T56" fmla="*/ 122 w 145"/>
                <a:gd name="T57" fmla="*/ 119 h 139"/>
                <a:gd name="T58" fmla="*/ 74 w 145"/>
                <a:gd name="T5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39">
                  <a:moveTo>
                    <a:pt x="74" y="139"/>
                  </a:moveTo>
                  <a:cubicBezTo>
                    <a:pt x="63" y="139"/>
                    <a:pt x="52" y="136"/>
                    <a:pt x="42" y="131"/>
                  </a:cubicBezTo>
                  <a:cubicBezTo>
                    <a:pt x="40" y="130"/>
                    <a:pt x="39" y="128"/>
                    <a:pt x="40" y="126"/>
                  </a:cubicBezTo>
                  <a:cubicBezTo>
                    <a:pt x="41" y="124"/>
                    <a:pt x="44" y="123"/>
                    <a:pt x="46" y="124"/>
                  </a:cubicBezTo>
                  <a:cubicBezTo>
                    <a:pt x="69" y="136"/>
                    <a:pt x="98" y="132"/>
                    <a:pt x="116" y="113"/>
                  </a:cubicBezTo>
                  <a:cubicBezTo>
                    <a:pt x="128" y="101"/>
                    <a:pt x="135" y="85"/>
                    <a:pt x="134" y="68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94"/>
                    <a:pt x="106" y="95"/>
                    <a:pt x="105" y="94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70" y="83"/>
                    <a:pt x="62" y="75"/>
                    <a:pt x="59" y="6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1" y="37"/>
                    <a:pt x="52" y="3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59" y="10"/>
                    <a:pt x="44" y="16"/>
                    <a:pt x="32" y="29"/>
                  </a:cubicBezTo>
                  <a:cubicBezTo>
                    <a:pt x="13" y="47"/>
                    <a:pt x="9" y="76"/>
                    <a:pt x="21" y="99"/>
                  </a:cubicBezTo>
                  <a:cubicBezTo>
                    <a:pt x="22" y="101"/>
                    <a:pt x="21" y="103"/>
                    <a:pt x="19" y="104"/>
                  </a:cubicBezTo>
                  <a:cubicBezTo>
                    <a:pt x="17" y="105"/>
                    <a:pt x="15" y="105"/>
                    <a:pt x="14" y="103"/>
                  </a:cubicBezTo>
                  <a:cubicBezTo>
                    <a:pt x="0" y="76"/>
                    <a:pt x="5" y="44"/>
                    <a:pt x="26" y="23"/>
                  </a:cubicBezTo>
                  <a:cubicBezTo>
                    <a:pt x="42" y="7"/>
                    <a:pt x="63" y="0"/>
                    <a:pt x="85" y="4"/>
                  </a:cubicBezTo>
                  <a:cubicBezTo>
                    <a:pt x="86" y="4"/>
                    <a:pt x="87" y="5"/>
                    <a:pt x="88" y="7"/>
                  </a:cubicBezTo>
                  <a:cubicBezTo>
                    <a:pt x="88" y="8"/>
                    <a:pt x="88" y="10"/>
                    <a:pt x="87" y="1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70"/>
                    <a:pt x="75" y="76"/>
                    <a:pt x="82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5" y="56"/>
                    <a:pt x="137" y="55"/>
                    <a:pt x="138" y="56"/>
                  </a:cubicBezTo>
                  <a:cubicBezTo>
                    <a:pt x="140" y="56"/>
                    <a:pt x="141" y="58"/>
                    <a:pt x="141" y="59"/>
                  </a:cubicBezTo>
                  <a:cubicBezTo>
                    <a:pt x="145" y="81"/>
                    <a:pt x="138" y="103"/>
                    <a:pt x="122" y="119"/>
                  </a:cubicBezTo>
                  <a:cubicBezTo>
                    <a:pt x="109" y="132"/>
                    <a:pt x="92" y="139"/>
                    <a:pt x="7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8101865" y="5722032"/>
            <a:ext cx="412923" cy="412065"/>
            <a:chOff x="1225626" y="8170886"/>
            <a:chExt cx="765178" cy="763589"/>
          </a:xfrm>
          <a:solidFill>
            <a:schemeClr val="accent1"/>
          </a:solidFill>
        </p:grpSpPr>
        <p:sp>
          <p:nvSpPr>
            <p:cNvPr id="891" name="Freeform 1464"/>
            <p:cNvSpPr>
              <a:spLocks/>
            </p:cNvSpPr>
            <p:nvPr/>
          </p:nvSpPr>
          <p:spPr bwMode="auto">
            <a:xfrm>
              <a:off x="15193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2" name="Freeform 1465"/>
            <p:cNvSpPr>
              <a:spLocks/>
            </p:cNvSpPr>
            <p:nvPr/>
          </p:nvSpPr>
          <p:spPr bwMode="auto">
            <a:xfrm>
              <a:off x="16717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3" name="Freeform 1466"/>
            <p:cNvSpPr>
              <a:spLocks/>
            </p:cNvSpPr>
            <p:nvPr/>
          </p:nvSpPr>
          <p:spPr bwMode="auto">
            <a:xfrm>
              <a:off x="16717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4" name="Freeform 1467"/>
            <p:cNvSpPr>
              <a:spLocks/>
            </p:cNvSpPr>
            <p:nvPr/>
          </p:nvSpPr>
          <p:spPr bwMode="auto">
            <a:xfrm>
              <a:off x="15193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5" name="Freeform 1468"/>
            <p:cNvSpPr>
              <a:spLocks/>
            </p:cNvSpPr>
            <p:nvPr/>
          </p:nvSpPr>
          <p:spPr bwMode="auto">
            <a:xfrm>
              <a:off x="1757441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6" name="Freeform 1469"/>
            <p:cNvSpPr>
              <a:spLocks/>
            </p:cNvSpPr>
            <p:nvPr/>
          </p:nvSpPr>
          <p:spPr bwMode="auto">
            <a:xfrm>
              <a:off x="1757441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7" name="Freeform 1470"/>
            <p:cNvSpPr>
              <a:spLocks/>
            </p:cNvSpPr>
            <p:nvPr/>
          </p:nvSpPr>
          <p:spPr bwMode="auto">
            <a:xfrm>
              <a:off x="1238326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8" name="Freeform 1471"/>
            <p:cNvSpPr>
              <a:spLocks/>
            </p:cNvSpPr>
            <p:nvPr/>
          </p:nvSpPr>
          <p:spPr bwMode="auto">
            <a:xfrm>
              <a:off x="1238326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9" name="Freeform 1472"/>
            <p:cNvSpPr>
              <a:spLocks noEditPoints="1"/>
            </p:cNvSpPr>
            <p:nvPr/>
          </p:nvSpPr>
          <p:spPr bwMode="auto">
            <a:xfrm>
              <a:off x="1225626" y="8170886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0" name="Freeform 1473"/>
            <p:cNvSpPr>
              <a:spLocks noEditPoints="1"/>
            </p:cNvSpPr>
            <p:nvPr/>
          </p:nvSpPr>
          <p:spPr bwMode="auto">
            <a:xfrm>
              <a:off x="1417714" y="8361387"/>
              <a:ext cx="381001" cy="382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5" name="Freeform 1474"/>
          <p:cNvSpPr>
            <a:spLocks noEditPoints="1"/>
          </p:cNvSpPr>
          <p:nvPr/>
        </p:nvSpPr>
        <p:spPr bwMode="auto">
          <a:xfrm>
            <a:off x="8872027" y="5720318"/>
            <a:ext cx="385509" cy="413779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86" name="Freeform 1475"/>
          <p:cNvSpPr>
            <a:spLocks noEditPoints="1"/>
          </p:cNvSpPr>
          <p:nvPr/>
        </p:nvSpPr>
        <p:spPr bwMode="auto">
          <a:xfrm>
            <a:off x="9614773" y="5722032"/>
            <a:ext cx="385509" cy="412065"/>
          </a:xfrm>
          <a:custGeom>
            <a:avLst/>
            <a:gdLst>
              <a:gd name="T0" fmla="*/ 109 w 224"/>
              <a:gd name="T1" fmla="*/ 240 h 240"/>
              <a:gd name="T2" fmla="*/ 108 w 224"/>
              <a:gd name="T3" fmla="*/ 240 h 240"/>
              <a:gd name="T4" fmla="*/ 80 w 224"/>
              <a:gd name="T5" fmla="*/ 196 h 240"/>
              <a:gd name="T6" fmla="*/ 87 w 224"/>
              <a:gd name="T7" fmla="*/ 148 h 240"/>
              <a:gd name="T8" fmla="*/ 32 w 224"/>
              <a:gd name="T9" fmla="*/ 148 h 240"/>
              <a:gd name="T10" fmla="*/ 5 w 224"/>
              <a:gd name="T11" fmla="*/ 126 h 240"/>
              <a:gd name="T12" fmla="*/ 12 w 224"/>
              <a:gd name="T13" fmla="*/ 109 h 240"/>
              <a:gd name="T14" fmla="*/ 12 w 224"/>
              <a:gd name="T15" fmla="*/ 109 h 240"/>
              <a:gd name="T16" fmla="*/ 0 w 224"/>
              <a:gd name="T17" fmla="*/ 89 h 240"/>
              <a:gd name="T18" fmla="*/ 11 w 224"/>
              <a:gd name="T19" fmla="*/ 71 h 240"/>
              <a:gd name="T20" fmla="*/ 5 w 224"/>
              <a:gd name="T21" fmla="*/ 55 h 240"/>
              <a:gd name="T22" fmla="*/ 20 w 224"/>
              <a:gd name="T23" fmla="*/ 34 h 240"/>
              <a:gd name="T24" fmla="*/ 16 w 224"/>
              <a:gd name="T25" fmla="*/ 22 h 240"/>
              <a:gd name="T26" fmla="*/ 59 w 224"/>
              <a:gd name="T27" fmla="*/ 0 h 240"/>
              <a:gd name="T28" fmla="*/ 104 w 224"/>
              <a:gd name="T29" fmla="*/ 0 h 240"/>
              <a:gd name="T30" fmla="*/ 147 w 224"/>
              <a:gd name="T31" fmla="*/ 9 h 240"/>
              <a:gd name="T32" fmla="*/ 172 w 224"/>
              <a:gd name="T33" fmla="*/ 16 h 240"/>
              <a:gd name="T34" fmla="*/ 204 w 224"/>
              <a:gd name="T35" fmla="*/ 16 h 240"/>
              <a:gd name="T36" fmla="*/ 207 w 224"/>
              <a:gd name="T37" fmla="*/ 17 h 240"/>
              <a:gd name="T38" fmla="*/ 224 w 224"/>
              <a:gd name="T39" fmla="*/ 68 h 240"/>
              <a:gd name="T40" fmla="*/ 212 w 224"/>
              <a:gd name="T41" fmla="*/ 126 h 240"/>
              <a:gd name="T42" fmla="*/ 209 w 224"/>
              <a:gd name="T43" fmla="*/ 128 h 240"/>
              <a:gd name="T44" fmla="*/ 153 w 224"/>
              <a:gd name="T45" fmla="*/ 158 h 240"/>
              <a:gd name="T46" fmla="*/ 119 w 224"/>
              <a:gd name="T47" fmla="*/ 231 h 240"/>
              <a:gd name="T48" fmla="*/ 109 w 224"/>
              <a:gd name="T49" fmla="*/ 240 h 240"/>
              <a:gd name="T50" fmla="*/ 24 w 224"/>
              <a:gd name="T51" fmla="*/ 76 h 240"/>
              <a:gd name="T52" fmla="*/ 8 w 224"/>
              <a:gd name="T53" fmla="*/ 89 h 240"/>
              <a:gd name="T54" fmla="*/ 15 w 224"/>
              <a:gd name="T55" fmla="*/ 102 h 240"/>
              <a:gd name="T56" fmla="*/ 24 w 224"/>
              <a:gd name="T57" fmla="*/ 104 h 240"/>
              <a:gd name="T58" fmla="*/ 28 w 224"/>
              <a:gd name="T59" fmla="*/ 108 h 240"/>
              <a:gd name="T60" fmla="*/ 25 w 224"/>
              <a:gd name="T61" fmla="*/ 112 h 240"/>
              <a:gd name="T62" fmla="*/ 13 w 224"/>
              <a:gd name="T63" fmla="*/ 126 h 240"/>
              <a:gd name="T64" fmla="*/ 32 w 224"/>
              <a:gd name="T65" fmla="*/ 140 h 240"/>
              <a:gd name="T66" fmla="*/ 92 w 224"/>
              <a:gd name="T67" fmla="*/ 140 h 240"/>
              <a:gd name="T68" fmla="*/ 96 w 224"/>
              <a:gd name="T69" fmla="*/ 142 h 240"/>
              <a:gd name="T70" fmla="*/ 96 w 224"/>
              <a:gd name="T71" fmla="*/ 145 h 240"/>
              <a:gd name="T72" fmla="*/ 88 w 224"/>
              <a:gd name="T73" fmla="*/ 196 h 240"/>
              <a:gd name="T74" fmla="*/ 109 w 224"/>
              <a:gd name="T75" fmla="*/ 232 h 240"/>
              <a:gd name="T76" fmla="*/ 109 w 224"/>
              <a:gd name="T77" fmla="*/ 232 h 240"/>
              <a:gd name="T78" fmla="*/ 111 w 224"/>
              <a:gd name="T79" fmla="*/ 231 h 240"/>
              <a:gd name="T80" fmla="*/ 147 w 224"/>
              <a:gd name="T81" fmla="*/ 153 h 240"/>
              <a:gd name="T82" fmla="*/ 206 w 224"/>
              <a:gd name="T83" fmla="*/ 121 h 240"/>
              <a:gd name="T84" fmla="*/ 216 w 224"/>
              <a:gd name="T85" fmla="*/ 68 h 240"/>
              <a:gd name="T86" fmla="*/ 203 w 224"/>
              <a:gd name="T87" fmla="*/ 24 h 240"/>
              <a:gd name="T88" fmla="*/ 172 w 224"/>
              <a:gd name="T89" fmla="*/ 24 h 240"/>
              <a:gd name="T90" fmla="*/ 144 w 224"/>
              <a:gd name="T91" fmla="*/ 17 h 240"/>
              <a:gd name="T92" fmla="*/ 104 w 224"/>
              <a:gd name="T93" fmla="*/ 8 h 240"/>
              <a:gd name="T94" fmla="*/ 59 w 224"/>
              <a:gd name="T95" fmla="*/ 8 h 240"/>
              <a:gd name="T96" fmla="*/ 24 w 224"/>
              <a:gd name="T97" fmla="*/ 22 h 240"/>
              <a:gd name="T98" fmla="*/ 33 w 224"/>
              <a:gd name="T99" fmla="*/ 32 h 240"/>
              <a:gd name="T100" fmla="*/ 36 w 224"/>
              <a:gd name="T101" fmla="*/ 36 h 240"/>
              <a:gd name="T102" fmla="*/ 32 w 224"/>
              <a:gd name="T103" fmla="*/ 40 h 240"/>
              <a:gd name="T104" fmla="*/ 13 w 224"/>
              <a:gd name="T105" fmla="*/ 55 h 240"/>
              <a:gd name="T106" fmla="*/ 25 w 224"/>
              <a:gd name="T107" fmla="*/ 68 h 240"/>
              <a:gd name="T108" fmla="*/ 28 w 224"/>
              <a:gd name="T109" fmla="*/ 72 h 240"/>
              <a:gd name="T110" fmla="*/ 24 w 224"/>
              <a:gd name="T111" fmla="*/ 76 h 240"/>
              <a:gd name="T112" fmla="*/ 24 w 224"/>
              <a:gd name="T113" fmla="*/ 7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4" h="240">
                <a:moveTo>
                  <a:pt x="109" y="240"/>
                </a:moveTo>
                <a:cubicBezTo>
                  <a:pt x="109" y="240"/>
                  <a:pt x="108" y="240"/>
                  <a:pt x="108" y="240"/>
                </a:cubicBezTo>
                <a:cubicBezTo>
                  <a:pt x="100" y="239"/>
                  <a:pt x="80" y="232"/>
                  <a:pt x="80" y="196"/>
                </a:cubicBezTo>
                <a:cubicBezTo>
                  <a:pt x="80" y="178"/>
                  <a:pt x="85" y="158"/>
                  <a:pt x="87" y="148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15" y="148"/>
                  <a:pt x="5" y="140"/>
                  <a:pt x="5" y="126"/>
                </a:cubicBezTo>
                <a:cubicBezTo>
                  <a:pt x="5" y="118"/>
                  <a:pt x="8" y="113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6" y="107"/>
                  <a:pt x="0" y="101"/>
                  <a:pt x="0" y="89"/>
                </a:cubicBezTo>
                <a:cubicBezTo>
                  <a:pt x="0" y="80"/>
                  <a:pt x="5" y="74"/>
                  <a:pt x="11" y="71"/>
                </a:cubicBezTo>
                <a:cubicBezTo>
                  <a:pt x="7" y="67"/>
                  <a:pt x="5" y="62"/>
                  <a:pt x="5" y="55"/>
                </a:cubicBezTo>
                <a:cubicBezTo>
                  <a:pt x="5" y="43"/>
                  <a:pt x="12" y="37"/>
                  <a:pt x="20" y="34"/>
                </a:cubicBezTo>
                <a:cubicBezTo>
                  <a:pt x="18" y="31"/>
                  <a:pt x="16" y="27"/>
                  <a:pt x="16" y="22"/>
                </a:cubicBezTo>
                <a:cubicBezTo>
                  <a:pt x="16" y="4"/>
                  <a:pt x="33" y="0"/>
                  <a:pt x="5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3" y="0"/>
                  <a:pt x="136" y="5"/>
                  <a:pt x="147" y="9"/>
                </a:cubicBezTo>
                <a:cubicBezTo>
                  <a:pt x="156" y="13"/>
                  <a:pt x="163" y="16"/>
                  <a:pt x="172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5" y="16"/>
                  <a:pt x="206" y="16"/>
                  <a:pt x="207" y="17"/>
                </a:cubicBezTo>
                <a:cubicBezTo>
                  <a:pt x="207" y="17"/>
                  <a:pt x="224" y="29"/>
                  <a:pt x="224" y="68"/>
                </a:cubicBezTo>
                <a:cubicBezTo>
                  <a:pt x="224" y="106"/>
                  <a:pt x="212" y="125"/>
                  <a:pt x="212" y="126"/>
                </a:cubicBezTo>
                <a:cubicBezTo>
                  <a:pt x="211" y="127"/>
                  <a:pt x="210" y="128"/>
                  <a:pt x="209" y="128"/>
                </a:cubicBezTo>
                <a:cubicBezTo>
                  <a:pt x="209" y="128"/>
                  <a:pt x="174" y="137"/>
                  <a:pt x="153" y="158"/>
                </a:cubicBezTo>
                <a:cubicBezTo>
                  <a:pt x="132" y="179"/>
                  <a:pt x="120" y="211"/>
                  <a:pt x="119" y="231"/>
                </a:cubicBezTo>
                <a:cubicBezTo>
                  <a:pt x="118" y="236"/>
                  <a:pt x="114" y="240"/>
                  <a:pt x="109" y="240"/>
                </a:cubicBezTo>
                <a:close/>
                <a:moveTo>
                  <a:pt x="24" y="76"/>
                </a:moveTo>
                <a:cubicBezTo>
                  <a:pt x="19" y="76"/>
                  <a:pt x="8" y="77"/>
                  <a:pt x="8" y="89"/>
                </a:cubicBezTo>
                <a:cubicBezTo>
                  <a:pt x="8" y="95"/>
                  <a:pt x="10" y="100"/>
                  <a:pt x="15" y="102"/>
                </a:cubicBezTo>
                <a:cubicBezTo>
                  <a:pt x="19" y="104"/>
                  <a:pt x="24" y="104"/>
                  <a:pt x="24" y="104"/>
                </a:cubicBezTo>
                <a:cubicBezTo>
                  <a:pt x="26" y="104"/>
                  <a:pt x="28" y="106"/>
                  <a:pt x="28" y="108"/>
                </a:cubicBezTo>
                <a:cubicBezTo>
                  <a:pt x="28" y="110"/>
                  <a:pt x="27" y="112"/>
                  <a:pt x="25" y="112"/>
                </a:cubicBezTo>
                <a:cubicBezTo>
                  <a:pt x="24" y="112"/>
                  <a:pt x="13" y="115"/>
                  <a:pt x="13" y="126"/>
                </a:cubicBezTo>
                <a:cubicBezTo>
                  <a:pt x="13" y="138"/>
                  <a:pt x="23" y="140"/>
                  <a:pt x="32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4" y="140"/>
                  <a:pt x="95" y="141"/>
                  <a:pt x="96" y="142"/>
                </a:cubicBezTo>
                <a:cubicBezTo>
                  <a:pt x="96" y="143"/>
                  <a:pt x="97" y="144"/>
                  <a:pt x="96" y="145"/>
                </a:cubicBezTo>
                <a:cubicBezTo>
                  <a:pt x="96" y="145"/>
                  <a:pt x="88" y="174"/>
                  <a:pt x="88" y="196"/>
                </a:cubicBezTo>
                <a:cubicBezTo>
                  <a:pt x="88" y="217"/>
                  <a:pt x="96" y="230"/>
                  <a:pt x="109" y="232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10" y="232"/>
                  <a:pt x="111" y="231"/>
                  <a:pt x="111" y="231"/>
                </a:cubicBezTo>
                <a:cubicBezTo>
                  <a:pt x="112" y="209"/>
                  <a:pt x="124" y="175"/>
                  <a:pt x="147" y="153"/>
                </a:cubicBezTo>
                <a:cubicBezTo>
                  <a:pt x="167" y="132"/>
                  <a:pt x="198" y="123"/>
                  <a:pt x="206" y="121"/>
                </a:cubicBezTo>
                <a:cubicBezTo>
                  <a:pt x="208" y="116"/>
                  <a:pt x="216" y="98"/>
                  <a:pt x="216" y="68"/>
                </a:cubicBezTo>
                <a:cubicBezTo>
                  <a:pt x="216" y="39"/>
                  <a:pt x="206" y="27"/>
                  <a:pt x="203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1" y="24"/>
                  <a:pt x="153" y="21"/>
                  <a:pt x="144" y="17"/>
                </a:cubicBezTo>
                <a:cubicBezTo>
                  <a:pt x="133" y="13"/>
                  <a:pt x="122" y="8"/>
                  <a:pt x="10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24" y="8"/>
                  <a:pt x="24" y="16"/>
                  <a:pt x="24" y="22"/>
                </a:cubicBezTo>
                <a:cubicBezTo>
                  <a:pt x="24" y="30"/>
                  <a:pt x="31" y="31"/>
                  <a:pt x="33" y="32"/>
                </a:cubicBezTo>
                <a:cubicBezTo>
                  <a:pt x="35" y="32"/>
                  <a:pt x="36" y="34"/>
                  <a:pt x="36" y="36"/>
                </a:cubicBezTo>
                <a:cubicBezTo>
                  <a:pt x="36" y="38"/>
                  <a:pt x="34" y="39"/>
                  <a:pt x="32" y="40"/>
                </a:cubicBezTo>
                <a:cubicBezTo>
                  <a:pt x="32" y="40"/>
                  <a:pt x="13" y="40"/>
                  <a:pt x="13" y="55"/>
                </a:cubicBezTo>
                <a:cubicBezTo>
                  <a:pt x="13" y="67"/>
                  <a:pt x="23" y="68"/>
                  <a:pt x="25" y="68"/>
                </a:cubicBezTo>
                <a:cubicBezTo>
                  <a:pt x="27" y="68"/>
                  <a:pt x="28" y="70"/>
                  <a:pt x="28" y="72"/>
                </a:cubicBezTo>
                <a:cubicBezTo>
                  <a:pt x="28" y="74"/>
                  <a:pt x="26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7" name="Group 886"/>
          <p:cNvGrpSpPr/>
          <p:nvPr/>
        </p:nvGrpSpPr>
        <p:grpSpPr>
          <a:xfrm>
            <a:off x="10371227" y="5722032"/>
            <a:ext cx="424917" cy="412065"/>
            <a:chOff x="5430930" y="8170886"/>
            <a:chExt cx="787403" cy="763589"/>
          </a:xfrm>
          <a:solidFill>
            <a:schemeClr val="accent1"/>
          </a:solidFill>
        </p:grpSpPr>
        <p:sp>
          <p:nvSpPr>
            <p:cNvPr id="888" name="Freeform 1476"/>
            <p:cNvSpPr>
              <a:spLocks noEditPoints="1"/>
            </p:cNvSpPr>
            <p:nvPr/>
          </p:nvSpPr>
          <p:spPr bwMode="auto">
            <a:xfrm>
              <a:off x="5430930" y="8170886"/>
              <a:ext cx="787403" cy="763589"/>
            </a:xfrm>
            <a:custGeom>
              <a:avLst/>
              <a:gdLst>
                <a:gd name="T0" fmla="*/ 105 w 247"/>
                <a:gd name="T1" fmla="*/ 240 h 240"/>
                <a:gd name="T2" fmla="*/ 104 w 247"/>
                <a:gd name="T3" fmla="*/ 240 h 240"/>
                <a:gd name="T4" fmla="*/ 101 w 247"/>
                <a:gd name="T5" fmla="*/ 237 h 240"/>
                <a:gd name="T6" fmla="*/ 86 w 247"/>
                <a:gd name="T7" fmla="*/ 192 h 240"/>
                <a:gd name="T8" fmla="*/ 48 w 247"/>
                <a:gd name="T9" fmla="*/ 154 h 240"/>
                <a:gd name="T10" fmla="*/ 3 w 247"/>
                <a:gd name="T11" fmla="*/ 139 h 240"/>
                <a:gd name="T12" fmla="*/ 0 w 247"/>
                <a:gd name="T13" fmla="*/ 136 h 240"/>
                <a:gd name="T14" fmla="*/ 2 w 247"/>
                <a:gd name="T15" fmla="*/ 132 h 240"/>
                <a:gd name="T16" fmla="*/ 33 w 247"/>
                <a:gd name="T17" fmla="*/ 109 h 240"/>
                <a:gd name="T18" fmla="*/ 35 w 247"/>
                <a:gd name="T19" fmla="*/ 108 h 240"/>
                <a:gd name="T20" fmla="*/ 71 w 247"/>
                <a:gd name="T21" fmla="*/ 108 h 240"/>
                <a:gd name="T22" fmla="*/ 72 w 247"/>
                <a:gd name="T23" fmla="*/ 107 h 240"/>
                <a:gd name="T24" fmla="*/ 131 w 247"/>
                <a:gd name="T25" fmla="*/ 19 h 240"/>
                <a:gd name="T26" fmla="*/ 206 w 247"/>
                <a:gd name="T27" fmla="*/ 0 h 240"/>
                <a:gd name="T28" fmla="*/ 235 w 247"/>
                <a:gd name="T29" fmla="*/ 1 h 240"/>
                <a:gd name="T30" fmla="*/ 239 w 247"/>
                <a:gd name="T31" fmla="*/ 5 h 240"/>
                <a:gd name="T32" fmla="*/ 221 w 247"/>
                <a:gd name="T33" fmla="*/ 109 h 240"/>
                <a:gd name="T34" fmla="*/ 133 w 247"/>
                <a:gd name="T35" fmla="*/ 168 h 240"/>
                <a:gd name="T36" fmla="*/ 132 w 247"/>
                <a:gd name="T37" fmla="*/ 169 h 240"/>
                <a:gd name="T38" fmla="*/ 132 w 247"/>
                <a:gd name="T39" fmla="*/ 205 h 240"/>
                <a:gd name="T40" fmla="*/ 131 w 247"/>
                <a:gd name="T41" fmla="*/ 207 h 240"/>
                <a:gd name="T42" fmla="*/ 108 w 247"/>
                <a:gd name="T43" fmla="*/ 238 h 240"/>
                <a:gd name="T44" fmla="*/ 105 w 247"/>
                <a:gd name="T45" fmla="*/ 240 h 240"/>
                <a:gd name="T46" fmla="*/ 12 w 247"/>
                <a:gd name="T47" fmla="*/ 134 h 240"/>
                <a:gd name="T48" fmla="*/ 52 w 247"/>
                <a:gd name="T49" fmla="*/ 147 h 240"/>
                <a:gd name="T50" fmla="*/ 53 w 247"/>
                <a:gd name="T51" fmla="*/ 148 h 240"/>
                <a:gd name="T52" fmla="*/ 92 w 247"/>
                <a:gd name="T53" fmla="*/ 187 h 240"/>
                <a:gd name="T54" fmla="*/ 93 w 247"/>
                <a:gd name="T55" fmla="*/ 188 h 240"/>
                <a:gd name="T56" fmla="*/ 106 w 247"/>
                <a:gd name="T57" fmla="*/ 228 h 240"/>
                <a:gd name="T58" fmla="*/ 124 w 247"/>
                <a:gd name="T59" fmla="*/ 204 h 240"/>
                <a:gd name="T60" fmla="*/ 124 w 247"/>
                <a:gd name="T61" fmla="*/ 166 h 240"/>
                <a:gd name="T62" fmla="*/ 126 w 247"/>
                <a:gd name="T63" fmla="*/ 163 h 240"/>
                <a:gd name="T64" fmla="*/ 129 w 247"/>
                <a:gd name="T65" fmla="*/ 161 h 240"/>
                <a:gd name="T66" fmla="*/ 216 w 247"/>
                <a:gd name="T67" fmla="*/ 103 h 240"/>
                <a:gd name="T68" fmla="*/ 231 w 247"/>
                <a:gd name="T69" fmla="*/ 9 h 240"/>
                <a:gd name="T70" fmla="*/ 206 w 247"/>
                <a:gd name="T71" fmla="*/ 8 h 240"/>
                <a:gd name="T72" fmla="*/ 137 w 247"/>
                <a:gd name="T73" fmla="*/ 24 h 240"/>
                <a:gd name="T74" fmla="*/ 79 w 247"/>
                <a:gd name="T75" fmla="*/ 111 h 240"/>
                <a:gd name="T76" fmla="*/ 77 w 247"/>
                <a:gd name="T77" fmla="*/ 114 h 240"/>
                <a:gd name="T78" fmla="*/ 74 w 247"/>
                <a:gd name="T79" fmla="*/ 116 h 240"/>
                <a:gd name="T80" fmla="*/ 36 w 247"/>
                <a:gd name="T81" fmla="*/ 116 h 240"/>
                <a:gd name="T82" fmla="*/ 12 w 247"/>
                <a:gd name="T83" fmla="*/ 1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40">
                  <a:moveTo>
                    <a:pt x="105" y="240"/>
                  </a:moveTo>
                  <a:cubicBezTo>
                    <a:pt x="104" y="240"/>
                    <a:pt x="104" y="240"/>
                    <a:pt x="104" y="240"/>
                  </a:cubicBezTo>
                  <a:cubicBezTo>
                    <a:pt x="102" y="240"/>
                    <a:pt x="101" y="239"/>
                    <a:pt x="101" y="237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" y="139"/>
                    <a:pt x="0" y="138"/>
                    <a:pt x="0" y="136"/>
                  </a:cubicBezTo>
                  <a:cubicBezTo>
                    <a:pt x="0" y="135"/>
                    <a:pt x="0" y="133"/>
                    <a:pt x="2" y="132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8"/>
                    <a:pt x="34" y="108"/>
                    <a:pt x="3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86" y="78"/>
                    <a:pt x="99" y="50"/>
                    <a:pt x="131" y="19"/>
                  </a:cubicBezTo>
                  <a:cubicBezTo>
                    <a:pt x="146" y="3"/>
                    <a:pt x="180" y="0"/>
                    <a:pt x="206" y="0"/>
                  </a:cubicBezTo>
                  <a:cubicBezTo>
                    <a:pt x="222" y="0"/>
                    <a:pt x="235" y="1"/>
                    <a:pt x="235" y="1"/>
                  </a:cubicBezTo>
                  <a:cubicBezTo>
                    <a:pt x="237" y="2"/>
                    <a:pt x="238" y="3"/>
                    <a:pt x="239" y="5"/>
                  </a:cubicBezTo>
                  <a:cubicBezTo>
                    <a:pt x="239" y="8"/>
                    <a:pt x="247" y="84"/>
                    <a:pt x="221" y="109"/>
                  </a:cubicBezTo>
                  <a:cubicBezTo>
                    <a:pt x="190" y="141"/>
                    <a:pt x="162" y="154"/>
                    <a:pt x="133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06"/>
                    <a:pt x="132" y="207"/>
                    <a:pt x="131" y="20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7" y="239"/>
                    <a:pt x="106" y="240"/>
                    <a:pt x="105" y="240"/>
                  </a:cubicBezTo>
                  <a:close/>
                  <a:moveTo>
                    <a:pt x="12" y="134"/>
                  </a:moveTo>
                  <a:cubicBezTo>
                    <a:pt x="52" y="147"/>
                    <a:pt x="52" y="147"/>
                    <a:pt x="52" y="147"/>
                  </a:cubicBezTo>
                  <a:cubicBezTo>
                    <a:pt x="52" y="147"/>
                    <a:pt x="53" y="148"/>
                    <a:pt x="53" y="148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3" y="188"/>
                    <a:pt x="93" y="188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5"/>
                    <a:pt x="125" y="163"/>
                    <a:pt x="126" y="163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8" y="147"/>
                    <a:pt x="185" y="134"/>
                    <a:pt x="216" y="103"/>
                  </a:cubicBezTo>
                  <a:cubicBezTo>
                    <a:pt x="236" y="84"/>
                    <a:pt x="232" y="24"/>
                    <a:pt x="231" y="9"/>
                  </a:cubicBezTo>
                  <a:cubicBezTo>
                    <a:pt x="226" y="9"/>
                    <a:pt x="217" y="8"/>
                    <a:pt x="206" y="8"/>
                  </a:cubicBezTo>
                  <a:cubicBezTo>
                    <a:pt x="171" y="8"/>
                    <a:pt x="147" y="14"/>
                    <a:pt x="137" y="24"/>
                  </a:cubicBezTo>
                  <a:cubicBezTo>
                    <a:pt x="106" y="55"/>
                    <a:pt x="93" y="82"/>
                    <a:pt x="79" y="111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5"/>
                    <a:pt x="75" y="116"/>
                    <a:pt x="74" y="116"/>
                  </a:cubicBezTo>
                  <a:cubicBezTo>
                    <a:pt x="36" y="116"/>
                    <a:pt x="36" y="116"/>
                    <a:pt x="36" y="116"/>
                  </a:cubicBezTo>
                  <a:lnTo>
                    <a:pt x="1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9" name="Freeform 1477"/>
            <p:cNvSpPr>
              <a:spLocks/>
            </p:cNvSpPr>
            <p:nvPr/>
          </p:nvSpPr>
          <p:spPr bwMode="auto">
            <a:xfrm>
              <a:off x="5430930" y="8731275"/>
              <a:ext cx="204788" cy="203200"/>
            </a:xfrm>
            <a:custGeom>
              <a:avLst/>
              <a:gdLst>
                <a:gd name="T0" fmla="*/ 5 w 64"/>
                <a:gd name="T1" fmla="*/ 64 h 64"/>
                <a:gd name="T2" fmla="*/ 4 w 64"/>
                <a:gd name="T3" fmla="*/ 64 h 64"/>
                <a:gd name="T4" fmla="*/ 1 w 64"/>
                <a:gd name="T5" fmla="*/ 63 h 64"/>
                <a:gd name="T6" fmla="*/ 0 w 64"/>
                <a:gd name="T7" fmla="*/ 60 h 64"/>
                <a:gd name="T8" fmla="*/ 12 w 64"/>
                <a:gd name="T9" fmla="*/ 16 h 64"/>
                <a:gd name="T10" fmla="*/ 43 w 64"/>
                <a:gd name="T11" fmla="*/ 0 h 64"/>
                <a:gd name="T12" fmla="*/ 48 w 64"/>
                <a:gd name="T13" fmla="*/ 3 h 64"/>
                <a:gd name="T14" fmla="*/ 45 w 64"/>
                <a:gd name="T15" fmla="*/ 8 h 64"/>
                <a:gd name="T16" fmla="*/ 18 w 64"/>
                <a:gd name="T17" fmla="*/ 21 h 64"/>
                <a:gd name="T18" fmla="*/ 8 w 64"/>
                <a:gd name="T19" fmla="*/ 56 h 64"/>
                <a:gd name="T20" fmla="*/ 45 w 64"/>
                <a:gd name="T21" fmla="*/ 48 h 64"/>
                <a:gd name="T22" fmla="*/ 56 w 64"/>
                <a:gd name="T23" fmla="*/ 19 h 64"/>
                <a:gd name="T24" fmla="*/ 61 w 64"/>
                <a:gd name="T25" fmla="*/ 16 h 64"/>
                <a:gd name="T26" fmla="*/ 64 w 64"/>
                <a:gd name="T27" fmla="*/ 21 h 64"/>
                <a:gd name="T28" fmla="*/ 51 w 64"/>
                <a:gd name="T29" fmla="*/ 54 h 64"/>
                <a:gd name="T30" fmla="*/ 5 w 64"/>
                <a:gd name="T3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" y="64"/>
                  </a:moveTo>
                  <a:cubicBezTo>
                    <a:pt x="5" y="64"/>
                    <a:pt x="4" y="64"/>
                    <a:pt x="4" y="64"/>
                  </a:cubicBezTo>
                  <a:cubicBezTo>
                    <a:pt x="3" y="64"/>
                    <a:pt x="2" y="64"/>
                    <a:pt x="1" y="63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56"/>
                    <a:pt x="2" y="26"/>
                    <a:pt x="12" y="16"/>
                  </a:cubicBezTo>
                  <a:cubicBezTo>
                    <a:pt x="22" y="6"/>
                    <a:pt x="42" y="0"/>
                    <a:pt x="43" y="0"/>
                  </a:cubicBezTo>
                  <a:cubicBezTo>
                    <a:pt x="45" y="0"/>
                    <a:pt x="47" y="1"/>
                    <a:pt x="48" y="3"/>
                  </a:cubicBezTo>
                  <a:cubicBezTo>
                    <a:pt x="48" y="5"/>
                    <a:pt x="47" y="7"/>
                    <a:pt x="45" y="8"/>
                  </a:cubicBezTo>
                  <a:cubicBezTo>
                    <a:pt x="45" y="8"/>
                    <a:pt x="26" y="13"/>
                    <a:pt x="18" y="21"/>
                  </a:cubicBezTo>
                  <a:cubicBezTo>
                    <a:pt x="12" y="26"/>
                    <a:pt x="9" y="44"/>
                    <a:pt x="8" y="56"/>
                  </a:cubicBezTo>
                  <a:cubicBezTo>
                    <a:pt x="21" y="56"/>
                    <a:pt x="40" y="54"/>
                    <a:pt x="45" y="48"/>
                  </a:cubicBezTo>
                  <a:cubicBezTo>
                    <a:pt x="52" y="42"/>
                    <a:pt x="55" y="25"/>
                    <a:pt x="56" y="19"/>
                  </a:cubicBezTo>
                  <a:cubicBezTo>
                    <a:pt x="56" y="17"/>
                    <a:pt x="58" y="16"/>
                    <a:pt x="61" y="16"/>
                  </a:cubicBezTo>
                  <a:cubicBezTo>
                    <a:pt x="63" y="16"/>
                    <a:pt x="64" y="18"/>
                    <a:pt x="64" y="21"/>
                  </a:cubicBezTo>
                  <a:cubicBezTo>
                    <a:pt x="64" y="22"/>
                    <a:pt x="61" y="44"/>
                    <a:pt x="51" y="54"/>
                  </a:cubicBezTo>
                  <a:cubicBezTo>
                    <a:pt x="41" y="63"/>
                    <a:pt x="13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0" name="Freeform 1478"/>
            <p:cNvSpPr>
              <a:spLocks noEditPoints="1"/>
            </p:cNvSpPr>
            <p:nvPr/>
          </p:nvSpPr>
          <p:spPr bwMode="auto">
            <a:xfrm>
              <a:off x="5877019" y="8310586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265015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Social</a:t>
            </a:r>
            <a:endParaRPr lang="fr-FR" dirty="0"/>
          </a:p>
        </p:txBody>
      </p:sp>
      <p:grpSp>
        <p:nvGrpSpPr>
          <p:cNvPr id="52" name="Group 51"/>
          <p:cNvGrpSpPr/>
          <p:nvPr/>
        </p:nvGrpSpPr>
        <p:grpSpPr>
          <a:xfrm>
            <a:off x="9315824" y="1726577"/>
            <a:ext cx="634585" cy="634751"/>
            <a:chOff x="3328988" y="3201988"/>
            <a:chExt cx="392113" cy="392113"/>
          </a:xfrm>
        </p:grpSpPr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315824" y="4497958"/>
            <a:ext cx="634585" cy="632180"/>
            <a:chOff x="7513638" y="2679700"/>
            <a:chExt cx="392113" cy="390525"/>
          </a:xfrm>
        </p:grpSpPr>
        <p:sp>
          <p:nvSpPr>
            <p:cNvPr id="56" name="Oval 78"/>
            <p:cNvSpPr>
              <a:spLocks noChangeArrowheads="1"/>
            </p:cNvSpPr>
            <p:nvPr/>
          </p:nvSpPr>
          <p:spPr bwMode="auto">
            <a:xfrm>
              <a:off x="7513638" y="2679700"/>
              <a:ext cx="392113" cy="390525"/>
            </a:xfrm>
            <a:prstGeom prst="ellipse">
              <a:avLst/>
            </a:prstGeom>
            <a:solidFill>
              <a:srgbClr val="FF7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9"/>
            <p:cNvSpPr>
              <a:spLocks noEditPoints="1"/>
            </p:cNvSpPr>
            <p:nvPr/>
          </p:nvSpPr>
          <p:spPr bwMode="auto">
            <a:xfrm>
              <a:off x="7608888" y="2767013"/>
              <a:ext cx="198438" cy="198438"/>
            </a:xfrm>
            <a:custGeom>
              <a:avLst/>
              <a:gdLst>
                <a:gd name="T0" fmla="*/ 14 w 101"/>
                <a:gd name="T1" fmla="*/ 101 h 101"/>
                <a:gd name="T2" fmla="*/ 0 w 101"/>
                <a:gd name="T3" fmla="*/ 87 h 101"/>
                <a:gd name="T4" fmla="*/ 14 w 101"/>
                <a:gd name="T5" fmla="*/ 73 h 101"/>
                <a:gd name="T6" fmla="*/ 27 w 101"/>
                <a:gd name="T7" fmla="*/ 87 h 101"/>
                <a:gd name="T8" fmla="*/ 14 w 101"/>
                <a:gd name="T9" fmla="*/ 101 h 101"/>
                <a:gd name="T10" fmla="*/ 46 w 101"/>
                <a:gd name="T11" fmla="*/ 101 h 101"/>
                <a:gd name="T12" fmla="*/ 0 w 101"/>
                <a:gd name="T13" fmla="*/ 55 h 101"/>
                <a:gd name="T14" fmla="*/ 0 w 101"/>
                <a:gd name="T15" fmla="*/ 34 h 101"/>
                <a:gd name="T16" fmla="*/ 66 w 101"/>
                <a:gd name="T17" fmla="*/ 101 h 101"/>
                <a:gd name="T18" fmla="*/ 46 w 101"/>
                <a:gd name="T19" fmla="*/ 101 h 101"/>
                <a:gd name="T20" fmla="*/ 80 w 101"/>
                <a:gd name="T21" fmla="*/ 101 h 101"/>
                <a:gd name="T22" fmla="*/ 57 w 101"/>
                <a:gd name="T23" fmla="*/ 44 h 101"/>
                <a:gd name="T24" fmla="*/ 0 w 101"/>
                <a:gd name="T25" fmla="*/ 20 h 101"/>
                <a:gd name="T26" fmla="*/ 0 w 101"/>
                <a:gd name="T27" fmla="*/ 0 h 101"/>
                <a:gd name="T28" fmla="*/ 101 w 101"/>
                <a:gd name="T29" fmla="*/ 101 h 101"/>
                <a:gd name="T30" fmla="*/ 80 w 101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01">
                  <a:moveTo>
                    <a:pt x="14" y="101"/>
                  </a:moveTo>
                  <a:cubicBezTo>
                    <a:pt x="6" y="101"/>
                    <a:pt x="0" y="95"/>
                    <a:pt x="0" y="87"/>
                  </a:cubicBezTo>
                  <a:cubicBezTo>
                    <a:pt x="0" y="80"/>
                    <a:pt x="6" y="73"/>
                    <a:pt x="14" y="73"/>
                  </a:cubicBezTo>
                  <a:cubicBezTo>
                    <a:pt x="21" y="73"/>
                    <a:pt x="27" y="80"/>
                    <a:pt x="27" y="87"/>
                  </a:cubicBezTo>
                  <a:cubicBezTo>
                    <a:pt x="27" y="95"/>
                    <a:pt x="21" y="101"/>
                    <a:pt x="14" y="101"/>
                  </a:cubicBezTo>
                  <a:close/>
                  <a:moveTo>
                    <a:pt x="46" y="101"/>
                  </a:moveTo>
                  <a:cubicBezTo>
                    <a:pt x="46" y="75"/>
                    <a:pt x="25" y="55"/>
                    <a:pt x="0" y="5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7" y="35"/>
                    <a:pt x="66" y="64"/>
                    <a:pt x="66" y="101"/>
                  </a:cubicBezTo>
                  <a:lnTo>
                    <a:pt x="46" y="101"/>
                  </a:lnTo>
                  <a:close/>
                  <a:moveTo>
                    <a:pt x="80" y="101"/>
                  </a:moveTo>
                  <a:cubicBezTo>
                    <a:pt x="80" y="79"/>
                    <a:pt x="72" y="59"/>
                    <a:pt x="57" y="44"/>
                  </a:cubicBezTo>
                  <a:cubicBezTo>
                    <a:pt x="42" y="29"/>
                    <a:pt x="21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1" y="45"/>
                    <a:pt x="101" y="101"/>
                  </a:cubicBezTo>
                  <a:lnTo>
                    <a:pt x="8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315824" y="3112267"/>
            <a:ext cx="634585" cy="634751"/>
            <a:chOff x="3854450" y="3200400"/>
            <a:chExt cx="392113" cy="392113"/>
          </a:xfrm>
        </p:grpSpPr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3854450" y="3200400"/>
              <a:ext cx="392113" cy="392113"/>
            </a:xfrm>
            <a:prstGeom prst="ellipse">
              <a:avLst/>
            </a:prstGeom>
            <a:solidFill>
              <a:srgbClr val="19B4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3938588" y="3300413"/>
              <a:ext cx="223838" cy="193675"/>
            </a:xfrm>
            <a:custGeom>
              <a:avLst/>
              <a:gdLst>
                <a:gd name="T0" fmla="*/ 113 w 114"/>
                <a:gd name="T1" fmla="*/ 23 h 99"/>
                <a:gd name="T2" fmla="*/ 90 w 114"/>
                <a:gd name="T3" fmla="*/ 69 h 99"/>
                <a:gd name="T4" fmla="*/ 51 w 114"/>
                <a:gd name="T5" fmla="*/ 99 h 99"/>
                <a:gd name="T6" fmla="*/ 34 w 114"/>
                <a:gd name="T7" fmla="*/ 80 h 99"/>
                <a:gd name="T8" fmla="*/ 25 w 114"/>
                <a:gd name="T9" fmla="*/ 47 h 99"/>
                <a:gd name="T10" fmla="*/ 14 w 114"/>
                <a:gd name="T11" fmla="*/ 29 h 99"/>
                <a:gd name="T12" fmla="*/ 6 w 114"/>
                <a:gd name="T13" fmla="*/ 34 h 99"/>
                <a:gd name="T14" fmla="*/ 0 w 114"/>
                <a:gd name="T15" fmla="*/ 27 h 99"/>
                <a:gd name="T16" fmla="*/ 17 w 114"/>
                <a:gd name="T17" fmla="*/ 12 h 99"/>
                <a:gd name="T18" fmla="*/ 33 w 114"/>
                <a:gd name="T19" fmla="*/ 2 h 99"/>
                <a:gd name="T20" fmla="*/ 50 w 114"/>
                <a:gd name="T21" fmla="*/ 20 h 99"/>
                <a:gd name="T22" fmla="*/ 54 w 114"/>
                <a:gd name="T23" fmla="*/ 46 h 99"/>
                <a:gd name="T24" fmla="*/ 63 w 114"/>
                <a:gd name="T25" fmla="*/ 63 h 99"/>
                <a:gd name="T26" fmla="*/ 73 w 114"/>
                <a:gd name="T27" fmla="*/ 52 h 99"/>
                <a:gd name="T28" fmla="*/ 81 w 114"/>
                <a:gd name="T29" fmla="*/ 35 h 99"/>
                <a:gd name="T30" fmla="*/ 73 w 114"/>
                <a:gd name="T31" fmla="*/ 26 h 99"/>
                <a:gd name="T32" fmla="*/ 65 w 114"/>
                <a:gd name="T33" fmla="*/ 27 h 99"/>
                <a:gd name="T34" fmla="*/ 97 w 114"/>
                <a:gd name="T35" fmla="*/ 1 h 99"/>
                <a:gd name="T36" fmla="*/ 113 w 114"/>
                <a:gd name="T3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99">
                  <a:moveTo>
                    <a:pt x="113" y="23"/>
                  </a:moveTo>
                  <a:cubicBezTo>
                    <a:pt x="113" y="34"/>
                    <a:pt x="105" y="50"/>
                    <a:pt x="90" y="69"/>
                  </a:cubicBezTo>
                  <a:cubicBezTo>
                    <a:pt x="75" y="89"/>
                    <a:pt x="62" y="99"/>
                    <a:pt x="51" y="99"/>
                  </a:cubicBezTo>
                  <a:cubicBezTo>
                    <a:pt x="45" y="99"/>
                    <a:pt x="39" y="93"/>
                    <a:pt x="34" y="80"/>
                  </a:cubicBezTo>
                  <a:cubicBezTo>
                    <a:pt x="31" y="69"/>
                    <a:pt x="28" y="58"/>
                    <a:pt x="25" y="47"/>
                  </a:cubicBezTo>
                  <a:cubicBezTo>
                    <a:pt x="22" y="35"/>
                    <a:pt x="18" y="29"/>
                    <a:pt x="14" y="29"/>
                  </a:cubicBezTo>
                  <a:cubicBezTo>
                    <a:pt x="14" y="29"/>
                    <a:pt x="11" y="30"/>
                    <a:pt x="6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2"/>
                    <a:pt x="11" y="17"/>
                    <a:pt x="17" y="12"/>
                  </a:cubicBezTo>
                  <a:cubicBezTo>
                    <a:pt x="24" y="6"/>
                    <a:pt x="30" y="3"/>
                    <a:pt x="33" y="2"/>
                  </a:cubicBezTo>
                  <a:cubicBezTo>
                    <a:pt x="42" y="1"/>
                    <a:pt x="48" y="7"/>
                    <a:pt x="50" y="20"/>
                  </a:cubicBezTo>
                  <a:cubicBezTo>
                    <a:pt x="52" y="34"/>
                    <a:pt x="53" y="43"/>
                    <a:pt x="54" y="46"/>
                  </a:cubicBezTo>
                  <a:cubicBezTo>
                    <a:pt x="57" y="58"/>
                    <a:pt x="60" y="63"/>
                    <a:pt x="63" y="63"/>
                  </a:cubicBezTo>
                  <a:cubicBezTo>
                    <a:pt x="65" y="63"/>
                    <a:pt x="69" y="60"/>
                    <a:pt x="73" y="52"/>
                  </a:cubicBezTo>
                  <a:cubicBezTo>
                    <a:pt x="78" y="45"/>
                    <a:pt x="81" y="39"/>
                    <a:pt x="81" y="35"/>
                  </a:cubicBezTo>
                  <a:cubicBezTo>
                    <a:pt x="82" y="29"/>
                    <a:pt x="79" y="26"/>
                    <a:pt x="73" y="26"/>
                  </a:cubicBezTo>
                  <a:cubicBezTo>
                    <a:pt x="71" y="26"/>
                    <a:pt x="68" y="26"/>
                    <a:pt x="65" y="27"/>
                  </a:cubicBezTo>
                  <a:cubicBezTo>
                    <a:pt x="70" y="9"/>
                    <a:pt x="81" y="0"/>
                    <a:pt x="97" y="1"/>
                  </a:cubicBezTo>
                  <a:cubicBezTo>
                    <a:pt x="108" y="1"/>
                    <a:pt x="114" y="9"/>
                    <a:pt x="1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098280" y="4496672"/>
            <a:ext cx="634585" cy="634751"/>
            <a:chOff x="2809875" y="1631950"/>
            <a:chExt cx="392113" cy="392113"/>
          </a:xfrm>
        </p:grpSpPr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2809875" y="1631950"/>
              <a:ext cx="392113" cy="392113"/>
            </a:xfrm>
            <a:prstGeom prst="ellipse">
              <a:avLst/>
            </a:prstGeom>
            <a:solidFill>
              <a:srgbClr val="147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035300" y="1762125"/>
              <a:ext cx="65088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6"/>
            <p:cNvSpPr>
              <a:spLocks noEditPoints="1"/>
            </p:cNvSpPr>
            <p:nvPr/>
          </p:nvSpPr>
          <p:spPr bwMode="auto">
            <a:xfrm>
              <a:off x="2886075" y="1754188"/>
              <a:ext cx="120650" cy="146050"/>
            </a:xfrm>
            <a:custGeom>
              <a:avLst/>
              <a:gdLst>
                <a:gd name="T0" fmla="*/ 50 w 61"/>
                <a:gd name="T1" fmla="*/ 35 h 75"/>
                <a:gd name="T2" fmla="*/ 56 w 61"/>
                <a:gd name="T3" fmla="*/ 31 h 75"/>
                <a:gd name="T4" fmla="*/ 59 w 61"/>
                <a:gd name="T5" fmla="*/ 20 h 75"/>
                <a:gd name="T6" fmla="*/ 56 w 61"/>
                <a:gd name="T7" fmla="*/ 8 h 75"/>
                <a:gd name="T8" fmla="*/ 36 w 61"/>
                <a:gd name="T9" fmla="*/ 0 h 75"/>
                <a:gd name="T10" fmla="*/ 0 w 61"/>
                <a:gd name="T11" fmla="*/ 0 h 75"/>
                <a:gd name="T12" fmla="*/ 0 w 61"/>
                <a:gd name="T13" fmla="*/ 75 h 75"/>
                <a:gd name="T14" fmla="*/ 34 w 61"/>
                <a:gd name="T15" fmla="*/ 75 h 75"/>
                <a:gd name="T16" fmla="*/ 44 w 61"/>
                <a:gd name="T17" fmla="*/ 74 h 75"/>
                <a:gd name="T18" fmla="*/ 53 w 61"/>
                <a:gd name="T19" fmla="*/ 71 h 75"/>
                <a:gd name="T20" fmla="*/ 58 w 61"/>
                <a:gd name="T21" fmla="*/ 65 h 75"/>
                <a:gd name="T22" fmla="*/ 61 w 61"/>
                <a:gd name="T23" fmla="*/ 53 h 75"/>
                <a:gd name="T24" fmla="*/ 58 w 61"/>
                <a:gd name="T25" fmla="*/ 42 h 75"/>
                <a:gd name="T26" fmla="*/ 50 w 61"/>
                <a:gd name="T27" fmla="*/ 35 h 75"/>
                <a:gd name="T28" fmla="*/ 15 w 61"/>
                <a:gd name="T29" fmla="*/ 13 h 75"/>
                <a:gd name="T30" fmla="*/ 31 w 61"/>
                <a:gd name="T31" fmla="*/ 13 h 75"/>
                <a:gd name="T32" fmla="*/ 40 w 61"/>
                <a:gd name="T33" fmla="*/ 14 h 75"/>
                <a:gd name="T34" fmla="*/ 44 w 61"/>
                <a:gd name="T35" fmla="*/ 21 h 75"/>
                <a:gd name="T36" fmla="*/ 41 w 61"/>
                <a:gd name="T37" fmla="*/ 28 h 75"/>
                <a:gd name="T38" fmla="*/ 33 w 61"/>
                <a:gd name="T39" fmla="*/ 30 h 75"/>
                <a:gd name="T40" fmla="*/ 15 w 61"/>
                <a:gd name="T41" fmla="*/ 30 h 75"/>
                <a:gd name="T42" fmla="*/ 15 w 61"/>
                <a:gd name="T43" fmla="*/ 13 h 75"/>
                <a:gd name="T44" fmla="*/ 41 w 61"/>
                <a:gd name="T45" fmla="*/ 61 h 75"/>
                <a:gd name="T46" fmla="*/ 33 w 61"/>
                <a:gd name="T47" fmla="*/ 62 h 75"/>
                <a:gd name="T48" fmla="*/ 15 w 61"/>
                <a:gd name="T49" fmla="*/ 62 h 75"/>
                <a:gd name="T50" fmla="*/ 15 w 61"/>
                <a:gd name="T51" fmla="*/ 42 h 75"/>
                <a:gd name="T52" fmla="*/ 33 w 61"/>
                <a:gd name="T53" fmla="*/ 42 h 75"/>
                <a:gd name="T54" fmla="*/ 41 w 61"/>
                <a:gd name="T55" fmla="*/ 44 h 75"/>
                <a:gd name="T56" fmla="*/ 46 w 61"/>
                <a:gd name="T57" fmla="*/ 52 h 75"/>
                <a:gd name="T58" fmla="*/ 41 w 61"/>
                <a:gd name="T5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75">
                  <a:moveTo>
                    <a:pt x="50" y="35"/>
                  </a:moveTo>
                  <a:cubicBezTo>
                    <a:pt x="52" y="34"/>
                    <a:pt x="54" y="32"/>
                    <a:pt x="56" y="31"/>
                  </a:cubicBezTo>
                  <a:cubicBezTo>
                    <a:pt x="58" y="28"/>
                    <a:pt x="59" y="24"/>
                    <a:pt x="59" y="20"/>
                  </a:cubicBezTo>
                  <a:cubicBezTo>
                    <a:pt x="59" y="15"/>
                    <a:pt x="58" y="11"/>
                    <a:pt x="56" y="8"/>
                  </a:cubicBezTo>
                  <a:cubicBezTo>
                    <a:pt x="52" y="3"/>
                    <a:pt x="45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7" y="75"/>
                    <a:pt x="41" y="75"/>
                    <a:pt x="44" y="74"/>
                  </a:cubicBezTo>
                  <a:cubicBezTo>
                    <a:pt x="47" y="74"/>
                    <a:pt x="50" y="72"/>
                    <a:pt x="53" y="71"/>
                  </a:cubicBezTo>
                  <a:cubicBezTo>
                    <a:pt x="55" y="69"/>
                    <a:pt x="57" y="67"/>
                    <a:pt x="58" y="65"/>
                  </a:cubicBezTo>
                  <a:cubicBezTo>
                    <a:pt x="60" y="61"/>
                    <a:pt x="61" y="57"/>
                    <a:pt x="61" y="53"/>
                  </a:cubicBezTo>
                  <a:cubicBezTo>
                    <a:pt x="61" y="48"/>
                    <a:pt x="60" y="45"/>
                    <a:pt x="58" y="42"/>
                  </a:cubicBezTo>
                  <a:cubicBezTo>
                    <a:pt x="57" y="39"/>
                    <a:pt x="54" y="36"/>
                    <a:pt x="50" y="35"/>
                  </a:cubicBezTo>
                  <a:close/>
                  <a:moveTo>
                    <a:pt x="15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5" y="13"/>
                    <a:pt x="38" y="14"/>
                    <a:pt x="40" y="14"/>
                  </a:cubicBezTo>
                  <a:cubicBezTo>
                    <a:pt x="43" y="16"/>
                    <a:pt x="44" y="18"/>
                    <a:pt x="44" y="21"/>
                  </a:cubicBezTo>
                  <a:cubicBezTo>
                    <a:pt x="44" y="24"/>
                    <a:pt x="43" y="27"/>
                    <a:pt x="41" y="28"/>
                  </a:cubicBezTo>
                  <a:cubicBezTo>
                    <a:pt x="39" y="29"/>
                    <a:pt x="36" y="30"/>
                    <a:pt x="33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5" y="13"/>
                  </a:lnTo>
                  <a:close/>
                  <a:moveTo>
                    <a:pt x="41" y="61"/>
                  </a:moveTo>
                  <a:cubicBezTo>
                    <a:pt x="39" y="62"/>
                    <a:pt x="36" y="62"/>
                    <a:pt x="3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6" y="42"/>
                    <a:pt x="39" y="43"/>
                    <a:pt x="41" y="44"/>
                  </a:cubicBezTo>
                  <a:cubicBezTo>
                    <a:pt x="44" y="45"/>
                    <a:pt x="46" y="48"/>
                    <a:pt x="46" y="52"/>
                  </a:cubicBezTo>
                  <a:cubicBezTo>
                    <a:pt x="46" y="56"/>
                    <a:pt x="44" y="59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7"/>
            <p:cNvSpPr>
              <a:spLocks noEditPoints="1"/>
            </p:cNvSpPr>
            <p:nvPr/>
          </p:nvSpPr>
          <p:spPr bwMode="auto">
            <a:xfrm>
              <a:off x="3016250" y="1789113"/>
              <a:ext cx="107950" cy="115888"/>
            </a:xfrm>
            <a:custGeom>
              <a:avLst/>
              <a:gdLst>
                <a:gd name="T0" fmla="*/ 54 w 55"/>
                <a:gd name="T1" fmla="*/ 23 h 59"/>
                <a:gd name="T2" fmla="*/ 50 w 55"/>
                <a:gd name="T3" fmla="*/ 11 h 59"/>
                <a:gd name="T4" fmla="*/ 40 w 55"/>
                <a:gd name="T5" fmla="*/ 3 h 59"/>
                <a:gd name="T6" fmla="*/ 27 w 55"/>
                <a:gd name="T7" fmla="*/ 0 h 59"/>
                <a:gd name="T8" fmla="*/ 7 w 55"/>
                <a:gd name="T9" fmla="*/ 8 h 59"/>
                <a:gd name="T10" fmla="*/ 0 w 55"/>
                <a:gd name="T11" fmla="*/ 30 h 59"/>
                <a:gd name="T12" fmla="*/ 8 w 55"/>
                <a:gd name="T13" fmla="*/ 52 h 59"/>
                <a:gd name="T14" fmla="*/ 28 w 55"/>
                <a:gd name="T15" fmla="*/ 59 h 59"/>
                <a:gd name="T16" fmla="*/ 49 w 55"/>
                <a:gd name="T17" fmla="*/ 51 h 59"/>
                <a:gd name="T18" fmla="*/ 54 w 55"/>
                <a:gd name="T19" fmla="*/ 41 h 59"/>
                <a:gd name="T20" fmla="*/ 39 w 55"/>
                <a:gd name="T21" fmla="*/ 41 h 59"/>
                <a:gd name="T22" fmla="*/ 36 w 55"/>
                <a:gd name="T23" fmla="*/ 45 h 59"/>
                <a:gd name="T24" fmla="*/ 28 w 55"/>
                <a:gd name="T25" fmla="*/ 47 h 59"/>
                <a:gd name="T26" fmla="*/ 20 w 55"/>
                <a:gd name="T27" fmla="*/ 45 h 59"/>
                <a:gd name="T28" fmla="*/ 14 w 55"/>
                <a:gd name="T29" fmla="*/ 34 h 59"/>
                <a:gd name="T30" fmla="*/ 55 w 55"/>
                <a:gd name="T31" fmla="*/ 34 h 59"/>
                <a:gd name="T32" fmla="*/ 54 w 55"/>
                <a:gd name="T33" fmla="*/ 23 h 59"/>
                <a:gd name="T34" fmla="*/ 15 w 55"/>
                <a:gd name="T35" fmla="*/ 24 h 59"/>
                <a:gd name="T36" fmla="*/ 19 w 55"/>
                <a:gd name="T37" fmla="*/ 15 h 59"/>
                <a:gd name="T38" fmla="*/ 27 w 55"/>
                <a:gd name="T39" fmla="*/ 12 h 59"/>
                <a:gd name="T40" fmla="*/ 36 w 55"/>
                <a:gd name="T41" fmla="*/ 15 h 59"/>
                <a:gd name="T42" fmla="*/ 40 w 55"/>
                <a:gd name="T43" fmla="*/ 24 h 59"/>
                <a:gd name="T44" fmla="*/ 15 w 55"/>
                <a:gd name="T45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59">
                  <a:moveTo>
                    <a:pt x="54" y="23"/>
                  </a:moveTo>
                  <a:cubicBezTo>
                    <a:pt x="54" y="18"/>
                    <a:pt x="52" y="14"/>
                    <a:pt x="50" y="11"/>
                  </a:cubicBezTo>
                  <a:cubicBezTo>
                    <a:pt x="47" y="7"/>
                    <a:pt x="44" y="5"/>
                    <a:pt x="40" y="3"/>
                  </a:cubicBezTo>
                  <a:cubicBezTo>
                    <a:pt x="36" y="1"/>
                    <a:pt x="32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30"/>
                  </a:cubicBezTo>
                  <a:cubicBezTo>
                    <a:pt x="0" y="40"/>
                    <a:pt x="2" y="48"/>
                    <a:pt x="8" y="52"/>
                  </a:cubicBezTo>
                  <a:cubicBezTo>
                    <a:pt x="14" y="57"/>
                    <a:pt x="20" y="59"/>
                    <a:pt x="28" y="59"/>
                  </a:cubicBezTo>
                  <a:cubicBezTo>
                    <a:pt x="37" y="59"/>
                    <a:pt x="44" y="57"/>
                    <a:pt x="49" y="51"/>
                  </a:cubicBezTo>
                  <a:cubicBezTo>
                    <a:pt x="52" y="48"/>
                    <a:pt x="54" y="44"/>
                    <a:pt x="5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3"/>
                    <a:pt x="37" y="44"/>
                    <a:pt x="36" y="45"/>
                  </a:cubicBezTo>
                  <a:cubicBezTo>
                    <a:pt x="34" y="47"/>
                    <a:pt x="31" y="47"/>
                    <a:pt x="28" y="47"/>
                  </a:cubicBezTo>
                  <a:cubicBezTo>
                    <a:pt x="25" y="47"/>
                    <a:pt x="22" y="47"/>
                    <a:pt x="20" y="45"/>
                  </a:cubicBezTo>
                  <a:cubicBezTo>
                    <a:pt x="16" y="43"/>
                    <a:pt x="15" y="39"/>
                    <a:pt x="14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9"/>
                    <a:pt x="55" y="25"/>
                    <a:pt x="54" y="23"/>
                  </a:cubicBezTo>
                  <a:close/>
                  <a:moveTo>
                    <a:pt x="15" y="24"/>
                  </a:moveTo>
                  <a:cubicBezTo>
                    <a:pt x="15" y="20"/>
                    <a:pt x="16" y="18"/>
                    <a:pt x="19" y="15"/>
                  </a:cubicBezTo>
                  <a:cubicBezTo>
                    <a:pt x="21" y="13"/>
                    <a:pt x="23" y="12"/>
                    <a:pt x="27" y="12"/>
                  </a:cubicBezTo>
                  <a:cubicBezTo>
                    <a:pt x="31" y="12"/>
                    <a:pt x="34" y="13"/>
                    <a:pt x="36" y="15"/>
                  </a:cubicBezTo>
                  <a:cubicBezTo>
                    <a:pt x="38" y="17"/>
                    <a:pt x="39" y="20"/>
                    <a:pt x="40" y="24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098280" y="1737242"/>
            <a:ext cx="634585" cy="634751"/>
            <a:chOff x="1763713" y="2155825"/>
            <a:chExt cx="392113" cy="392113"/>
          </a:xfrm>
        </p:grpSpPr>
        <p:sp>
          <p:nvSpPr>
            <p:cNvPr id="67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0"/>
            <p:cNvSpPr>
              <a:spLocks/>
            </p:cNvSpPr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166414" y="4495923"/>
            <a:ext cx="634585" cy="632180"/>
            <a:chOff x="1243013" y="2679700"/>
            <a:chExt cx="392113" cy="390525"/>
          </a:xfrm>
        </p:grpSpPr>
        <p:sp>
          <p:nvSpPr>
            <p:cNvPr id="70" name="Oval 125"/>
            <p:cNvSpPr>
              <a:spLocks noChangeArrowheads="1"/>
            </p:cNvSpPr>
            <p:nvPr/>
          </p:nvSpPr>
          <p:spPr bwMode="auto">
            <a:xfrm>
              <a:off x="1243013" y="2679700"/>
              <a:ext cx="392113" cy="390525"/>
            </a:xfrm>
            <a:prstGeom prst="ellipse">
              <a:avLst/>
            </a:prstGeom>
            <a:solidFill>
              <a:srgbClr val="2869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6"/>
            <p:cNvSpPr>
              <a:spLocks noEditPoints="1"/>
            </p:cNvSpPr>
            <p:nvPr/>
          </p:nvSpPr>
          <p:spPr bwMode="auto">
            <a:xfrm>
              <a:off x="1331913" y="2768600"/>
              <a:ext cx="211138" cy="209550"/>
            </a:xfrm>
            <a:custGeom>
              <a:avLst/>
              <a:gdLst>
                <a:gd name="T0" fmla="*/ 86 w 107"/>
                <a:gd name="T1" fmla="*/ 0 h 107"/>
                <a:gd name="T2" fmla="*/ 21 w 107"/>
                <a:gd name="T3" fmla="*/ 0 h 107"/>
                <a:gd name="T4" fmla="*/ 0 w 107"/>
                <a:gd name="T5" fmla="*/ 21 h 107"/>
                <a:gd name="T6" fmla="*/ 0 w 107"/>
                <a:gd name="T7" fmla="*/ 86 h 107"/>
                <a:gd name="T8" fmla="*/ 21 w 107"/>
                <a:gd name="T9" fmla="*/ 107 h 107"/>
                <a:gd name="T10" fmla="*/ 86 w 107"/>
                <a:gd name="T11" fmla="*/ 107 h 107"/>
                <a:gd name="T12" fmla="*/ 107 w 107"/>
                <a:gd name="T13" fmla="*/ 86 h 107"/>
                <a:gd name="T14" fmla="*/ 107 w 107"/>
                <a:gd name="T15" fmla="*/ 21 h 107"/>
                <a:gd name="T16" fmla="*/ 86 w 107"/>
                <a:gd name="T17" fmla="*/ 0 h 107"/>
                <a:gd name="T18" fmla="*/ 72 w 107"/>
                <a:gd name="T19" fmla="*/ 19 h 107"/>
                <a:gd name="T20" fmla="*/ 79 w 107"/>
                <a:gd name="T21" fmla="*/ 12 h 107"/>
                <a:gd name="T22" fmla="*/ 85 w 107"/>
                <a:gd name="T23" fmla="*/ 12 h 107"/>
                <a:gd name="T24" fmla="*/ 92 w 107"/>
                <a:gd name="T25" fmla="*/ 19 h 107"/>
                <a:gd name="T26" fmla="*/ 92 w 107"/>
                <a:gd name="T27" fmla="*/ 25 h 107"/>
                <a:gd name="T28" fmla="*/ 85 w 107"/>
                <a:gd name="T29" fmla="*/ 33 h 107"/>
                <a:gd name="T30" fmla="*/ 79 w 107"/>
                <a:gd name="T31" fmla="*/ 33 h 107"/>
                <a:gd name="T32" fmla="*/ 72 w 107"/>
                <a:gd name="T33" fmla="*/ 25 h 107"/>
                <a:gd name="T34" fmla="*/ 72 w 107"/>
                <a:gd name="T35" fmla="*/ 19 h 107"/>
                <a:gd name="T36" fmla="*/ 54 w 107"/>
                <a:gd name="T37" fmla="*/ 38 h 107"/>
                <a:gd name="T38" fmla="*/ 72 w 107"/>
                <a:gd name="T39" fmla="*/ 57 h 107"/>
                <a:gd name="T40" fmla="*/ 54 w 107"/>
                <a:gd name="T41" fmla="*/ 75 h 107"/>
                <a:gd name="T42" fmla="*/ 35 w 107"/>
                <a:gd name="T43" fmla="*/ 57 h 107"/>
                <a:gd name="T44" fmla="*/ 54 w 107"/>
                <a:gd name="T45" fmla="*/ 38 h 107"/>
                <a:gd name="T46" fmla="*/ 98 w 107"/>
                <a:gd name="T47" fmla="*/ 86 h 107"/>
                <a:gd name="T48" fmla="*/ 86 w 107"/>
                <a:gd name="T49" fmla="*/ 98 h 107"/>
                <a:gd name="T50" fmla="*/ 21 w 107"/>
                <a:gd name="T51" fmla="*/ 98 h 107"/>
                <a:gd name="T52" fmla="*/ 9 w 107"/>
                <a:gd name="T53" fmla="*/ 86 h 107"/>
                <a:gd name="T54" fmla="*/ 9 w 107"/>
                <a:gd name="T55" fmla="*/ 43 h 107"/>
                <a:gd name="T56" fmla="*/ 28 w 107"/>
                <a:gd name="T57" fmla="*/ 43 h 107"/>
                <a:gd name="T58" fmla="*/ 25 w 107"/>
                <a:gd name="T59" fmla="*/ 57 h 107"/>
                <a:gd name="T60" fmla="*/ 54 w 107"/>
                <a:gd name="T61" fmla="*/ 86 h 107"/>
                <a:gd name="T62" fmla="*/ 83 w 107"/>
                <a:gd name="T63" fmla="*/ 57 h 107"/>
                <a:gd name="T64" fmla="*/ 79 w 107"/>
                <a:gd name="T65" fmla="*/ 43 h 107"/>
                <a:gd name="T66" fmla="*/ 98 w 107"/>
                <a:gd name="T67" fmla="*/ 43 h 107"/>
                <a:gd name="T68" fmla="*/ 98 w 107"/>
                <a:gd name="T69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107">
                  <a:moveTo>
                    <a:pt x="8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8"/>
                    <a:pt x="10" y="107"/>
                    <a:pt x="21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98" y="107"/>
                    <a:pt x="107" y="98"/>
                    <a:pt x="107" y="8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10"/>
                    <a:pt x="98" y="0"/>
                    <a:pt x="86" y="0"/>
                  </a:cubicBezTo>
                  <a:close/>
                  <a:moveTo>
                    <a:pt x="72" y="19"/>
                  </a:moveTo>
                  <a:cubicBezTo>
                    <a:pt x="72" y="15"/>
                    <a:pt x="75" y="12"/>
                    <a:pt x="7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92" y="15"/>
                    <a:pt x="92" y="1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9"/>
                    <a:pt x="89" y="33"/>
                    <a:pt x="85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5" y="33"/>
                    <a:pt x="72" y="29"/>
                    <a:pt x="72" y="25"/>
                  </a:cubicBezTo>
                  <a:lnTo>
                    <a:pt x="72" y="19"/>
                  </a:lnTo>
                  <a:close/>
                  <a:moveTo>
                    <a:pt x="54" y="38"/>
                  </a:moveTo>
                  <a:cubicBezTo>
                    <a:pt x="64" y="38"/>
                    <a:pt x="72" y="46"/>
                    <a:pt x="72" y="57"/>
                  </a:cubicBezTo>
                  <a:cubicBezTo>
                    <a:pt x="72" y="67"/>
                    <a:pt x="64" y="75"/>
                    <a:pt x="54" y="75"/>
                  </a:cubicBezTo>
                  <a:cubicBezTo>
                    <a:pt x="43" y="75"/>
                    <a:pt x="35" y="67"/>
                    <a:pt x="35" y="57"/>
                  </a:cubicBezTo>
                  <a:cubicBezTo>
                    <a:pt x="35" y="46"/>
                    <a:pt x="43" y="38"/>
                    <a:pt x="54" y="38"/>
                  </a:cubicBezTo>
                  <a:close/>
                  <a:moveTo>
                    <a:pt x="98" y="86"/>
                  </a:moveTo>
                  <a:cubicBezTo>
                    <a:pt x="98" y="93"/>
                    <a:pt x="93" y="98"/>
                    <a:pt x="86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4" y="98"/>
                    <a:pt x="9" y="93"/>
                    <a:pt x="9" y="8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7"/>
                    <a:pt x="25" y="52"/>
                    <a:pt x="25" y="57"/>
                  </a:cubicBezTo>
                  <a:cubicBezTo>
                    <a:pt x="25" y="73"/>
                    <a:pt x="38" y="86"/>
                    <a:pt x="54" y="86"/>
                  </a:cubicBezTo>
                  <a:cubicBezTo>
                    <a:pt x="70" y="86"/>
                    <a:pt x="83" y="73"/>
                    <a:pt x="83" y="57"/>
                  </a:cubicBezTo>
                  <a:cubicBezTo>
                    <a:pt x="83" y="52"/>
                    <a:pt x="81" y="47"/>
                    <a:pt x="79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241119" y="1734540"/>
            <a:ext cx="634585" cy="634751"/>
            <a:chOff x="7019668" y="1933249"/>
            <a:chExt cx="634585" cy="634751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>
              <a:off x="7019668" y="1933249"/>
              <a:ext cx="634585" cy="634751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0"/>
            <p:cNvSpPr>
              <a:spLocks noEditPoints="1"/>
            </p:cNvSpPr>
            <p:nvPr/>
          </p:nvSpPr>
          <p:spPr bwMode="auto">
            <a:xfrm>
              <a:off x="7142988" y="2100289"/>
              <a:ext cx="241502" cy="352069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7194371" y="2066881"/>
              <a:ext cx="192688" cy="308381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241119" y="4492099"/>
            <a:ext cx="634585" cy="632180"/>
            <a:chOff x="5422900" y="2679700"/>
            <a:chExt cx="392113" cy="390525"/>
          </a:xfrm>
        </p:grpSpPr>
        <p:sp>
          <p:nvSpPr>
            <p:cNvPr id="81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96995" y="3107364"/>
            <a:ext cx="634585" cy="632180"/>
            <a:chOff x="2809875" y="2679700"/>
            <a:chExt cx="392113" cy="390525"/>
          </a:xfrm>
        </p:grpSpPr>
        <p:sp>
          <p:nvSpPr>
            <p:cNvPr id="84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66414" y="1733388"/>
            <a:ext cx="634585" cy="634752"/>
            <a:chOff x="1243006" y="3200396"/>
            <a:chExt cx="392111" cy="392113"/>
          </a:xfrm>
        </p:grpSpPr>
        <p:sp>
          <p:nvSpPr>
            <p:cNvPr id="87" name="Oval 12"/>
            <p:cNvSpPr>
              <a:spLocks noChangeArrowheads="1"/>
            </p:cNvSpPr>
            <p:nvPr/>
          </p:nvSpPr>
          <p:spPr bwMode="auto">
            <a:xfrm>
              <a:off x="1243006" y="3200396"/>
              <a:ext cx="392111" cy="392113"/>
            </a:xfrm>
            <a:prstGeom prst="ellipse">
              <a:avLst/>
            </a:prstGeom>
            <a:solidFill>
              <a:srgbClr val="FA6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1292219" y="3398834"/>
              <a:ext cx="6350" cy="34925"/>
            </a:xfrm>
            <a:custGeom>
              <a:avLst/>
              <a:gdLst>
                <a:gd name="T0" fmla="*/ 2 w 4"/>
                <a:gd name="T1" fmla="*/ 0 h 18"/>
                <a:gd name="T2" fmla="*/ 1 w 4"/>
                <a:gd name="T3" fmla="*/ 1 h 18"/>
                <a:gd name="T4" fmla="*/ 0 w 4"/>
                <a:gd name="T5" fmla="*/ 9 h 18"/>
                <a:gd name="T6" fmla="*/ 1 w 4"/>
                <a:gd name="T7" fmla="*/ 17 h 18"/>
                <a:gd name="T8" fmla="*/ 2 w 4"/>
                <a:gd name="T9" fmla="*/ 18 h 18"/>
                <a:gd name="T10" fmla="*/ 2 w 4"/>
                <a:gd name="T11" fmla="*/ 17 h 18"/>
                <a:gd name="T12" fmla="*/ 4 w 4"/>
                <a:gd name="T13" fmla="*/ 9 h 18"/>
                <a:gd name="T14" fmla="*/ 2 w 4"/>
                <a:gd name="T15" fmla="*/ 1 h 18"/>
                <a:gd name="T16" fmla="*/ 2 w 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1301745" y="3387721"/>
              <a:ext cx="9525" cy="55563"/>
            </a:xfrm>
            <a:custGeom>
              <a:avLst/>
              <a:gdLst>
                <a:gd name="T0" fmla="*/ 2 w 5"/>
                <a:gd name="T1" fmla="*/ 0 h 28"/>
                <a:gd name="T2" fmla="*/ 2 w 5"/>
                <a:gd name="T3" fmla="*/ 0 h 28"/>
                <a:gd name="T4" fmla="*/ 0 w 5"/>
                <a:gd name="T5" fmla="*/ 14 h 28"/>
                <a:gd name="T6" fmla="*/ 2 w 5"/>
                <a:gd name="T7" fmla="*/ 27 h 28"/>
                <a:gd name="T8" fmla="*/ 2 w 5"/>
                <a:gd name="T9" fmla="*/ 28 h 28"/>
                <a:gd name="T10" fmla="*/ 3 w 5"/>
                <a:gd name="T11" fmla="*/ 27 h 28"/>
                <a:gd name="T12" fmla="*/ 5 w 5"/>
                <a:gd name="T13" fmla="*/ 14 h 28"/>
                <a:gd name="T14" fmla="*/ 3 w 5"/>
                <a:gd name="T15" fmla="*/ 0 h 28"/>
                <a:gd name="T16" fmla="*/ 2 w 5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1347783" y="3365496"/>
              <a:ext cx="7938" cy="84138"/>
            </a:xfrm>
            <a:custGeom>
              <a:avLst/>
              <a:gdLst>
                <a:gd name="T0" fmla="*/ 2 w 4"/>
                <a:gd name="T1" fmla="*/ 0 h 43"/>
                <a:gd name="T2" fmla="*/ 1 w 4"/>
                <a:gd name="T3" fmla="*/ 1 h 43"/>
                <a:gd name="T4" fmla="*/ 0 w 4"/>
                <a:gd name="T5" fmla="*/ 26 h 43"/>
                <a:gd name="T6" fmla="*/ 1 w 4"/>
                <a:gd name="T7" fmla="*/ 42 h 43"/>
                <a:gd name="T8" fmla="*/ 2 w 4"/>
                <a:gd name="T9" fmla="*/ 43 h 43"/>
                <a:gd name="T10" fmla="*/ 3 w 4"/>
                <a:gd name="T11" fmla="*/ 42 h 43"/>
                <a:gd name="T12" fmla="*/ 3 w 4"/>
                <a:gd name="T13" fmla="*/ 42 h 43"/>
                <a:gd name="T14" fmla="*/ 4 w 4"/>
                <a:gd name="T15" fmla="*/ 26 h 43"/>
                <a:gd name="T16" fmla="*/ 3 w 4"/>
                <a:gd name="T17" fmla="*/ 1 h 43"/>
                <a:gd name="T18" fmla="*/ 2 w 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3" y="43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1325558" y="3382959"/>
              <a:ext cx="6350" cy="66675"/>
            </a:xfrm>
            <a:custGeom>
              <a:avLst/>
              <a:gdLst>
                <a:gd name="T0" fmla="*/ 2 w 4"/>
                <a:gd name="T1" fmla="*/ 0 h 34"/>
                <a:gd name="T2" fmla="*/ 1 w 4"/>
                <a:gd name="T3" fmla="*/ 1 h 34"/>
                <a:gd name="T4" fmla="*/ 0 w 4"/>
                <a:gd name="T5" fmla="*/ 17 h 34"/>
                <a:gd name="T6" fmla="*/ 1 w 4"/>
                <a:gd name="T7" fmla="*/ 33 h 34"/>
                <a:gd name="T8" fmla="*/ 2 w 4"/>
                <a:gd name="T9" fmla="*/ 34 h 34"/>
                <a:gd name="T10" fmla="*/ 3 w 4"/>
                <a:gd name="T11" fmla="*/ 33 h 34"/>
                <a:gd name="T12" fmla="*/ 4 w 4"/>
                <a:gd name="T13" fmla="*/ 17 h 34"/>
                <a:gd name="T14" fmla="*/ 3 w 4"/>
                <a:gd name="T15" fmla="*/ 1 h 34"/>
                <a:gd name="T16" fmla="*/ 2 w 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" y="34"/>
                    <a:pt x="2" y="34"/>
                  </a:cubicBezTo>
                  <a:cubicBezTo>
                    <a:pt x="2" y="34"/>
                    <a:pt x="3" y="33"/>
                    <a:pt x="3" y="3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1371595" y="3349621"/>
              <a:ext cx="9525" cy="100013"/>
            </a:xfrm>
            <a:custGeom>
              <a:avLst/>
              <a:gdLst>
                <a:gd name="T0" fmla="*/ 2 w 5"/>
                <a:gd name="T1" fmla="*/ 0 h 51"/>
                <a:gd name="T2" fmla="*/ 1 w 5"/>
                <a:gd name="T3" fmla="*/ 1 h 51"/>
                <a:gd name="T4" fmla="*/ 0 w 5"/>
                <a:gd name="T5" fmla="*/ 34 h 51"/>
                <a:gd name="T6" fmla="*/ 1 w 5"/>
                <a:gd name="T7" fmla="*/ 50 h 51"/>
                <a:gd name="T8" fmla="*/ 2 w 5"/>
                <a:gd name="T9" fmla="*/ 51 h 51"/>
                <a:gd name="T10" fmla="*/ 3 w 5"/>
                <a:gd name="T11" fmla="*/ 50 h 51"/>
                <a:gd name="T12" fmla="*/ 5 w 5"/>
                <a:gd name="T13" fmla="*/ 34 h 51"/>
                <a:gd name="T14" fmla="*/ 3 w 5"/>
                <a:gd name="T15" fmla="*/ 1 h 51"/>
                <a:gd name="T16" fmla="*/ 2 w 5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1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1"/>
                    <a:pt x="2" y="51"/>
                  </a:cubicBezTo>
                  <a:cubicBezTo>
                    <a:pt x="3" y="51"/>
                    <a:pt x="3" y="50"/>
                    <a:pt x="3" y="5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1420808" y="3336921"/>
              <a:ext cx="7938" cy="112713"/>
            </a:xfrm>
            <a:custGeom>
              <a:avLst/>
              <a:gdLst>
                <a:gd name="T0" fmla="*/ 2 w 4"/>
                <a:gd name="T1" fmla="*/ 0 h 57"/>
                <a:gd name="T2" fmla="*/ 0 w 4"/>
                <a:gd name="T3" fmla="*/ 2 h 57"/>
                <a:gd name="T4" fmla="*/ 0 w 4"/>
                <a:gd name="T5" fmla="*/ 40 h 57"/>
                <a:gd name="T6" fmla="*/ 0 w 4"/>
                <a:gd name="T7" fmla="*/ 55 h 57"/>
                <a:gd name="T8" fmla="*/ 2 w 4"/>
                <a:gd name="T9" fmla="*/ 57 h 57"/>
                <a:gd name="T10" fmla="*/ 4 w 4"/>
                <a:gd name="T11" fmla="*/ 55 h 57"/>
                <a:gd name="T12" fmla="*/ 4 w 4"/>
                <a:gd name="T13" fmla="*/ 40 h 57"/>
                <a:gd name="T14" fmla="*/ 4 w 4"/>
                <a:gd name="T15" fmla="*/ 2 h 57"/>
                <a:gd name="T16" fmla="*/ 2 w 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1395408" y="3346446"/>
              <a:ext cx="9525" cy="103188"/>
            </a:xfrm>
            <a:custGeom>
              <a:avLst/>
              <a:gdLst>
                <a:gd name="T0" fmla="*/ 2 w 5"/>
                <a:gd name="T1" fmla="*/ 0 h 52"/>
                <a:gd name="T2" fmla="*/ 1 w 5"/>
                <a:gd name="T3" fmla="*/ 2 h 52"/>
                <a:gd name="T4" fmla="*/ 0 w 5"/>
                <a:gd name="T5" fmla="*/ 35 h 52"/>
                <a:gd name="T6" fmla="*/ 1 w 5"/>
                <a:gd name="T7" fmla="*/ 50 h 52"/>
                <a:gd name="T8" fmla="*/ 2 w 5"/>
                <a:gd name="T9" fmla="*/ 52 h 52"/>
                <a:gd name="T10" fmla="*/ 4 w 5"/>
                <a:gd name="T11" fmla="*/ 50 h 52"/>
                <a:gd name="T12" fmla="*/ 4 w 5"/>
                <a:gd name="T13" fmla="*/ 50 h 52"/>
                <a:gd name="T14" fmla="*/ 5 w 5"/>
                <a:gd name="T15" fmla="*/ 35 h 52"/>
                <a:gd name="T16" fmla="*/ 4 w 5"/>
                <a:gd name="T17" fmla="*/ 2 h 52"/>
                <a:gd name="T18" fmla="*/ 2 w 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2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2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1336670" y="3384546"/>
              <a:ext cx="7938" cy="65088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6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6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2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1312859" y="3382959"/>
              <a:ext cx="7938" cy="63500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7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7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2" y="33"/>
                    <a:pt x="3" y="33"/>
                    <a:pt x="3" y="3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1406521" y="3349621"/>
              <a:ext cx="11113" cy="100013"/>
            </a:xfrm>
            <a:custGeom>
              <a:avLst/>
              <a:gdLst>
                <a:gd name="T0" fmla="*/ 3 w 5"/>
                <a:gd name="T1" fmla="*/ 0 h 51"/>
                <a:gd name="T2" fmla="*/ 1 w 5"/>
                <a:gd name="T3" fmla="*/ 2 h 51"/>
                <a:gd name="T4" fmla="*/ 0 w 5"/>
                <a:gd name="T5" fmla="*/ 34 h 51"/>
                <a:gd name="T6" fmla="*/ 1 w 5"/>
                <a:gd name="T7" fmla="*/ 49 h 51"/>
                <a:gd name="T8" fmla="*/ 3 w 5"/>
                <a:gd name="T9" fmla="*/ 51 h 51"/>
                <a:gd name="T10" fmla="*/ 4 w 5"/>
                <a:gd name="T11" fmla="*/ 49 h 51"/>
                <a:gd name="T12" fmla="*/ 4 w 5"/>
                <a:gd name="T13" fmla="*/ 49 h 51"/>
                <a:gd name="T14" fmla="*/ 5 w 5"/>
                <a:gd name="T15" fmla="*/ 34 h 51"/>
                <a:gd name="T16" fmla="*/ 4 w 5"/>
                <a:gd name="T17" fmla="*/ 2 h 51"/>
                <a:gd name="T18" fmla="*/ 3 w 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1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2" y="51"/>
                    <a:pt x="3" y="51"/>
                  </a:cubicBezTo>
                  <a:cubicBezTo>
                    <a:pt x="4" y="51"/>
                    <a:pt x="4" y="5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1360483" y="3352797"/>
              <a:ext cx="9525" cy="96838"/>
            </a:xfrm>
            <a:custGeom>
              <a:avLst/>
              <a:gdLst>
                <a:gd name="T0" fmla="*/ 2 w 5"/>
                <a:gd name="T1" fmla="*/ 0 h 49"/>
                <a:gd name="T2" fmla="*/ 1 w 5"/>
                <a:gd name="T3" fmla="*/ 2 h 49"/>
                <a:gd name="T4" fmla="*/ 0 w 5"/>
                <a:gd name="T5" fmla="*/ 32 h 49"/>
                <a:gd name="T6" fmla="*/ 1 w 5"/>
                <a:gd name="T7" fmla="*/ 48 h 49"/>
                <a:gd name="T8" fmla="*/ 2 w 5"/>
                <a:gd name="T9" fmla="*/ 49 h 49"/>
                <a:gd name="T10" fmla="*/ 3 w 5"/>
                <a:gd name="T11" fmla="*/ 48 h 49"/>
                <a:gd name="T12" fmla="*/ 5 w 5"/>
                <a:gd name="T13" fmla="*/ 32 h 49"/>
                <a:gd name="T14" fmla="*/ 3 w 5"/>
                <a:gd name="T15" fmla="*/ 2 h 49"/>
                <a:gd name="T16" fmla="*/ 2 w 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9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9"/>
                    <a:pt x="2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1384296" y="3344859"/>
              <a:ext cx="9525" cy="104775"/>
            </a:xfrm>
            <a:custGeom>
              <a:avLst/>
              <a:gdLst>
                <a:gd name="T0" fmla="*/ 2 w 5"/>
                <a:gd name="T1" fmla="*/ 0 h 53"/>
                <a:gd name="T2" fmla="*/ 1 w 5"/>
                <a:gd name="T3" fmla="*/ 2 h 53"/>
                <a:gd name="T4" fmla="*/ 0 w 5"/>
                <a:gd name="T5" fmla="*/ 36 h 53"/>
                <a:gd name="T6" fmla="*/ 1 w 5"/>
                <a:gd name="T7" fmla="*/ 51 h 53"/>
                <a:gd name="T8" fmla="*/ 2 w 5"/>
                <a:gd name="T9" fmla="*/ 53 h 53"/>
                <a:gd name="T10" fmla="*/ 4 w 5"/>
                <a:gd name="T11" fmla="*/ 51 h 53"/>
                <a:gd name="T12" fmla="*/ 4 w 5"/>
                <a:gd name="T13" fmla="*/ 51 h 53"/>
                <a:gd name="T14" fmla="*/ 5 w 5"/>
                <a:gd name="T15" fmla="*/ 36 h 53"/>
                <a:gd name="T16" fmla="*/ 4 w 5"/>
                <a:gd name="T17" fmla="*/ 2 h 53"/>
                <a:gd name="T18" fmla="*/ 2 w 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3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3" y="53"/>
                    <a:pt x="4" y="52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1444623" y="3321052"/>
              <a:ext cx="138113" cy="128588"/>
            </a:xfrm>
            <a:custGeom>
              <a:avLst/>
              <a:gdLst>
                <a:gd name="T0" fmla="*/ 53 w 71"/>
                <a:gd name="T1" fmla="*/ 28 h 65"/>
                <a:gd name="T2" fmla="*/ 46 w 71"/>
                <a:gd name="T3" fmla="*/ 30 h 65"/>
                <a:gd name="T4" fmla="*/ 14 w 71"/>
                <a:gd name="T5" fmla="*/ 0 h 65"/>
                <a:gd name="T6" fmla="*/ 2 w 71"/>
                <a:gd name="T7" fmla="*/ 2 h 65"/>
                <a:gd name="T8" fmla="*/ 0 w 71"/>
                <a:gd name="T9" fmla="*/ 5 h 65"/>
                <a:gd name="T10" fmla="*/ 0 w 71"/>
                <a:gd name="T11" fmla="*/ 63 h 65"/>
                <a:gd name="T12" fmla="*/ 2 w 71"/>
                <a:gd name="T13" fmla="*/ 65 h 65"/>
                <a:gd name="T14" fmla="*/ 53 w 71"/>
                <a:gd name="T15" fmla="*/ 65 h 65"/>
                <a:gd name="T16" fmla="*/ 71 w 71"/>
                <a:gd name="T17" fmla="*/ 47 h 65"/>
                <a:gd name="T18" fmla="*/ 53 w 71"/>
                <a:gd name="T19" fmla="*/ 2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5">
                  <a:moveTo>
                    <a:pt x="53" y="28"/>
                  </a:moveTo>
                  <a:cubicBezTo>
                    <a:pt x="50" y="28"/>
                    <a:pt x="48" y="29"/>
                    <a:pt x="46" y="30"/>
                  </a:cubicBezTo>
                  <a:cubicBezTo>
                    <a:pt x="44" y="13"/>
                    <a:pt x="31" y="0"/>
                    <a:pt x="14" y="0"/>
                  </a:cubicBezTo>
                  <a:cubicBezTo>
                    <a:pt x="9" y="0"/>
                    <a:pt x="5" y="1"/>
                    <a:pt x="2" y="2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2" y="65"/>
                    <a:pt x="53" y="65"/>
                    <a:pt x="53" y="65"/>
                  </a:cubicBezTo>
                  <a:cubicBezTo>
                    <a:pt x="63" y="65"/>
                    <a:pt x="71" y="57"/>
                    <a:pt x="71" y="47"/>
                  </a:cubicBezTo>
                  <a:cubicBezTo>
                    <a:pt x="71" y="37"/>
                    <a:pt x="63" y="28"/>
                    <a:pt x="5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1431925" y="3332163"/>
              <a:ext cx="11113" cy="117475"/>
            </a:xfrm>
            <a:custGeom>
              <a:avLst/>
              <a:gdLst>
                <a:gd name="T0" fmla="*/ 2 w 5"/>
                <a:gd name="T1" fmla="*/ 0 h 60"/>
                <a:gd name="T2" fmla="*/ 1 w 5"/>
                <a:gd name="T3" fmla="*/ 2 h 60"/>
                <a:gd name="T4" fmla="*/ 0 w 5"/>
                <a:gd name="T5" fmla="*/ 43 h 60"/>
                <a:gd name="T6" fmla="*/ 1 w 5"/>
                <a:gd name="T7" fmla="*/ 58 h 60"/>
                <a:gd name="T8" fmla="*/ 2 w 5"/>
                <a:gd name="T9" fmla="*/ 60 h 60"/>
                <a:gd name="T10" fmla="*/ 4 w 5"/>
                <a:gd name="T11" fmla="*/ 58 h 60"/>
                <a:gd name="T12" fmla="*/ 4 w 5"/>
                <a:gd name="T13" fmla="*/ 58 h 60"/>
                <a:gd name="T14" fmla="*/ 5 w 5"/>
                <a:gd name="T15" fmla="*/ 43 h 60"/>
                <a:gd name="T16" fmla="*/ 4 w 5"/>
                <a:gd name="T17" fmla="*/ 2 h 60"/>
                <a:gd name="T18" fmla="*/ 2 w 5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154851" y="3115231"/>
            <a:ext cx="634585" cy="634751"/>
            <a:chOff x="719138" y="3200400"/>
            <a:chExt cx="392113" cy="392113"/>
          </a:xfrm>
        </p:grpSpPr>
        <p:sp>
          <p:nvSpPr>
            <p:cNvPr id="103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234548" y="3112267"/>
            <a:ext cx="634585" cy="634751"/>
            <a:chOff x="7508875" y="3201988"/>
            <a:chExt cx="392113" cy="392113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7508875" y="3201988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5"/>
            <p:cNvSpPr>
              <a:spLocks noEditPoints="1"/>
            </p:cNvSpPr>
            <p:nvPr/>
          </p:nvSpPr>
          <p:spPr bwMode="auto">
            <a:xfrm>
              <a:off x="7602538" y="3321050"/>
              <a:ext cx="209550" cy="150813"/>
            </a:xfrm>
            <a:custGeom>
              <a:avLst/>
              <a:gdLst>
                <a:gd name="T0" fmla="*/ 106 w 107"/>
                <a:gd name="T1" fmla="*/ 15 h 77"/>
                <a:gd name="T2" fmla="*/ 102 w 107"/>
                <a:gd name="T3" fmla="*/ 3 h 77"/>
                <a:gd name="T4" fmla="*/ 91 w 107"/>
                <a:gd name="T5" fmla="*/ 1 h 77"/>
                <a:gd name="T6" fmla="*/ 54 w 107"/>
                <a:gd name="T7" fmla="*/ 0 h 77"/>
                <a:gd name="T8" fmla="*/ 17 w 107"/>
                <a:gd name="T9" fmla="*/ 1 h 77"/>
                <a:gd name="T10" fmla="*/ 6 w 107"/>
                <a:gd name="T11" fmla="*/ 3 h 77"/>
                <a:gd name="T12" fmla="*/ 1 w 107"/>
                <a:gd name="T13" fmla="*/ 15 h 77"/>
                <a:gd name="T14" fmla="*/ 1 w 107"/>
                <a:gd name="T15" fmla="*/ 62 h 77"/>
                <a:gd name="T16" fmla="*/ 6 w 107"/>
                <a:gd name="T17" fmla="*/ 74 h 77"/>
                <a:gd name="T18" fmla="*/ 17 w 107"/>
                <a:gd name="T19" fmla="*/ 76 h 77"/>
                <a:gd name="T20" fmla="*/ 54 w 107"/>
                <a:gd name="T21" fmla="*/ 77 h 77"/>
                <a:gd name="T22" fmla="*/ 91 w 107"/>
                <a:gd name="T23" fmla="*/ 76 h 77"/>
                <a:gd name="T24" fmla="*/ 102 w 107"/>
                <a:gd name="T25" fmla="*/ 74 h 77"/>
                <a:gd name="T26" fmla="*/ 106 w 107"/>
                <a:gd name="T27" fmla="*/ 62 h 77"/>
                <a:gd name="T28" fmla="*/ 106 w 107"/>
                <a:gd name="T29" fmla="*/ 15 h 77"/>
                <a:gd name="T30" fmla="*/ 41 w 107"/>
                <a:gd name="T31" fmla="*/ 55 h 77"/>
                <a:gd name="T32" fmla="*/ 41 w 107"/>
                <a:gd name="T33" fmla="*/ 22 h 77"/>
                <a:gd name="T34" fmla="*/ 73 w 107"/>
                <a:gd name="T35" fmla="*/ 38 h 77"/>
                <a:gd name="T36" fmla="*/ 41 w 107"/>
                <a:gd name="T37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77">
                  <a:moveTo>
                    <a:pt x="106" y="15"/>
                  </a:moveTo>
                  <a:cubicBezTo>
                    <a:pt x="105" y="7"/>
                    <a:pt x="103" y="4"/>
                    <a:pt x="102" y="3"/>
                  </a:cubicBezTo>
                  <a:cubicBezTo>
                    <a:pt x="100" y="2"/>
                    <a:pt x="96" y="1"/>
                    <a:pt x="91" y="1"/>
                  </a:cubicBezTo>
                  <a:cubicBezTo>
                    <a:pt x="83" y="0"/>
                    <a:pt x="69" y="0"/>
                    <a:pt x="54" y="0"/>
                  </a:cubicBezTo>
                  <a:cubicBezTo>
                    <a:pt x="39" y="0"/>
                    <a:pt x="25" y="0"/>
                    <a:pt x="17" y="1"/>
                  </a:cubicBezTo>
                  <a:cubicBezTo>
                    <a:pt x="12" y="1"/>
                    <a:pt x="8" y="2"/>
                    <a:pt x="6" y="3"/>
                  </a:cubicBezTo>
                  <a:cubicBezTo>
                    <a:pt x="4" y="4"/>
                    <a:pt x="2" y="7"/>
                    <a:pt x="1" y="15"/>
                  </a:cubicBezTo>
                  <a:cubicBezTo>
                    <a:pt x="0" y="26"/>
                    <a:pt x="0" y="51"/>
                    <a:pt x="1" y="62"/>
                  </a:cubicBezTo>
                  <a:cubicBezTo>
                    <a:pt x="2" y="70"/>
                    <a:pt x="4" y="73"/>
                    <a:pt x="6" y="74"/>
                  </a:cubicBezTo>
                  <a:cubicBezTo>
                    <a:pt x="8" y="75"/>
                    <a:pt x="12" y="76"/>
                    <a:pt x="17" y="76"/>
                  </a:cubicBezTo>
                  <a:cubicBezTo>
                    <a:pt x="25" y="77"/>
                    <a:pt x="39" y="77"/>
                    <a:pt x="54" y="77"/>
                  </a:cubicBezTo>
                  <a:cubicBezTo>
                    <a:pt x="69" y="77"/>
                    <a:pt x="83" y="77"/>
                    <a:pt x="91" y="76"/>
                  </a:cubicBezTo>
                  <a:cubicBezTo>
                    <a:pt x="96" y="76"/>
                    <a:pt x="100" y="75"/>
                    <a:pt x="102" y="74"/>
                  </a:cubicBezTo>
                  <a:cubicBezTo>
                    <a:pt x="103" y="73"/>
                    <a:pt x="105" y="70"/>
                    <a:pt x="106" y="62"/>
                  </a:cubicBezTo>
                  <a:cubicBezTo>
                    <a:pt x="107" y="51"/>
                    <a:pt x="107" y="26"/>
                    <a:pt x="106" y="15"/>
                  </a:cubicBezTo>
                  <a:close/>
                  <a:moveTo>
                    <a:pt x="41" y="55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4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2797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57200"/>
            <a:ext cx="762000" cy="4572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914400"/>
            <a:ext cx="762000" cy="4572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371600"/>
            <a:ext cx="762000" cy="4572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828800"/>
            <a:ext cx="762000" cy="4572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286000"/>
            <a:ext cx="762000" cy="4572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74320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200400"/>
            <a:ext cx="762000" cy="4572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657600"/>
            <a:ext cx="762000" cy="4572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4114800"/>
            <a:ext cx="762000" cy="4572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4572000"/>
            <a:ext cx="762000" cy="4572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5029200"/>
            <a:ext cx="762000" cy="4572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5486400"/>
            <a:ext cx="762000" cy="4572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943600"/>
            <a:ext cx="762000" cy="4572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6400800"/>
            <a:ext cx="762000" cy="4572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" y="457200"/>
            <a:ext cx="762000" cy="4572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2000" y="914400"/>
            <a:ext cx="762000" cy="4572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2000" y="1371600"/>
            <a:ext cx="762000" cy="4572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2000" y="1828800"/>
            <a:ext cx="762000" cy="4572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0" y="2286000"/>
            <a:ext cx="762000" cy="4572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00" y="274320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2000" y="3200400"/>
            <a:ext cx="762000" cy="4572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00" y="3657600"/>
            <a:ext cx="762000" cy="4572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2000" y="4114800"/>
            <a:ext cx="762000" cy="4572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2000" y="4572000"/>
            <a:ext cx="762000" cy="4572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2000" y="5029200"/>
            <a:ext cx="762000" cy="4572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62000" y="5486400"/>
            <a:ext cx="7620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2000" y="5943600"/>
            <a:ext cx="762000" cy="4572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2000" y="6400800"/>
            <a:ext cx="762000" cy="4572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24000" y="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4000" y="457200"/>
            <a:ext cx="762000" cy="4572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914400"/>
            <a:ext cx="762000" cy="4572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24000" y="1371600"/>
            <a:ext cx="762000" cy="4572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24000" y="1828800"/>
            <a:ext cx="762000" cy="4572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24000" y="2286000"/>
            <a:ext cx="762000" cy="4572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24000" y="274320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0" y="3200400"/>
            <a:ext cx="762000" cy="4572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24000" y="3657600"/>
            <a:ext cx="762000" cy="4572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24000" y="4114800"/>
            <a:ext cx="762000" cy="4572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24000" y="4572000"/>
            <a:ext cx="762000" cy="4572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24000" y="5029200"/>
            <a:ext cx="762000" cy="4572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24000" y="5486400"/>
            <a:ext cx="762000" cy="4572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24000" y="5943600"/>
            <a:ext cx="762000" cy="4572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24000" y="6400800"/>
            <a:ext cx="762000" cy="4572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86000" y="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86000" y="457200"/>
            <a:ext cx="762000" cy="4572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86000" y="914400"/>
            <a:ext cx="762000" cy="4572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6000" y="1371600"/>
            <a:ext cx="762000" cy="4572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86000" y="1828800"/>
            <a:ext cx="762000" cy="4572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86000" y="2286000"/>
            <a:ext cx="762000" cy="4572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86000" y="274320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86000" y="3200400"/>
            <a:ext cx="762000" cy="4572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86000" y="3657600"/>
            <a:ext cx="762000" cy="4572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86000" y="4114800"/>
            <a:ext cx="762000" cy="4572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286000" y="4572000"/>
            <a:ext cx="762000" cy="4572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86000" y="5029200"/>
            <a:ext cx="762000" cy="4572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286000" y="5486400"/>
            <a:ext cx="762000" cy="4572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86000" y="5943600"/>
            <a:ext cx="762000" cy="4572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286000" y="6400800"/>
            <a:ext cx="762000" cy="4572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048000" y="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Indigo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48000" y="457200"/>
            <a:ext cx="762000" cy="4572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48000" y="914400"/>
            <a:ext cx="762000" cy="4572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048000" y="1371600"/>
            <a:ext cx="762000" cy="4572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48000" y="1828800"/>
            <a:ext cx="762000" cy="4572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48000" y="2286000"/>
            <a:ext cx="762000" cy="4572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048000" y="274320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048000" y="3200400"/>
            <a:ext cx="762000" cy="4572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48000" y="3657600"/>
            <a:ext cx="762000" cy="4572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0" y="4114800"/>
            <a:ext cx="762000" cy="4572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048000" y="4572000"/>
            <a:ext cx="762000" cy="4572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048000" y="5029200"/>
            <a:ext cx="762000" cy="4572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48000" y="5486400"/>
            <a:ext cx="762000" cy="4572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048000" y="5943600"/>
            <a:ext cx="762000" cy="4572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048000" y="6400800"/>
            <a:ext cx="762000" cy="4572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810000" y="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810000" y="457200"/>
            <a:ext cx="762000" cy="4572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10000" y="914400"/>
            <a:ext cx="762000" cy="4572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10000" y="1371600"/>
            <a:ext cx="762000" cy="4572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810000" y="1828800"/>
            <a:ext cx="762000" cy="4572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810000" y="2286000"/>
            <a:ext cx="762000" cy="4572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10000" y="274320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810000" y="3200400"/>
            <a:ext cx="762000" cy="4572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810000" y="3657600"/>
            <a:ext cx="762000" cy="4572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810000" y="4114800"/>
            <a:ext cx="762000" cy="4572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810000" y="4572000"/>
            <a:ext cx="762000" cy="4572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810000" y="5029200"/>
            <a:ext cx="762000" cy="4572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810000" y="5486400"/>
            <a:ext cx="762000" cy="4572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810000" y="5943600"/>
            <a:ext cx="762000" cy="4572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810000" y="6400800"/>
            <a:ext cx="762000" cy="4572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572000" y="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Blue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572000" y="457200"/>
            <a:ext cx="762000" cy="4572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2000" y="914400"/>
            <a:ext cx="762000" cy="4572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572000" y="1371600"/>
            <a:ext cx="762000" cy="4572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572000" y="1828800"/>
            <a:ext cx="762000" cy="4572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572000" y="2286000"/>
            <a:ext cx="762000" cy="4572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572000" y="274320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2000" y="3200400"/>
            <a:ext cx="762000" cy="4572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572000" y="3657600"/>
            <a:ext cx="762000" cy="4572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572000" y="4114800"/>
            <a:ext cx="762000" cy="4572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572000" y="4572000"/>
            <a:ext cx="762000" cy="4572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72000" y="5029200"/>
            <a:ext cx="762000" cy="4572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2000" y="5486400"/>
            <a:ext cx="762000" cy="4572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572000" y="5943600"/>
            <a:ext cx="762000" cy="4572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572000" y="6400800"/>
            <a:ext cx="762000" cy="4572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334000" y="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Cyan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334000" y="457200"/>
            <a:ext cx="762000" cy="4572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334000" y="914400"/>
            <a:ext cx="762000" cy="4572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334000" y="1371600"/>
            <a:ext cx="762000" cy="4572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334000" y="1828800"/>
            <a:ext cx="762000" cy="4572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334000" y="2286000"/>
            <a:ext cx="762000" cy="4572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334000" y="274320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334000" y="3200400"/>
            <a:ext cx="762000" cy="4572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334000" y="3657600"/>
            <a:ext cx="762000" cy="4572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334000" y="4114800"/>
            <a:ext cx="762000" cy="4572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334000" y="4572000"/>
            <a:ext cx="762000" cy="4572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334000" y="5029200"/>
            <a:ext cx="762000" cy="4572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334000" y="5486400"/>
            <a:ext cx="762000" cy="4572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334000" y="5943600"/>
            <a:ext cx="762000" cy="4572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334000" y="6400800"/>
            <a:ext cx="762000" cy="4572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096000" y="0"/>
            <a:ext cx="762000" cy="4572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Teal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096000" y="457200"/>
            <a:ext cx="762000" cy="4572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914400"/>
            <a:ext cx="762000" cy="4572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096000" y="1371600"/>
            <a:ext cx="762000" cy="4572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096000" y="1828800"/>
            <a:ext cx="762000" cy="4572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096000" y="2286000"/>
            <a:ext cx="762000" cy="4572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096000" y="2743200"/>
            <a:ext cx="762000" cy="4572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096000" y="3200400"/>
            <a:ext cx="762000" cy="4572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096000" y="3657600"/>
            <a:ext cx="762000" cy="4572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096000" y="4114800"/>
            <a:ext cx="762000" cy="4572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6096000" y="4572000"/>
            <a:ext cx="762000" cy="4572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096000" y="5029200"/>
            <a:ext cx="762000" cy="4572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096000" y="5486400"/>
            <a:ext cx="762000" cy="4572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096000" y="5943600"/>
            <a:ext cx="762000" cy="4572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096000" y="6400800"/>
            <a:ext cx="762000" cy="4572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858000" y="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6858000" y="457200"/>
            <a:ext cx="762000" cy="4572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858000" y="914400"/>
            <a:ext cx="762000" cy="4572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858000" y="1371600"/>
            <a:ext cx="762000" cy="4572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858000" y="1828800"/>
            <a:ext cx="762000" cy="4572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858000" y="2286000"/>
            <a:ext cx="762000" cy="4572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858000" y="274320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858000" y="3200400"/>
            <a:ext cx="762000" cy="4572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858000" y="3657600"/>
            <a:ext cx="762000" cy="4572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6858000" y="4114800"/>
            <a:ext cx="762000" cy="4572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858000" y="4572000"/>
            <a:ext cx="762000" cy="4572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858000" y="5029200"/>
            <a:ext cx="762000" cy="4572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6858000" y="5486400"/>
            <a:ext cx="762000" cy="4572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858000" y="5943600"/>
            <a:ext cx="762000" cy="4572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6858000" y="6400800"/>
            <a:ext cx="762000" cy="4572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7620000" y="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Green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620000" y="457200"/>
            <a:ext cx="762000" cy="4572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620000" y="914400"/>
            <a:ext cx="762000" cy="4572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620000" y="1371600"/>
            <a:ext cx="762000" cy="4572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620000" y="1828800"/>
            <a:ext cx="762000" cy="4572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620000" y="2286000"/>
            <a:ext cx="762000" cy="4572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620000" y="274320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7620000" y="3200400"/>
            <a:ext cx="762000" cy="4572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620000" y="3657600"/>
            <a:ext cx="762000" cy="4572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7620000" y="4114800"/>
            <a:ext cx="762000" cy="4572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7620000" y="4572000"/>
            <a:ext cx="762000" cy="4572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620000" y="5029200"/>
            <a:ext cx="762000" cy="4572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7620000" y="5486400"/>
            <a:ext cx="762000" cy="4572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620000" y="5943600"/>
            <a:ext cx="762000" cy="4572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7620000" y="6400800"/>
            <a:ext cx="762000" cy="4572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8382000" y="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Lime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8382000" y="457200"/>
            <a:ext cx="762000" cy="4572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382000" y="914400"/>
            <a:ext cx="762000" cy="4572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382000" y="1371600"/>
            <a:ext cx="762000" cy="4572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8382000" y="1828800"/>
            <a:ext cx="762000" cy="4572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8382000" y="2286000"/>
            <a:ext cx="762000" cy="4572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8382000" y="274320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8382000" y="3200400"/>
            <a:ext cx="762000" cy="4572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8382000" y="3657600"/>
            <a:ext cx="762000" cy="4572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8382000" y="4114800"/>
            <a:ext cx="762000" cy="4572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8382000" y="4572000"/>
            <a:ext cx="762000" cy="4572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8382000" y="5029200"/>
            <a:ext cx="762000" cy="4572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382000" y="5486400"/>
            <a:ext cx="762000" cy="4572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8382000" y="5943600"/>
            <a:ext cx="762000" cy="4572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8382000" y="6400800"/>
            <a:ext cx="762000" cy="4572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9144000" y="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Yellow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9144000" y="457200"/>
            <a:ext cx="762000" cy="4572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9144000" y="914400"/>
            <a:ext cx="762000" cy="4572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9144000" y="1371600"/>
            <a:ext cx="762000" cy="4572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9144000" y="1828800"/>
            <a:ext cx="762000" cy="4572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144000" y="2286000"/>
            <a:ext cx="762000" cy="4572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144000" y="274320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9144000" y="3200400"/>
            <a:ext cx="762000" cy="4572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9144000" y="3657600"/>
            <a:ext cx="762000" cy="4572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9144000" y="4114800"/>
            <a:ext cx="762000" cy="4572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9144000" y="4572000"/>
            <a:ext cx="762000" cy="4572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9144000" y="5029200"/>
            <a:ext cx="762000" cy="4572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9144000" y="5486400"/>
            <a:ext cx="76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9144000" y="5943600"/>
            <a:ext cx="762000" cy="4572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9144000" y="6400800"/>
            <a:ext cx="762000" cy="4572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9906000" y="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Amber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9906000" y="457200"/>
            <a:ext cx="762000" cy="4572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906000" y="914400"/>
            <a:ext cx="762000" cy="4572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9906000" y="1371600"/>
            <a:ext cx="762000" cy="4572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9906000" y="1828800"/>
            <a:ext cx="762000" cy="4572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9906000" y="2286000"/>
            <a:ext cx="762000" cy="4572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9906000" y="274320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9906000" y="3200400"/>
            <a:ext cx="762000" cy="4572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9906000" y="3657600"/>
            <a:ext cx="762000" cy="4572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9906000" y="4114800"/>
            <a:ext cx="762000" cy="4572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9906000" y="4572000"/>
            <a:ext cx="762000" cy="4572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9906000" y="5029200"/>
            <a:ext cx="762000" cy="4572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9906000" y="5486400"/>
            <a:ext cx="762000" cy="4572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9906000" y="5943600"/>
            <a:ext cx="762000" cy="4572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9906000" y="6400800"/>
            <a:ext cx="762000" cy="4572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0668000" y="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Orange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0668000" y="457200"/>
            <a:ext cx="762000" cy="4572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0668000" y="914400"/>
            <a:ext cx="762000" cy="4572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0668000" y="1371600"/>
            <a:ext cx="762000" cy="4572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0668000" y="1828800"/>
            <a:ext cx="762000" cy="4572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10668000" y="2286000"/>
            <a:ext cx="762000" cy="4572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0668000" y="274320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10668000" y="3200400"/>
            <a:ext cx="762000" cy="4572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10668000" y="3657600"/>
            <a:ext cx="762000" cy="4572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0668000" y="4114800"/>
            <a:ext cx="762000" cy="4572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0668000" y="4572000"/>
            <a:ext cx="762000" cy="4572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0668000" y="5029200"/>
            <a:ext cx="762000" cy="4572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10668000" y="5486400"/>
            <a:ext cx="762000" cy="4572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0668000" y="5943600"/>
            <a:ext cx="762000" cy="4572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0668000" y="6400800"/>
            <a:ext cx="762000" cy="4572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1430000" y="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Orange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11430000" y="457200"/>
            <a:ext cx="762000" cy="4572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1430000" y="914400"/>
            <a:ext cx="762000" cy="4572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1430000" y="1371600"/>
            <a:ext cx="762000" cy="4572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1430000" y="1828800"/>
            <a:ext cx="762000" cy="4572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11430000" y="2286000"/>
            <a:ext cx="762000" cy="4572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1430000" y="274320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11430000" y="3200400"/>
            <a:ext cx="762000" cy="4572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11430000" y="3657600"/>
            <a:ext cx="762000" cy="4572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11430000" y="4114800"/>
            <a:ext cx="762000" cy="4572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11430000" y="4572000"/>
            <a:ext cx="762000" cy="4572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11430000" y="5029200"/>
            <a:ext cx="762000" cy="4572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11430000" y="5486400"/>
            <a:ext cx="762000" cy="4572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11430000" y="5943600"/>
            <a:ext cx="762000" cy="4572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11430000" y="6400800"/>
            <a:ext cx="762000" cy="4572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</p:spTree>
    <p:extLst>
      <p:ext uri="{BB962C8B-B14F-4D97-AF65-F5344CB8AC3E}">
        <p14:creationId xmlns:p14="http://schemas.microsoft.com/office/powerpoint/2010/main" val="105099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4B4E"/>
            </a:gs>
            <a:gs pos="100000">
              <a:srgbClr val="FE135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1</a:t>
            </a:r>
          </a:p>
        </p:txBody>
      </p:sp>
    </p:spTree>
    <p:extLst>
      <p:ext uri="{BB962C8B-B14F-4D97-AF65-F5344CB8AC3E}">
        <p14:creationId xmlns:p14="http://schemas.microsoft.com/office/powerpoint/2010/main" val="50600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DBCA"/>
            </a:gs>
            <a:gs pos="100000">
              <a:srgbClr val="D6E6F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/>
              <a:t>Gradient 2</a:t>
            </a:r>
          </a:p>
        </p:txBody>
      </p:sp>
    </p:spTree>
    <p:extLst>
      <p:ext uri="{BB962C8B-B14F-4D97-AF65-F5344CB8AC3E}">
        <p14:creationId xmlns:p14="http://schemas.microsoft.com/office/powerpoint/2010/main" val="99679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005" r="2005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2043" r="2043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2024" r="2024"/>
          <a:stretch>
            <a:fillRect/>
          </a:stretch>
        </p:blipFill>
        <p:spPr/>
      </p:pic>
      <p:sp>
        <p:nvSpPr>
          <p:cNvPr id="18" name="TextBox 17"/>
          <p:cNvSpPr txBox="1"/>
          <p:nvPr/>
        </p:nvSpPr>
        <p:spPr>
          <a:xfrm>
            <a:off x="839788" y="4184335"/>
            <a:ext cx="3427412" cy="2222825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360000" tIns="360000" rIns="360000" bIns="36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Today’s</a:t>
            </a: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217859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BD392"/>
            </a:gs>
            <a:gs pos="100000">
              <a:srgbClr val="3ABF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3</a:t>
            </a:r>
          </a:p>
        </p:txBody>
      </p:sp>
    </p:spTree>
    <p:extLst>
      <p:ext uri="{BB962C8B-B14F-4D97-AF65-F5344CB8AC3E}">
        <p14:creationId xmlns:p14="http://schemas.microsoft.com/office/powerpoint/2010/main" val="12250914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995D"/>
            </a:gs>
            <a:gs pos="100000">
              <a:srgbClr val="F05D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4</a:t>
            </a:r>
          </a:p>
        </p:txBody>
      </p:sp>
    </p:spTree>
    <p:extLst>
      <p:ext uri="{BB962C8B-B14F-4D97-AF65-F5344CB8AC3E}">
        <p14:creationId xmlns:p14="http://schemas.microsoft.com/office/powerpoint/2010/main" val="16702405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2B56"/>
            </a:gs>
            <a:gs pos="100000">
              <a:srgbClr val="F05C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5</a:t>
            </a:r>
          </a:p>
        </p:txBody>
      </p:sp>
    </p:spTree>
    <p:extLst>
      <p:ext uri="{BB962C8B-B14F-4D97-AF65-F5344CB8AC3E}">
        <p14:creationId xmlns:p14="http://schemas.microsoft.com/office/powerpoint/2010/main" val="38088741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2687626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8596799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9832034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1187933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92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Difficult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implement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05412" cy="1311128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doesn’t work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Expensive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small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businesses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Zero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customization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86871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578734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9779000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05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792" r="337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7133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33830" r="338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7297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8608" r="286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18232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022" r="130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2066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BF5EC3-CBCF-41C7-846F-A9B4B81CCEA8}">
  <ds:schemaRefs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711</Words>
  <Application>Microsoft Office PowerPoint</Application>
  <PresentationFormat>Widescreen</PresentationFormat>
  <Paragraphs>453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MS PGothic</vt:lpstr>
      <vt:lpstr>Arial</vt:lpstr>
      <vt:lpstr>Segoe UI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Jerome BESTEL</cp:lastModifiedBy>
  <cp:revision>158</cp:revision>
  <dcterms:created xsi:type="dcterms:W3CDTF">2015-10-12T10:51:44Z</dcterms:created>
  <dcterms:modified xsi:type="dcterms:W3CDTF">2016-03-23T13:02:05Z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