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70" r:id="rId5"/>
    <p:sldId id="329" r:id="rId6"/>
    <p:sldId id="317" r:id="rId7"/>
    <p:sldId id="316" r:id="rId8"/>
    <p:sldId id="287" r:id="rId9"/>
    <p:sldId id="259" r:id="rId10"/>
    <p:sldId id="318" r:id="rId11"/>
    <p:sldId id="265" r:id="rId12"/>
    <p:sldId id="319" r:id="rId13"/>
    <p:sldId id="320" r:id="rId14"/>
    <p:sldId id="323" r:id="rId15"/>
    <p:sldId id="324" r:id="rId16"/>
    <p:sldId id="263" r:id="rId17"/>
    <p:sldId id="325" r:id="rId18"/>
    <p:sldId id="326" r:id="rId19"/>
    <p:sldId id="327" r:id="rId20"/>
    <p:sldId id="328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  <p14:sldId id="329"/>
          </p14:sldIdLst>
        </p14:section>
        <p14:section name="Problem" id="{B3722385-FBB2-468F-965A-7B63E17B98FE}">
          <p14:sldIdLst>
            <p14:sldId id="317"/>
            <p14:sldId id="316"/>
          </p14:sldIdLst>
        </p14:section>
        <p14:section name="Solution" id="{6F810BF0-EDC2-41F7-95E5-BBAB83EAF059}">
          <p14:sldIdLst>
            <p14:sldId id="287"/>
            <p14:sldId id="259"/>
            <p14:sldId id="318"/>
            <p14:sldId id="265"/>
            <p14:sldId id="319"/>
            <p14:sldId id="320"/>
            <p14:sldId id="323"/>
            <p14:sldId id="324"/>
            <p14:sldId id="263"/>
            <p14:sldId id="325"/>
            <p14:sldId id="326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9" autoAdjust="0"/>
    <p:restoredTop sz="94676" autoAdjust="0"/>
  </p:normalViewPr>
  <p:slideViewPr>
    <p:cSldViewPr snapToGrid="0">
      <p:cViewPr varScale="1">
        <p:scale>
          <a:sx n="109" d="100"/>
          <a:sy n="109" d="100"/>
        </p:scale>
        <p:origin x="378" y="108"/>
      </p:cViewPr>
      <p:guideLst>
        <p:guide orient="horz" pos="2137"/>
        <p:guide pos="3817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0E5C5-B04B-1E44-8B86-EFD3441998B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DFA61-E505-C347-96B6-C50426A9E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52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jérémy</a:t>
            </a:r>
            <a:r>
              <a:rPr lang="fr-CH" dirty="0"/>
              <a:t> : 1-2-5-6-7-8-11-13</a:t>
            </a:r>
          </a:p>
          <a:p>
            <a:r>
              <a:rPr lang="fr-CH" dirty="0" err="1"/>
              <a:t>alex</a:t>
            </a:r>
            <a:r>
              <a:rPr lang="fr-CH" dirty="0"/>
              <a:t> : </a:t>
            </a:r>
            <a:r>
              <a:rPr lang="fr-CH" dirty="0" smtClean="0"/>
              <a:t>3-4-9-10-12-14</a:t>
            </a:r>
            <a:r>
              <a:rPr lang="fr-FR" dirty="0"/>
              <a:t>-15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DFA61-E505-C347-96B6-C50426A9EAC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9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0FA-D7E0-4BC4-B732-49E9897680AC}" type="datetimeFigureOut">
              <a:rPr lang="fr-CH" smtClean="0"/>
              <a:t>20.12.2018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C5-9F27-4615-8A91-017886E76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6988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0FA-D7E0-4BC4-B732-49E9897680AC}" type="datetimeFigureOut">
              <a:rPr lang="fr-CH" smtClean="0"/>
              <a:t>20.12.2018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C5-9F27-4615-8A91-017886E76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5008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ADC1-6FC9-463B-95FF-779DD7154547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  <p:sldLayoutId id="2147483669" r:id="rId20"/>
    <p:sldLayoutId id="2147483670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2489200" y="2800559"/>
            <a:ext cx="7213600" cy="1256883"/>
            <a:chOff x="2489200" y="3737233"/>
            <a:chExt cx="7213600" cy="1256883"/>
          </a:xfrm>
        </p:grpSpPr>
        <p:sp>
          <p:nvSpPr>
            <p:cNvPr id="12" name="TextBox 11"/>
            <p:cNvSpPr txBox="1"/>
            <p:nvPr/>
          </p:nvSpPr>
          <p:spPr>
            <a:xfrm>
              <a:off x="2489200" y="3737233"/>
              <a:ext cx="7213600" cy="69544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3600" spc="600" dirty="0">
                  <a:latin typeface="Segoe UI" panose="020B0502040204020203" pitchFamily="34" charset="0"/>
                  <a:cs typeface="Segoe UI" panose="020B0502040204020203" pitchFamily="34" charset="0"/>
                </a:rPr>
                <a:t>MAW 1.1 - Finder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89200" y="4298669"/>
              <a:ext cx="7213600" cy="69544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3600" dirty="0">
                  <a:cs typeface="Segoe UI" panose="020B0502040204020203" pitchFamily="34" charset="0"/>
                </a:rPr>
                <a:t>Jérémy - Alexandre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09" y="0"/>
            <a:ext cx="8934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548748" cy="946615"/>
          </a:xfrm>
        </p:spPr>
        <p:txBody>
          <a:bodyPr/>
          <a:lstStyle/>
          <a:p>
            <a:r>
              <a:rPr lang="fr-CH" dirty="0"/>
              <a:t>Les </a:t>
            </a:r>
            <a:r>
              <a:rPr lang="fr-CH" dirty="0">
                <a:solidFill>
                  <a:schemeClr val="accent1"/>
                </a:solidFill>
              </a:rPr>
              <a:t>technologies </a:t>
            </a:r>
            <a:r>
              <a:rPr lang="fr-CH" dirty="0"/>
              <a:t>au</a:t>
            </a:r>
            <a:r>
              <a:rPr lang="fr-CH" dirty="0">
                <a:solidFill>
                  <a:schemeClr val="accent1"/>
                </a:solidFill>
              </a:rPr>
              <a:t> </a:t>
            </a:r>
            <a:r>
              <a:rPr lang="fr-CH" dirty="0"/>
              <a:t>début de projet</a:t>
            </a:r>
            <a:endParaRPr lang="fr-CH" dirty="0">
              <a:solidFill>
                <a:schemeClr val="accent1"/>
              </a:solidFill>
            </a:endParaRP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D810E9C-E2E2-BE44-9B9B-0E7E440335D9}"/>
              </a:ext>
            </a:extLst>
          </p:cNvPr>
          <p:cNvGrpSpPr/>
          <p:nvPr/>
        </p:nvGrpSpPr>
        <p:grpSpPr>
          <a:xfrm>
            <a:off x="4604343" y="3173801"/>
            <a:ext cx="2528064" cy="1640822"/>
            <a:chOff x="2775544" y="3162650"/>
            <a:chExt cx="2528064" cy="1640822"/>
          </a:xfrm>
        </p:grpSpPr>
        <p:grpSp>
          <p:nvGrpSpPr>
            <p:cNvPr id="29" name="Group 2311">
              <a:extLst>
                <a:ext uri="{FF2B5EF4-FFF2-40B4-BE49-F238E27FC236}">
                  <a16:creationId xmlns:a16="http://schemas.microsoft.com/office/drawing/2014/main" id="{E004BB5D-EEFC-524F-9968-1C54BD36EAD7}"/>
                </a:ext>
              </a:extLst>
            </p:cNvPr>
            <p:cNvGrpSpPr/>
            <p:nvPr/>
          </p:nvGrpSpPr>
          <p:grpSpPr>
            <a:xfrm>
              <a:off x="3679576" y="3162650"/>
              <a:ext cx="720000" cy="720000"/>
              <a:chOff x="3579812" y="-368300"/>
              <a:chExt cx="758488" cy="758488"/>
            </a:xfrm>
            <a:solidFill>
              <a:schemeClr val="accent1"/>
            </a:solidFill>
          </p:grpSpPr>
          <p:sp>
            <p:nvSpPr>
              <p:cNvPr id="30" name="Freeform 813">
                <a:extLst>
                  <a:ext uri="{FF2B5EF4-FFF2-40B4-BE49-F238E27FC236}">
                    <a16:creationId xmlns:a16="http://schemas.microsoft.com/office/drawing/2014/main" id="{10BF6581-8C78-8D4B-81C7-A6587D05D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79812" y="-368300"/>
                <a:ext cx="758488" cy="758488"/>
              </a:xfrm>
              <a:custGeom>
                <a:avLst/>
                <a:gdLst>
                  <a:gd name="T0" fmla="*/ 120 w 240"/>
                  <a:gd name="T1" fmla="*/ 240 h 240"/>
                  <a:gd name="T2" fmla="*/ 0 w 240"/>
                  <a:gd name="T3" fmla="*/ 120 h 240"/>
                  <a:gd name="T4" fmla="*/ 120 w 240"/>
                  <a:gd name="T5" fmla="*/ 0 h 240"/>
                  <a:gd name="T6" fmla="*/ 240 w 240"/>
                  <a:gd name="T7" fmla="*/ 120 h 240"/>
                  <a:gd name="T8" fmla="*/ 120 w 240"/>
                  <a:gd name="T9" fmla="*/ 240 h 240"/>
                  <a:gd name="T10" fmla="*/ 120 w 240"/>
                  <a:gd name="T11" fmla="*/ 8 h 240"/>
                  <a:gd name="T12" fmla="*/ 8 w 240"/>
                  <a:gd name="T13" fmla="*/ 120 h 240"/>
                  <a:gd name="T14" fmla="*/ 120 w 240"/>
                  <a:gd name="T15" fmla="*/ 232 h 240"/>
                  <a:gd name="T16" fmla="*/ 232 w 240"/>
                  <a:gd name="T17" fmla="*/ 120 h 240"/>
                  <a:gd name="T18" fmla="*/ 120 w 240"/>
                  <a:gd name="T19" fmla="*/ 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54" y="240"/>
                      <a:pt x="0" y="186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186" y="0"/>
                      <a:pt x="240" y="54"/>
                      <a:pt x="240" y="120"/>
                    </a:cubicBezTo>
                    <a:cubicBezTo>
                      <a:pt x="240" y="186"/>
                      <a:pt x="186" y="240"/>
                      <a:pt x="120" y="240"/>
                    </a:cubicBezTo>
                    <a:close/>
                    <a:moveTo>
                      <a:pt x="120" y="8"/>
                    </a:moveTo>
                    <a:cubicBezTo>
                      <a:pt x="58" y="8"/>
                      <a:pt x="8" y="58"/>
                      <a:pt x="8" y="120"/>
                    </a:cubicBezTo>
                    <a:cubicBezTo>
                      <a:pt x="8" y="182"/>
                      <a:pt x="58" y="232"/>
                      <a:pt x="120" y="232"/>
                    </a:cubicBezTo>
                    <a:cubicBezTo>
                      <a:pt x="182" y="232"/>
                      <a:pt x="232" y="182"/>
                      <a:pt x="232" y="120"/>
                    </a:cubicBezTo>
                    <a:cubicBezTo>
                      <a:pt x="232" y="58"/>
                      <a:pt x="182" y="8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1" name="Freeform 814">
                <a:extLst>
                  <a:ext uri="{FF2B5EF4-FFF2-40B4-BE49-F238E27FC236}">
                    <a16:creationId xmlns:a16="http://schemas.microsoft.com/office/drawing/2014/main" id="{63F4280D-8258-8E49-8AFC-5B3A44CC3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700" y="-127000"/>
                <a:ext cx="279400" cy="280988"/>
              </a:xfrm>
              <a:custGeom>
                <a:avLst/>
                <a:gdLst>
                  <a:gd name="T0" fmla="*/ 84 w 88"/>
                  <a:gd name="T1" fmla="*/ 88 h 88"/>
                  <a:gd name="T2" fmla="*/ 81 w 88"/>
                  <a:gd name="T3" fmla="*/ 87 h 88"/>
                  <a:gd name="T4" fmla="*/ 1 w 88"/>
                  <a:gd name="T5" fmla="*/ 7 h 88"/>
                  <a:gd name="T6" fmla="*/ 1 w 88"/>
                  <a:gd name="T7" fmla="*/ 1 h 88"/>
                  <a:gd name="T8" fmla="*/ 7 w 88"/>
                  <a:gd name="T9" fmla="*/ 1 h 88"/>
                  <a:gd name="T10" fmla="*/ 87 w 88"/>
                  <a:gd name="T11" fmla="*/ 81 h 88"/>
                  <a:gd name="T12" fmla="*/ 87 w 88"/>
                  <a:gd name="T13" fmla="*/ 87 h 88"/>
                  <a:gd name="T14" fmla="*/ 84 w 88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88">
                    <a:moveTo>
                      <a:pt x="84" y="88"/>
                    </a:moveTo>
                    <a:cubicBezTo>
                      <a:pt x="83" y="88"/>
                      <a:pt x="82" y="88"/>
                      <a:pt x="81" y="8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1" y="1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7" y="81"/>
                      <a:pt x="87" y="81"/>
                      <a:pt x="87" y="81"/>
                    </a:cubicBezTo>
                    <a:cubicBezTo>
                      <a:pt x="88" y="83"/>
                      <a:pt x="88" y="85"/>
                      <a:pt x="87" y="87"/>
                    </a:cubicBezTo>
                    <a:cubicBezTo>
                      <a:pt x="86" y="88"/>
                      <a:pt x="85" y="88"/>
                      <a:pt x="84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2" name="Freeform 815">
                <a:extLst>
                  <a:ext uri="{FF2B5EF4-FFF2-40B4-BE49-F238E27FC236}">
                    <a16:creationId xmlns:a16="http://schemas.microsoft.com/office/drawing/2014/main" id="{5226DC81-8511-B84E-AA5F-31DC46079E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700" y="-127000"/>
                <a:ext cx="279400" cy="280988"/>
              </a:xfrm>
              <a:custGeom>
                <a:avLst/>
                <a:gdLst>
                  <a:gd name="T0" fmla="*/ 4 w 88"/>
                  <a:gd name="T1" fmla="*/ 88 h 88"/>
                  <a:gd name="T2" fmla="*/ 1 w 88"/>
                  <a:gd name="T3" fmla="*/ 87 h 88"/>
                  <a:gd name="T4" fmla="*/ 1 w 88"/>
                  <a:gd name="T5" fmla="*/ 81 h 88"/>
                  <a:gd name="T6" fmla="*/ 81 w 88"/>
                  <a:gd name="T7" fmla="*/ 1 h 88"/>
                  <a:gd name="T8" fmla="*/ 87 w 88"/>
                  <a:gd name="T9" fmla="*/ 1 h 88"/>
                  <a:gd name="T10" fmla="*/ 87 w 88"/>
                  <a:gd name="T11" fmla="*/ 7 h 88"/>
                  <a:gd name="T12" fmla="*/ 7 w 88"/>
                  <a:gd name="T13" fmla="*/ 87 h 88"/>
                  <a:gd name="T14" fmla="*/ 4 w 88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88">
                    <a:moveTo>
                      <a:pt x="4" y="88"/>
                    </a:moveTo>
                    <a:cubicBezTo>
                      <a:pt x="3" y="88"/>
                      <a:pt x="2" y="88"/>
                      <a:pt x="1" y="87"/>
                    </a:cubicBezTo>
                    <a:cubicBezTo>
                      <a:pt x="0" y="85"/>
                      <a:pt x="0" y="83"/>
                      <a:pt x="1" y="81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3" y="0"/>
                      <a:pt x="85" y="0"/>
                      <a:pt x="87" y="1"/>
                    </a:cubicBezTo>
                    <a:cubicBezTo>
                      <a:pt x="88" y="3"/>
                      <a:pt x="88" y="5"/>
                      <a:pt x="87" y="7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6" y="88"/>
                      <a:pt x="5" y="88"/>
                      <a:pt x="4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2F521FE7-DA52-6549-9747-A4CEAA2B31B6}"/>
                </a:ext>
              </a:extLst>
            </p:cNvPr>
            <p:cNvSpPr txBox="1"/>
            <p:nvPr/>
          </p:nvSpPr>
          <p:spPr>
            <a:xfrm>
              <a:off x="2775544" y="3997097"/>
              <a:ext cx="2528064" cy="806375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TreeView</a:t>
              </a:r>
              <a:endParaRPr lang="fr-FR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Arborescence récursive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79B86EF-563E-5541-A969-F510DF5CE908}"/>
              </a:ext>
            </a:extLst>
          </p:cNvPr>
          <p:cNvGrpSpPr/>
          <p:nvPr/>
        </p:nvGrpSpPr>
        <p:grpSpPr>
          <a:xfrm>
            <a:off x="8640213" y="3173801"/>
            <a:ext cx="1295740" cy="1640822"/>
            <a:chOff x="6811414" y="3162650"/>
            <a:chExt cx="1295740" cy="1640822"/>
          </a:xfrm>
        </p:grpSpPr>
        <p:grpSp>
          <p:nvGrpSpPr>
            <p:cNvPr id="33" name="Group 2311">
              <a:extLst>
                <a:ext uri="{FF2B5EF4-FFF2-40B4-BE49-F238E27FC236}">
                  <a16:creationId xmlns:a16="http://schemas.microsoft.com/office/drawing/2014/main" id="{52295E41-4A23-4C43-8CB3-5E3693489CE5}"/>
                </a:ext>
              </a:extLst>
            </p:cNvPr>
            <p:cNvGrpSpPr/>
            <p:nvPr/>
          </p:nvGrpSpPr>
          <p:grpSpPr>
            <a:xfrm>
              <a:off x="7099284" y="3162650"/>
              <a:ext cx="720000" cy="720000"/>
              <a:chOff x="3579812" y="-368300"/>
              <a:chExt cx="758488" cy="758488"/>
            </a:xfrm>
            <a:solidFill>
              <a:schemeClr val="accent1"/>
            </a:solidFill>
          </p:grpSpPr>
          <p:sp>
            <p:nvSpPr>
              <p:cNvPr id="34" name="Freeform 813">
                <a:extLst>
                  <a:ext uri="{FF2B5EF4-FFF2-40B4-BE49-F238E27FC236}">
                    <a16:creationId xmlns:a16="http://schemas.microsoft.com/office/drawing/2014/main" id="{84507F79-254E-624F-808D-850EA04C54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79812" y="-368300"/>
                <a:ext cx="758488" cy="758488"/>
              </a:xfrm>
              <a:custGeom>
                <a:avLst/>
                <a:gdLst>
                  <a:gd name="T0" fmla="*/ 120 w 240"/>
                  <a:gd name="T1" fmla="*/ 240 h 240"/>
                  <a:gd name="T2" fmla="*/ 0 w 240"/>
                  <a:gd name="T3" fmla="*/ 120 h 240"/>
                  <a:gd name="T4" fmla="*/ 120 w 240"/>
                  <a:gd name="T5" fmla="*/ 0 h 240"/>
                  <a:gd name="T6" fmla="*/ 240 w 240"/>
                  <a:gd name="T7" fmla="*/ 120 h 240"/>
                  <a:gd name="T8" fmla="*/ 120 w 240"/>
                  <a:gd name="T9" fmla="*/ 240 h 240"/>
                  <a:gd name="T10" fmla="*/ 120 w 240"/>
                  <a:gd name="T11" fmla="*/ 8 h 240"/>
                  <a:gd name="T12" fmla="*/ 8 w 240"/>
                  <a:gd name="T13" fmla="*/ 120 h 240"/>
                  <a:gd name="T14" fmla="*/ 120 w 240"/>
                  <a:gd name="T15" fmla="*/ 232 h 240"/>
                  <a:gd name="T16" fmla="*/ 232 w 240"/>
                  <a:gd name="T17" fmla="*/ 120 h 240"/>
                  <a:gd name="T18" fmla="*/ 120 w 240"/>
                  <a:gd name="T19" fmla="*/ 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54" y="240"/>
                      <a:pt x="0" y="186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186" y="0"/>
                      <a:pt x="240" y="54"/>
                      <a:pt x="240" y="120"/>
                    </a:cubicBezTo>
                    <a:cubicBezTo>
                      <a:pt x="240" y="186"/>
                      <a:pt x="186" y="240"/>
                      <a:pt x="120" y="240"/>
                    </a:cubicBezTo>
                    <a:close/>
                    <a:moveTo>
                      <a:pt x="120" y="8"/>
                    </a:moveTo>
                    <a:cubicBezTo>
                      <a:pt x="58" y="8"/>
                      <a:pt x="8" y="58"/>
                      <a:pt x="8" y="120"/>
                    </a:cubicBezTo>
                    <a:cubicBezTo>
                      <a:pt x="8" y="182"/>
                      <a:pt x="58" y="232"/>
                      <a:pt x="120" y="232"/>
                    </a:cubicBezTo>
                    <a:cubicBezTo>
                      <a:pt x="182" y="232"/>
                      <a:pt x="232" y="182"/>
                      <a:pt x="232" y="120"/>
                    </a:cubicBezTo>
                    <a:cubicBezTo>
                      <a:pt x="232" y="58"/>
                      <a:pt x="182" y="8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" name="Freeform 814">
                <a:extLst>
                  <a:ext uri="{FF2B5EF4-FFF2-40B4-BE49-F238E27FC236}">
                    <a16:creationId xmlns:a16="http://schemas.microsoft.com/office/drawing/2014/main" id="{B96B0E9A-5A6E-1941-B889-B1AF8A4B4E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700" y="-127000"/>
                <a:ext cx="279400" cy="280988"/>
              </a:xfrm>
              <a:custGeom>
                <a:avLst/>
                <a:gdLst>
                  <a:gd name="T0" fmla="*/ 84 w 88"/>
                  <a:gd name="T1" fmla="*/ 88 h 88"/>
                  <a:gd name="T2" fmla="*/ 81 w 88"/>
                  <a:gd name="T3" fmla="*/ 87 h 88"/>
                  <a:gd name="T4" fmla="*/ 1 w 88"/>
                  <a:gd name="T5" fmla="*/ 7 h 88"/>
                  <a:gd name="T6" fmla="*/ 1 w 88"/>
                  <a:gd name="T7" fmla="*/ 1 h 88"/>
                  <a:gd name="T8" fmla="*/ 7 w 88"/>
                  <a:gd name="T9" fmla="*/ 1 h 88"/>
                  <a:gd name="T10" fmla="*/ 87 w 88"/>
                  <a:gd name="T11" fmla="*/ 81 h 88"/>
                  <a:gd name="T12" fmla="*/ 87 w 88"/>
                  <a:gd name="T13" fmla="*/ 87 h 88"/>
                  <a:gd name="T14" fmla="*/ 84 w 88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88">
                    <a:moveTo>
                      <a:pt x="84" y="88"/>
                    </a:moveTo>
                    <a:cubicBezTo>
                      <a:pt x="83" y="88"/>
                      <a:pt x="82" y="88"/>
                      <a:pt x="81" y="8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1" y="1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7" y="81"/>
                      <a:pt x="87" y="81"/>
                      <a:pt x="87" y="81"/>
                    </a:cubicBezTo>
                    <a:cubicBezTo>
                      <a:pt x="88" y="83"/>
                      <a:pt x="88" y="85"/>
                      <a:pt x="87" y="87"/>
                    </a:cubicBezTo>
                    <a:cubicBezTo>
                      <a:pt x="86" y="88"/>
                      <a:pt x="85" y="88"/>
                      <a:pt x="84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" name="Freeform 815">
                <a:extLst>
                  <a:ext uri="{FF2B5EF4-FFF2-40B4-BE49-F238E27FC236}">
                    <a16:creationId xmlns:a16="http://schemas.microsoft.com/office/drawing/2014/main" id="{4839A462-6F80-234C-86A8-E469021205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700" y="-127000"/>
                <a:ext cx="279400" cy="280988"/>
              </a:xfrm>
              <a:custGeom>
                <a:avLst/>
                <a:gdLst>
                  <a:gd name="T0" fmla="*/ 4 w 88"/>
                  <a:gd name="T1" fmla="*/ 88 h 88"/>
                  <a:gd name="T2" fmla="*/ 1 w 88"/>
                  <a:gd name="T3" fmla="*/ 87 h 88"/>
                  <a:gd name="T4" fmla="*/ 1 w 88"/>
                  <a:gd name="T5" fmla="*/ 81 h 88"/>
                  <a:gd name="T6" fmla="*/ 81 w 88"/>
                  <a:gd name="T7" fmla="*/ 1 h 88"/>
                  <a:gd name="T8" fmla="*/ 87 w 88"/>
                  <a:gd name="T9" fmla="*/ 1 h 88"/>
                  <a:gd name="T10" fmla="*/ 87 w 88"/>
                  <a:gd name="T11" fmla="*/ 7 h 88"/>
                  <a:gd name="T12" fmla="*/ 7 w 88"/>
                  <a:gd name="T13" fmla="*/ 87 h 88"/>
                  <a:gd name="T14" fmla="*/ 4 w 88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88">
                    <a:moveTo>
                      <a:pt x="4" y="88"/>
                    </a:moveTo>
                    <a:cubicBezTo>
                      <a:pt x="3" y="88"/>
                      <a:pt x="2" y="88"/>
                      <a:pt x="1" y="87"/>
                    </a:cubicBezTo>
                    <a:cubicBezTo>
                      <a:pt x="0" y="85"/>
                      <a:pt x="0" y="83"/>
                      <a:pt x="1" y="81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3" y="0"/>
                      <a:pt x="85" y="0"/>
                      <a:pt x="87" y="1"/>
                    </a:cubicBezTo>
                    <a:cubicBezTo>
                      <a:pt x="88" y="3"/>
                      <a:pt x="88" y="5"/>
                      <a:pt x="87" y="7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6" y="88"/>
                      <a:pt x="5" y="88"/>
                      <a:pt x="4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BEB737B9-15D2-AB4D-A960-07D1B741C881}"/>
                </a:ext>
              </a:extLst>
            </p:cNvPr>
            <p:cNvSpPr txBox="1"/>
            <p:nvPr/>
          </p:nvSpPr>
          <p:spPr>
            <a:xfrm>
              <a:off x="6811414" y="3997097"/>
              <a:ext cx="1295740" cy="806375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Interop</a:t>
              </a:r>
              <a:endParaRPr lang="fr-FR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Suite Office</a:t>
              </a:r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2689E133-A83A-D44F-8ACA-3F0CCA9BC963}"/>
              </a:ext>
            </a:extLst>
          </p:cNvPr>
          <p:cNvGrpSpPr/>
          <p:nvPr/>
        </p:nvGrpSpPr>
        <p:grpSpPr>
          <a:xfrm>
            <a:off x="2088667" y="3173801"/>
            <a:ext cx="720000" cy="1291425"/>
            <a:chOff x="2088667" y="3173801"/>
            <a:chExt cx="720000" cy="1291425"/>
          </a:xfrm>
        </p:grpSpPr>
        <p:grpSp>
          <p:nvGrpSpPr>
            <p:cNvPr id="45" name="Group 2313">
              <a:extLst>
                <a:ext uri="{FF2B5EF4-FFF2-40B4-BE49-F238E27FC236}">
                  <a16:creationId xmlns:a16="http://schemas.microsoft.com/office/drawing/2014/main" id="{217A7D02-CCD9-FA4C-A555-11C38B74F443}"/>
                </a:ext>
              </a:extLst>
            </p:cNvPr>
            <p:cNvGrpSpPr/>
            <p:nvPr/>
          </p:nvGrpSpPr>
          <p:grpSpPr>
            <a:xfrm>
              <a:off x="2088667" y="3173801"/>
              <a:ext cx="720000" cy="720000"/>
              <a:chOff x="776284" y="1031875"/>
              <a:chExt cx="765176" cy="762000"/>
            </a:xfrm>
            <a:solidFill>
              <a:schemeClr val="accent1"/>
            </a:solidFill>
          </p:grpSpPr>
          <p:sp>
            <p:nvSpPr>
              <p:cNvPr id="46" name="Freeform 818">
                <a:extLst>
                  <a:ext uri="{FF2B5EF4-FFF2-40B4-BE49-F238E27FC236}">
                    <a16:creationId xmlns:a16="http://schemas.microsoft.com/office/drawing/2014/main" id="{39FDFA29-C409-814C-8762-DB4274B1B2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6284" y="1031875"/>
                <a:ext cx="765176" cy="762000"/>
              </a:xfrm>
              <a:custGeom>
                <a:avLst/>
                <a:gdLst>
                  <a:gd name="T0" fmla="*/ 120 w 240"/>
                  <a:gd name="T1" fmla="*/ 240 h 240"/>
                  <a:gd name="T2" fmla="*/ 35 w 240"/>
                  <a:gd name="T3" fmla="*/ 205 h 240"/>
                  <a:gd name="T4" fmla="*/ 0 w 240"/>
                  <a:gd name="T5" fmla="*/ 120 h 240"/>
                  <a:gd name="T6" fmla="*/ 35 w 240"/>
                  <a:gd name="T7" fmla="*/ 35 h 240"/>
                  <a:gd name="T8" fmla="*/ 120 w 240"/>
                  <a:gd name="T9" fmla="*/ 0 h 240"/>
                  <a:gd name="T10" fmla="*/ 205 w 240"/>
                  <a:gd name="T11" fmla="*/ 35 h 240"/>
                  <a:gd name="T12" fmla="*/ 240 w 240"/>
                  <a:gd name="T13" fmla="*/ 120 h 240"/>
                  <a:gd name="T14" fmla="*/ 205 w 240"/>
                  <a:gd name="T15" fmla="*/ 205 h 240"/>
                  <a:gd name="T16" fmla="*/ 120 w 240"/>
                  <a:gd name="T17" fmla="*/ 240 h 240"/>
                  <a:gd name="T18" fmla="*/ 120 w 240"/>
                  <a:gd name="T19" fmla="*/ 8 h 240"/>
                  <a:gd name="T20" fmla="*/ 41 w 240"/>
                  <a:gd name="T21" fmla="*/ 41 h 240"/>
                  <a:gd name="T22" fmla="*/ 8 w 240"/>
                  <a:gd name="T23" fmla="*/ 120 h 240"/>
                  <a:gd name="T24" fmla="*/ 41 w 240"/>
                  <a:gd name="T25" fmla="*/ 199 h 240"/>
                  <a:gd name="T26" fmla="*/ 120 w 240"/>
                  <a:gd name="T27" fmla="*/ 232 h 240"/>
                  <a:gd name="T28" fmla="*/ 199 w 240"/>
                  <a:gd name="T29" fmla="*/ 199 h 240"/>
                  <a:gd name="T30" fmla="*/ 232 w 240"/>
                  <a:gd name="T31" fmla="*/ 120 h 240"/>
                  <a:gd name="T32" fmla="*/ 199 w 240"/>
                  <a:gd name="T33" fmla="*/ 41 h 240"/>
                  <a:gd name="T34" fmla="*/ 120 w 240"/>
                  <a:gd name="T35" fmla="*/ 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88" y="240"/>
                      <a:pt x="58" y="228"/>
                      <a:pt x="35" y="205"/>
                    </a:cubicBezTo>
                    <a:cubicBezTo>
                      <a:pt x="12" y="182"/>
                      <a:pt x="0" y="152"/>
                      <a:pt x="0" y="120"/>
                    </a:cubicBezTo>
                    <a:cubicBezTo>
                      <a:pt x="0" y="88"/>
                      <a:pt x="12" y="58"/>
                      <a:pt x="35" y="35"/>
                    </a:cubicBezTo>
                    <a:cubicBezTo>
                      <a:pt x="58" y="12"/>
                      <a:pt x="88" y="0"/>
                      <a:pt x="120" y="0"/>
                    </a:cubicBezTo>
                    <a:cubicBezTo>
                      <a:pt x="152" y="0"/>
                      <a:pt x="182" y="12"/>
                      <a:pt x="205" y="35"/>
                    </a:cubicBezTo>
                    <a:cubicBezTo>
                      <a:pt x="228" y="58"/>
                      <a:pt x="240" y="88"/>
                      <a:pt x="240" y="120"/>
                    </a:cubicBezTo>
                    <a:cubicBezTo>
                      <a:pt x="240" y="152"/>
                      <a:pt x="228" y="182"/>
                      <a:pt x="205" y="205"/>
                    </a:cubicBezTo>
                    <a:cubicBezTo>
                      <a:pt x="182" y="228"/>
                      <a:pt x="152" y="240"/>
                      <a:pt x="120" y="240"/>
                    </a:cubicBezTo>
                    <a:close/>
                    <a:moveTo>
                      <a:pt x="120" y="8"/>
                    </a:moveTo>
                    <a:cubicBezTo>
                      <a:pt x="90" y="8"/>
                      <a:pt x="62" y="20"/>
                      <a:pt x="41" y="41"/>
                    </a:cubicBezTo>
                    <a:cubicBezTo>
                      <a:pt x="20" y="62"/>
                      <a:pt x="8" y="90"/>
                      <a:pt x="8" y="120"/>
                    </a:cubicBezTo>
                    <a:cubicBezTo>
                      <a:pt x="8" y="150"/>
                      <a:pt x="20" y="178"/>
                      <a:pt x="41" y="199"/>
                    </a:cubicBezTo>
                    <a:cubicBezTo>
                      <a:pt x="62" y="220"/>
                      <a:pt x="90" y="232"/>
                      <a:pt x="120" y="232"/>
                    </a:cubicBezTo>
                    <a:cubicBezTo>
                      <a:pt x="150" y="232"/>
                      <a:pt x="178" y="220"/>
                      <a:pt x="199" y="199"/>
                    </a:cubicBezTo>
                    <a:cubicBezTo>
                      <a:pt x="220" y="178"/>
                      <a:pt x="232" y="150"/>
                      <a:pt x="232" y="120"/>
                    </a:cubicBezTo>
                    <a:cubicBezTo>
                      <a:pt x="232" y="90"/>
                      <a:pt x="220" y="62"/>
                      <a:pt x="199" y="41"/>
                    </a:cubicBezTo>
                    <a:cubicBezTo>
                      <a:pt x="178" y="20"/>
                      <a:pt x="150" y="8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7" name="Freeform 819">
                <a:extLst>
                  <a:ext uri="{FF2B5EF4-FFF2-40B4-BE49-F238E27FC236}">
                    <a16:creationId xmlns:a16="http://schemas.microsoft.com/office/drawing/2014/main" id="{EBEAE3AB-581F-CA49-84E7-44F377E66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6172" y="1349375"/>
                <a:ext cx="25400" cy="279400"/>
              </a:xfrm>
              <a:custGeom>
                <a:avLst/>
                <a:gdLst>
                  <a:gd name="T0" fmla="*/ 4 w 8"/>
                  <a:gd name="T1" fmla="*/ 88 h 88"/>
                  <a:gd name="T2" fmla="*/ 0 w 8"/>
                  <a:gd name="T3" fmla="*/ 84 h 88"/>
                  <a:gd name="T4" fmla="*/ 0 w 8"/>
                  <a:gd name="T5" fmla="*/ 4 h 88"/>
                  <a:gd name="T6" fmla="*/ 4 w 8"/>
                  <a:gd name="T7" fmla="*/ 0 h 88"/>
                  <a:gd name="T8" fmla="*/ 8 w 8"/>
                  <a:gd name="T9" fmla="*/ 4 h 88"/>
                  <a:gd name="T10" fmla="*/ 8 w 8"/>
                  <a:gd name="T11" fmla="*/ 84 h 88"/>
                  <a:gd name="T12" fmla="*/ 4 w 8"/>
                  <a:gd name="T1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8">
                    <a:moveTo>
                      <a:pt x="4" y="88"/>
                    </a:moveTo>
                    <a:cubicBezTo>
                      <a:pt x="2" y="88"/>
                      <a:pt x="0" y="86"/>
                      <a:pt x="0" y="8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8" y="86"/>
                      <a:pt x="6" y="88"/>
                      <a:pt x="4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8" name="Freeform 820">
                <a:extLst>
                  <a:ext uri="{FF2B5EF4-FFF2-40B4-BE49-F238E27FC236}">
                    <a16:creationId xmlns:a16="http://schemas.microsoft.com/office/drawing/2014/main" id="{D5C963EE-83B6-EF43-A962-EFECDF8555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372" y="1349375"/>
                <a:ext cx="76200" cy="25400"/>
              </a:xfrm>
              <a:custGeom>
                <a:avLst/>
                <a:gdLst>
                  <a:gd name="T0" fmla="*/ 20 w 24"/>
                  <a:gd name="T1" fmla="*/ 8 h 8"/>
                  <a:gd name="T2" fmla="*/ 4 w 24"/>
                  <a:gd name="T3" fmla="*/ 8 h 8"/>
                  <a:gd name="T4" fmla="*/ 0 w 24"/>
                  <a:gd name="T5" fmla="*/ 4 h 8"/>
                  <a:gd name="T6" fmla="*/ 4 w 24"/>
                  <a:gd name="T7" fmla="*/ 0 h 8"/>
                  <a:gd name="T8" fmla="*/ 20 w 24"/>
                  <a:gd name="T9" fmla="*/ 0 h 8"/>
                  <a:gd name="T10" fmla="*/ 24 w 24"/>
                  <a:gd name="T11" fmla="*/ 4 h 8"/>
                  <a:gd name="T12" fmla="*/ 20 w 24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8">
                    <a:moveTo>
                      <a:pt x="2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4" y="2"/>
                      <a:pt x="24" y="4"/>
                    </a:cubicBezTo>
                    <a:cubicBezTo>
                      <a:pt x="24" y="6"/>
                      <a:pt x="22" y="8"/>
                      <a:pt x="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9" name="Freeform 821">
                <a:extLst>
                  <a:ext uri="{FF2B5EF4-FFF2-40B4-BE49-F238E27FC236}">
                    <a16:creationId xmlns:a16="http://schemas.microsoft.com/office/drawing/2014/main" id="{8B69B0E1-4841-8E4C-8866-6454125C5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372" y="1349375"/>
                <a:ext cx="76200" cy="25400"/>
              </a:xfrm>
              <a:custGeom>
                <a:avLst/>
                <a:gdLst>
                  <a:gd name="T0" fmla="*/ 20 w 24"/>
                  <a:gd name="T1" fmla="*/ 8 h 8"/>
                  <a:gd name="T2" fmla="*/ 4 w 24"/>
                  <a:gd name="T3" fmla="*/ 8 h 8"/>
                  <a:gd name="T4" fmla="*/ 0 w 24"/>
                  <a:gd name="T5" fmla="*/ 4 h 8"/>
                  <a:gd name="T6" fmla="*/ 4 w 24"/>
                  <a:gd name="T7" fmla="*/ 0 h 8"/>
                  <a:gd name="T8" fmla="*/ 20 w 24"/>
                  <a:gd name="T9" fmla="*/ 0 h 8"/>
                  <a:gd name="T10" fmla="*/ 24 w 24"/>
                  <a:gd name="T11" fmla="*/ 4 h 8"/>
                  <a:gd name="T12" fmla="*/ 20 w 24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8">
                    <a:moveTo>
                      <a:pt x="2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4" y="2"/>
                      <a:pt x="24" y="4"/>
                    </a:cubicBezTo>
                    <a:cubicBezTo>
                      <a:pt x="24" y="6"/>
                      <a:pt x="22" y="8"/>
                      <a:pt x="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0" name="Freeform 822">
                <a:extLst>
                  <a:ext uri="{FF2B5EF4-FFF2-40B4-BE49-F238E27FC236}">
                    <a16:creationId xmlns:a16="http://schemas.microsoft.com/office/drawing/2014/main" id="{96B15138-A28A-8148-9FC5-D096005999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372" y="1603375"/>
                <a:ext cx="127000" cy="25400"/>
              </a:xfrm>
              <a:custGeom>
                <a:avLst/>
                <a:gdLst>
                  <a:gd name="T0" fmla="*/ 36 w 40"/>
                  <a:gd name="T1" fmla="*/ 8 h 8"/>
                  <a:gd name="T2" fmla="*/ 4 w 40"/>
                  <a:gd name="T3" fmla="*/ 8 h 8"/>
                  <a:gd name="T4" fmla="*/ 0 w 40"/>
                  <a:gd name="T5" fmla="*/ 4 h 8"/>
                  <a:gd name="T6" fmla="*/ 4 w 40"/>
                  <a:gd name="T7" fmla="*/ 0 h 8"/>
                  <a:gd name="T8" fmla="*/ 36 w 40"/>
                  <a:gd name="T9" fmla="*/ 0 h 8"/>
                  <a:gd name="T10" fmla="*/ 40 w 40"/>
                  <a:gd name="T11" fmla="*/ 4 h 8"/>
                  <a:gd name="T12" fmla="*/ 36 w 40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8">
                    <a:moveTo>
                      <a:pt x="36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8" y="0"/>
                      <a:pt x="40" y="2"/>
                      <a:pt x="40" y="4"/>
                    </a:cubicBezTo>
                    <a:cubicBezTo>
                      <a:pt x="40" y="6"/>
                      <a:pt x="38" y="8"/>
                      <a:pt x="3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1" name="Freeform 823">
                <a:extLst>
                  <a:ext uri="{FF2B5EF4-FFF2-40B4-BE49-F238E27FC236}">
                    <a16:creationId xmlns:a16="http://schemas.microsoft.com/office/drawing/2014/main" id="{8CCD70F0-578B-1C4F-843C-225265D710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8072" y="1184275"/>
                <a:ext cx="101600" cy="10160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close/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57AA9423-7A0E-5043-A91C-5D0DC94A13D7}"/>
                </a:ext>
              </a:extLst>
            </p:cNvPr>
            <p:cNvSpPr txBox="1"/>
            <p:nvPr/>
          </p:nvSpPr>
          <p:spPr>
            <a:xfrm>
              <a:off x="2245406" y="4037801"/>
              <a:ext cx="406522" cy="427425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r>
                <a:rPr lang="fr-FR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10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548748" cy="701731"/>
          </a:xfrm>
        </p:spPr>
        <p:txBody>
          <a:bodyPr/>
          <a:lstStyle/>
          <a:p>
            <a:r>
              <a:rPr lang="fr-CH" dirty="0"/>
              <a:t>Les </a:t>
            </a:r>
            <a:r>
              <a:rPr lang="fr-CH" dirty="0">
                <a:solidFill>
                  <a:schemeClr val="accent1"/>
                </a:solidFill>
              </a:rPr>
              <a:t>technologies </a:t>
            </a:r>
            <a:r>
              <a:rPr lang="fr-CH" dirty="0"/>
              <a:t>en fin de projet</a:t>
            </a:r>
            <a:endParaRPr lang="fr-CH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E8A9672-57F7-7F41-9720-3654F9046667}"/>
              </a:ext>
            </a:extLst>
          </p:cNvPr>
          <p:cNvGrpSpPr/>
          <p:nvPr/>
        </p:nvGrpSpPr>
        <p:grpSpPr>
          <a:xfrm>
            <a:off x="946519" y="3173801"/>
            <a:ext cx="3010568" cy="1686696"/>
            <a:chOff x="1081310" y="3355910"/>
            <a:chExt cx="3010568" cy="1686696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2F521FE7-DA52-6549-9747-A4CEAA2B31B6}"/>
                </a:ext>
              </a:extLst>
            </p:cNvPr>
            <p:cNvSpPr txBox="1"/>
            <p:nvPr/>
          </p:nvSpPr>
          <p:spPr>
            <a:xfrm>
              <a:off x="1081310" y="4236231"/>
              <a:ext cx="3010568" cy="806375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ListView</a:t>
              </a:r>
              <a:endParaRPr lang="fr-FR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Arborescence non-récursive</a:t>
              </a:r>
            </a:p>
          </p:txBody>
        </p:sp>
        <p:grpSp>
          <p:nvGrpSpPr>
            <p:cNvPr id="17" name="Group 2310">
              <a:extLst>
                <a:ext uri="{FF2B5EF4-FFF2-40B4-BE49-F238E27FC236}">
                  <a16:creationId xmlns:a16="http://schemas.microsoft.com/office/drawing/2014/main" id="{53138C91-5A1F-3C4B-809A-794D5679869E}"/>
                </a:ext>
              </a:extLst>
            </p:cNvPr>
            <p:cNvGrpSpPr/>
            <p:nvPr/>
          </p:nvGrpSpPr>
          <p:grpSpPr>
            <a:xfrm>
              <a:off x="2227340" y="3355910"/>
              <a:ext cx="720000" cy="720000"/>
              <a:chOff x="776284" y="-368300"/>
              <a:chExt cx="765176" cy="763588"/>
            </a:xfrm>
            <a:solidFill>
              <a:schemeClr val="accent1"/>
            </a:solidFill>
          </p:grpSpPr>
          <p:sp>
            <p:nvSpPr>
              <p:cNvPr id="18" name="Freeform 811">
                <a:extLst>
                  <a:ext uri="{FF2B5EF4-FFF2-40B4-BE49-F238E27FC236}">
                    <a16:creationId xmlns:a16="http://schemas.microsoft.com/office/drawing/2014/main" id="{AE7905E9-946B-EE4D-9487-13B2A711F0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6284" y="-368300"/>
                <a:ext cx="765176" cy="763588"/>
              </a:xfrm>
              <a:custGeom>
                <a:avLst/>
                <a:gdLst>
                  <a:gd name="T0" fmla="*/ 120 w 240"/>
                  <a:gd name="T1" fmla="*/ 240 h 240"/>
                  <a:gd name="T2" fmla="*/ 0 w 240"/>
                  <a:gd name="T3" fmla="*/ 120 h 240"/>
                  <a:gd name="T4" fmla="*/ 120 w 240"/>
                  <a:gd name="T5" fmla="*/ 0 h 240"/>
                  <a:gd name="T6" fmla="*/ 240 w 240"/>
                  <a:gd name="T7" fmla="*/ 120 h 240"/>
                  <a:gd name="T8" fmla="*/ 120 w 240"/>
                  <a:gd name="T9" fmla="*/ 240 h 240"/>
                  <a:gd name="T10" fmla="*/ 120 w 240"/>
                  <a:gd name="T11" fmla="*/ 8 h 240"/>
                  <a:gd name="T12" fmla="*/ 8 w 240"/>
                  <a:gd name="T13" fmla="*/ 120 h 240"/>
                  <a:gd name="T14" fmla="*/ 120 w 240"/>
                  <a:gd name="T15" fmla="*/ 232 h 240"/>
                  <a:gd name="T16" fmla="*/ 232 w 240"/>
                  <a:gd name="T17" fmla="*/ 120 h 240"/>
                  <a:gd name="T18" fmla="*/ 120 w 240"/>
                  <a:gd name="T19" fmla="*/ 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54" y="240"/>
                      <a:pt x="0" y="186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186" y="0"/>
                      <a:pt x="240" y="54"/>
                      <a:pt x="240" y="120"/>
                    </a:cubicBezTo>
                    <a:cubicBezTo>
                      <a:pt x="240" y="186"/>
                      <a:pt x="186" y="240"/>
                      <a:pt x="120" y="240"/>
                    </a:cubicBezTo>
                    <a:close/>
                    <a:moveTo>
                      <a:pt x="120" y="8"/>
                    </a:moveTo>
                    <a:cubicBezTo>
                      <a:pt x="58" y="8"/>
                      <a:pt x="8" y="58"/>
                      <a:pt x="8" y="120"/>
                    </a:cubicBezTo>
                    <a:cubicBezTo>
                      <a:pt x="8" y="182"/>
                      <a:pt x="58" y="232"/>
                      <a:pt x="120" y="232"/>
                    </a:cubicBezTo>
                    <a:cubicBezTo>
                      <a:pt x="182" y="232"/>
                      <a:pt x="232" y="182"/>
                      <a:pt x="232" y="120"/>
                    </a:cubicBezTo>
                    <a:cubicBezTo>
                      <a:pt x="232" y="58"/>
                      <a:pt x="182" y="8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" name="Freeform 812">
                <a:extLst>
                  <a:ext uri="{FF2B5EF4-FFF2-40B4-BE49-F238E27FC236}">
                    <a16:creationId xmlns:a16="http://schemas.microsoft.com/office/drawing/2014/main" id="{B52FFFB3-B3E0-3B42-973C-FE0D7E3828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084" y="-127000"/>
                <a:ext cx="407988" cy="280988"/>
              </a:xfrm>
              <a:custGeom>
                <a:avLst/>
                <a:gdLst>
                  <a:gd name="T0" fmla="*/ 50 w 128"/>
                  <a:gd name="T1" fmla="*/ 88 h 88"/>
                  <a:gd name="T2" fmla="*/ 47 w 128"/>
                  <a:gd name="T3" fmla="*/ 87 h 88"/>
                  <a:gd name="T4" fmla="*/ 1 w 128"/>
                  <a:gd name="T5" fmla="*/ 42 h 88"/>
                  <a:gd name="T6" fmla="*/ 1 w 128"/>
                  <a:gd name="T7" fmla="*/ 36 h 88"/>
                  <a:gd name="T8" fmla="*/ 7 w 128"/>
                  <a:gd name="T9" fmla="*/ 36 h 88"/>
                  <a:gd name="T10" fmla="*/ 50 w 128"/>
                  <a:gd name="T11" fmla="*/ 78 h 88"/>
                  <a:gd name="T12" fmla="*/ 121 w 128"/>
                  <a:gd name="T13" fmla="*/ 1 h 88"/>
                  <a:gd name="T14" fmla="*/ 127 w 128"/>
                  <a:gd name="T15" fmla="*/ 1 h 88"/>
                  <a:gd name="T16" fmla="*/ 127 w 128"/>
                  <a:gd name="T17" fmla="*/ 7 h 88"/>
                  <a:gd name="T18" fmla="*/ 53 w 128"/>
                  <a:gd name="T19" fmla="*/ 87 h 88"/>
                  <a:gd name="T20" fmla="*/ 50 w 128"/>
                  <a:gd name="T21" fmla="*/ 88 h 88"/>
                  <a:gd name="T22" fmla="*/ 50 w 128"/>
                  <a:gd name="T2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" h="88">
                    <a:moveTo>
                      <a:pt x="50" y="88"/>
                    </a:moveTo>
                    <a:cubicBezTo>
                      <a:pt x="49" y="88"/>
                      <a:pt x="48" y="88"/>
                      <a:pt x="47" y="87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0" y="40"/>
                      <a:pt x="0" y="38"/>
                      <a:pt x="1" y="36"/>
                    </a:cubicBezTo>
                    <a:cubicBezTo>
                      <a:pt x="3" y="35"/>
                      <a:pt x="5" y="35"/>
                      <a:pt x="7" y="36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121" y="1"/>
                      <a:pt x="121" y="1"/>
                      <a:pt x="121" y="1"/>
                    </a:cubicBezTo>
                    <a:cubicBezTo>
                      <a:pt x="123" y="0"/>
                      <a:pt x="125" y="0"/>
                      <a:pt x="127" y="1"/>
                    </a:cubicBezTo>
                    <a:cubicBezTo>
                      <a:pt x="128" y="3"/>
                      <a:pt x="128" y="5"/>
                      <a:pt x="127" y="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2" y="88"/>
                      <a:pt x="51" y="88"/>
                      <a:pt x="50" y="88"/>
                    </a:cubicBezTo>
                    <a:cubicBezTo>
                      <a:pt x="50" y="88"/>
                      <a:pt x="50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DC8B63C6-61E3-4941-AB90-F17AE53445A2}"/>
              </a:ext>
            </a:extLst>
          </p:cNvPr>
          <p:cNvGrpSpPr/>
          <p:nvPr/>
        </p:nvGrpSpPr>
        <p:grpSpPr>
          <a:xfrm>
            <a:off x="4836522" y="3173802"/>
            <a:ext cx="2063706" cy="1686694"/>
            <a:chOff x="4820909" y="3355910"/>
            <a:chExt cx="2063706" cy="1686694"/>
          </a:xfrm>
        </p:grpSpPr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BEB737B9-15D2-AB4D-A960-07D1B741C881}"/>
                </a:ext>
              </a:extLst>
            </p:cNvPr>
            <p:cNvSpPr txBox="1"/>
            <p:nvPr/>
          </p:nvSpPr>
          <p:spPr>
            <a:xfrm>
              <a:off x="4820909" y="4236229"/>
              <a:ext cx="2063706" cy="806375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FreeSpire</a:t>
              </a:r>
              <a:endParaRPr lang="fr-FR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Extraction du texte</a:t>
              </a:r>
            </a:p>
          </p:txBody>
        </p:sp>
        <p:grpSp>
          <p:nvGrpSpPr>
            <p:cNvPr id="20" name="Group 2310">
              <a:extLst>
                <a:ext uri="{FF2B5EF4-FFF2-40B4-BE49-F238E27FC236}">
                  <a16:creationId xmlns:a16="http://schemas.microsoft.com/office/drawing/2014/main" id="{F969899C-045B-A64F-9108-442F747989AF}"/>
                </a:ext>
              </a:extLst>
            </p:cNvPr>
            <p:cNvGrpSpPr/>
            <p:nvPr/>
          </p:nvGrpSpPr>
          <p:grpSpPr>
            <a:xfrm>
              <a:off x="5493509" y="3355910"/>
              <a:ext cx="720000" cy="720000"/>
              <a:chOff x="776284" y="-368300"/>
              <a:chExt cx="765176" cy="763588"/>
            </a:xfrm>
            <a:solidFill>
              <a:schemeClr val="accent1"/>
            </a:solidFill>
          </p:grpSpPr>
          <p:sp>
            <p:nvSpPr>
              <p:cNvPr id="21" name="Freeform 811">
                <a:extLst>
                  <a:ext uri="{FF2B5EF4-FFF2-40B4-BE49-F238E27FC236}">
                    <a16:creationId xmlns:a16="http://schemas.microsoft.com/office/drawing/2014/main" id="{E2CEF926-4773-3C43-B263-C9AE426A99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6284" y="-368300"/>
                <a:ext cx="765176" cy="763588"/>
              </a:xfrm>
              <a:custGeom>
                <a:avLst/>
                <a:gdLst>
                  <a:gd name="T0" fmla="*/ 120 w 240"/>
                  <a:gd name="T1" fmla="*/ 240 h 240"/>
                  <a:gd name="T2" fmla="*/ 0 w 240"/>
                  <a:gd name="T3" fmla="*/ 120 h 240"/>
                  <a:gd name="T4" fmla="*/ 120 w 240"/>
                  <a:gd name="T5" fmla="*/ 0 h 240"/>
                  <a:gd name="T6" fmla="*/ 240 w 240"/>
                  <a:gd name="T7" fmla="*/ 120 h 240"/>
                  <a:gd name="T8" fmla="*/ 120 w 240"/>
                  <a:gd name="T9" fmla="*/ 240 h 240"/>
                  <a:gd name="T10" fmla="*/ 120 w 240"/>
                  <a:gd name="T11" fmla="*/ 8 h 240"/>
                  <a:gd name="T12" fmla="*/ 8 w 240"/>
                  <a:gd name="T13" fmla="*/ 120 h 240"/>
                  <a:gd name="T14" fmla="*/ 120 w 240"/>
                  <a:gd name="T15" fmla="*/ 232 h 240"/>
                  <a:gd name="T16" fmla="*/ 232 w 240"/>
                  <a:gd name="T17" fmla="*/ 120 h 240"/>
                  <a:gd name="T18" fmla="*/ 120 w 240"/>
                  <a:gd name="T19" fmla="*/ 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54" y="240"/>
                      <a:pt x="0" y="186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186" y="0"/>
                      <a:pt x="240" y="54"/>
                      <a:pt x="240" y="120"/>
                    </a:cubicBezTo>
                    <a:cubicBezTo>
                      <a:pt x="240" y="186"/>
                      <a:pt x="186" y="240"/>
                      <a:pt x="120" y="240"/>
                    </a:cubicBezTo>
                    <a:close/>
                    <a:moveTo>
                      <a:pt x="120" y="8"/>
                    </a:moveTo>
                    <a:cubicBezTo>
                      <a:pt x="58" y="8"/>
                      <a:pt x="8" y="58"/>
                      <a:pt x="8" y="120"/>
                    </a:cubicBezTo>
                    <a:cubicBezTo>
                      <a:pt x="8" y="182"/>
                      <a:pt x="58" y="232"/>
                      <a:pt x="120" y="232"/>
                    </a:cubicBezTo>
                    <a:cubicBezTo>
                      <a:pt x="182" y="232"/>
                      <a:pt x="232" y="182"/>
                      <a:pt x="232" y="120"/>
                    </a:cubicBezTo>
                    <a:cubicBezTo>
                      <a:pt x="232" y="58"/>
                      <a:pt x="182" y="8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2" name="Freeform 812">
                <a:extLst>
                  <a:ext uri="{FF2B5EF4-FFF2-40B4-BE49-F238E27FC236}">
                    <a16:creationId xmlns:a16="http://schemas.microsoft.com/office/drawing/2014/main" id="{2488CF37-EA9E-5449-81B7-A3C16D734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084" y="-127000"/>
                <a:ext cx="407988" cy="280988"/>
              </a:xfrm>
              <a:custGeom>
                <a:avLst/>
                <a:gdLst>
                  <a:gd name="T0" fmla="*/ 50 w 128"/>
                  <a:gd name="T1" fmla="*/ 88 h 88"/>
                  <a:gd name="T2" fmla="*/ 47 w 128"/>
                  <a:gd name="T3" fmla="*/ 87 h 88"/>
                  <a:gd name="T4" fmla="*/ 1 w 128"/>
                  <a:gd name="T5" fmla="*/ 42 h 88"/>
                  <a:gd name="T6" fmla="*/ 1 w 128"/>
                  <a:gd name="T7" fmla="*/ 36 h 88"/>
                  <a:gd name="T8" fmla="*/ 7 w 128"/>
                  <a:gd name="T9" fmla="*/ 36 h 88"/>
                  <a:gd name="T10" fmla="*/ 50 w 128"/>
                  <a:gd name="T11" fmla="*/ 78 h 88"/>
                  <a:gd name="T12" fmla="*/ 121 w 128"/>
                  <a:gd name="T13" fmla="*/ 1 h 88"/>
                  <a:gd name="T14" fmla="*/ 127 w 128"/>
                  <a:gd name="T15" fmla="*/ 1 h 88"/>
                  <a:gd name="T16" fmla="*/ 127 w 128"/>
                  <a:gd name="T17" fmla="*/ 7 h 88"/>
                  <a:gd name="T18" fmla="*/ 53 w 128"/>
                  <a:gd name="T19" fmla="*/ 87 h 88"/>
                  <a:gd name="T20" fmla="*/ 50 w 128"/>
                  <a:gd name="T21" fmla="*/ 88 h 88"/>
                  <a:gd name="T22" fmla="*/ 50 w 128"/>
                  <a:gd name="T2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" h="88">
                    <a:moveTo>
                      <a:pt x="50" y="88"/>
                    </a:moveTo>
                    <a:cubicBezTo>
                      <a:pt x="49" y="88"/>
                      <a:pt x="48" y="88"/>
                      <a:pt x="47" y="87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0" y="40"/>
                      <a:pt x="0" y="38"/>
                      <a:pt x="1" y="36"/>
                    </a:cubicBezTo>
                    <a:cubicBezTo>
                      <a:pt x="3" y="35"/>
                      <a:pt x="5" y="35"/>
                      <a:pt x="7" y="36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121" y="1"/>
                      <a:pt x="121" y="1"/>
                      <a:pt x="121" y="1"/>
                    </a:cubicBezTo>
                    <a:cubicBezTo>
                      <a:pt x="123" y="0"/>
                      <a:pt x="125" y="0"/>
                      <a:pt x="127" y="1"/>
                    </a:cubicBezTo>
                    <a:cubicBezTo>
                      <a:pt x="128" y="3"/>
                      <a:pt x="128" y="5"/>
                      <a:pt x="127" y="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2" y="88"/>
                      <a:pt x="51" y="88"/>
                      <a:pt x="50" y="88"/>
                    </a:cubicBezTo>
                    <a:cubicBezTo>
                      <a:pt x="50" y="88"/>
                      <a:pt x="50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68848DD8-A464-874D-ABD4-0734A8442D7F}"/>
              </a:ext>
            </a:extLst>
          </p:cNvPr>
          <p:cNvGrpSpPr/>
          <p:nvPr/>
        </p:nvGrpSpPr>
        <p:grpSpPr>
          <a:xfrm>
            <a:off x="8256230" y="3173801"/>
            <a:ext cx="2063706" cy="1686695"/>
            <a:chOff x="8087078" y="3355910"/>
            <a:chExt cx="2063706" cy="1686695"/>
          </a:xfrm>
        </p:grpSpPr>
        <p:grpSp>
          <p:nvGrpSpPr>
            <p:cNvPr id="23" name="Group 2310">
              <a:extLst>
                <a:ext uri="{FF2B5EF4-FFF2-40B4-BE49-F238E27FC236}">
                  <a16:creationId xmlns:a16="http://schemas.microsoft.com/office/drawing/2014/main" id="{7B36F779-2C7F-7848-AC2C-393BDFDD4E25}"/>
                </a:ext>
              </a:extLst>
            </p:cNvPr>
            <p:cNvGrpSpPr/>
            <p:nvPr/>
          </p:nvGrpSpPr>
          <p:grpSpPr>
            <a:xfrm>
              <a:off x="8759678" y="3355910"/>
              <a:ext cx="720000" cy="720000"/>
              <a:chOff x="776284" y="-368300"/>
              <a:chExt cx="765176" cy="763588"/>
            </a:xfrm>
            <a:solidFill>
              <a:schemeClr val="accent1"/>
            </a:solidFill>
          </p:grpSpPr>
          <p:sp>
            <p:nvSpPr>
              <p:cNvPr id="24" name="Freeform 811">
                <a:extLst>
                  <a:ext uri="{FF2B5EF4-FFF2-40B4-BE49-F238E27FC236}">
                    <a16:creationId xmlns:a16="http://schemas.microsoft.com/office/drawing/2014/main" id="{2F6FEC35-0023-E74C-9DF7-196031C144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6284" y="-368300"/>
                <a:ext cx="765176" cy="763588"/>
              </a:xfrm>
              <a:custGeom>
                <a:avLst/>
                <a:gdLst>
                  <a:gd name="T0" fmla="*/ 120 w 240"/>
                  <a:gd name="T1" fmla="*/ 240 h 240"/>
                  <a:gd name="T2" fmla="*/ 0 w 240"/>
                  <a:gd name="T3" fmla="*/ 120 h 240"/>
                  <a:gd name="T4" fmla="*/ 120 w 240"/>
                  <a:gd name="T5" fmla="*/ 0 h 240"/>
                  <a:gd name="T6" fmla="*/ 240 w 240"/>
                  <a:gd name="T7" fmla="*/ 120 h 240"/>
                  <a:gd name="T8" fmla="*/ 120 w 240"/>
                  <a:gd name="T9" fmla="*/ 240 h 240"/>
                  <a:gd name="T10" fmla="*/ 120 w 240"/>
                  <a:gd name="T11" fmla="*/ 8 h 240"/>
                  <a:gd name="T12" fmla="*/ 8 w 240"/>
                  <a:gd name="T13" fmla="*/ 120 h 240"/>
                  <a:gd name="T14" fmla="*/ 120 w 240"/>
                  <a:gd name="T15" fmla="*/ 232 h 240"/>
                  <a:gd name="T16" fmla="*/ 232 w 240"/>
                  <a:gd name="T17" fmla="*/ 120 h 240"/>
                  <a:gd name="T18" fmla="*/ 120 w 240"/>
                  <a:gd name="T19" fmla="*/ 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54" y="240"/>
                      <a:pt x="0" y="186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186" y="0"/>
                      <a:pt x="240" y="54"/>
                      <a:pt x="240" y="120"/>
                    </a:cubicBezTo>
                    <a:cubicBezTo>
                      <a:pt x="240" y="186"/>
                      <a:pt x="186" y="240"/>
                      <a:pt x="120" y="240"/>
                    </a:cubicBezTo>
                    <a:close/>
                    <a:moveTo>
                      <a:pt x="120" y="8"/>
                    </a:moveTo>
                    <a:cubicBezTo>
                      <a:pt x="58" y="8"/>
                      <a:pt x="8" y="58"/>
                      <a:pt x="8" y="120"/>
                    </a:cubicBezTo>
                    <a:cubicBezTo>
                      <a:pt x="8" y="182"/>
                      <a:pt x="58" y="232"/>
                      <a:pt x="120" y="232"/>
                    </a:cubicBezTo>
                    <a:cubicBezTo>
                      <a:pt x="182" y="232"/>
                      <a:pt x="232" y="182"/>
                      <a:pt x="232" y="120"/>
                    </a:cubicBezTo>
                    <a:cubicBezTo>
                      <a:pt x="232" y="58"/>
                      <a:pt x="182" y="8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5" name="Freeform 812">
                <a:extLst>
                  <a:ext uri="{FF2B5EF4-FFF2-40B4-BE49-F238E27FC236}">
                    <a16:creationId xmlns:a16="http://schemas.microsoft.com/office/drawing/2014/main" id="{53D7EAB8-4934-554C-AFCA-75CD9060B2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084" y="-127000"/>
                <a:ext cx="407988" cy="280988"/>
              </a:xfrm>
              <a:custGeom>
                <a:avLst/>
                <a:gdLst>
                  <a:gd name="T0" fmla="*/ 50 w 128"/>
                  <a:gd name="T1" fmla="*/ 88 h 88"/>
                  <a:gd name="T2" fmla="*/ 47 w 128"/>
                  <a:gd name="T3" fmla="*/ 87 h 88"/>
                  <a:gd name="T4" fmla="*/ 1 w 128"/>
                  <a:gd name="T5" fmla="*/ 42 h 88"/>
                  <a:gd name="T6" fmla="*/ 1 w 128"/>
                  <a:gd name="T7" fmla="*/ 36 h 88"/>
                  <a:gd name="T8" fmla="*/ 7 w 128"/>
                  <a:gd name="T9" fmla="*/ 36 h 88"/>
                  <a:gd name="T10" fmla="*/ 50 w 128"/>
                  <a:gd name="T11" fmla="*/ 78 h 88"/>
                  <a:gd name="T12" fmla="*/ 121 w 128"/>
                  <a:gd name="T13" fmla="*/ 1 h 88"/>
                  <a:gd name="T14" fmla="*/ 127 w 128"/>
                  <a:gd name="T15" fmla="*/ 1 h 88"/>
                  <a:gd name="T16" fmla="*/ 127 w 128"/>
                  <a:gd name="T17" fmla="*/ 7 h 88"/>
                  <a:gd name="T18" fmla="*/ 53 w 128"/>
                  <a:gd name="T19" fmla="*/ 87 h 88"/>
                  <a:gd name="T20" fmla="*/ 50 w 128"/>
                  <a:gd name="T21" fmla="*/ 88 h 88"/>
                  <a:gd name="T22" fmla="*/ 50 w 128"/>
                  <a:gd name="T2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" h="88">
                    <a:moveTo>
                      <a:pt x="50" y="88"/>
                    </a:moveTo>
                    <a:cubicBezTo>
                      <a:pt x="49" y="88"/>
                      <a:pt x="48" y="88"/>
                      <a:pt x="47" y="87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0" y="40"/>
                      <a:pt x="0" y="38"/>
                      <a:pt x="1" y="36"/>
                    </a:cubicBezTo>
                    <a:cubicBezTo>
                      <a:pt x="3" y="35"/>
                      <a:pt x="5" y="35"/>
                      <a:pt x="7" y="36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121" y="1"/>
                      <a:pt x="121" y="1"/>
                      <a:pt x="121" y="1"/>
                    </a:cubicBezTo>
                    <a:cubicBezTo>
                      <a:pt x="123" y="0"/>
                      <a:pt x="125" y="0"/>
                      <a:pt x="127" y="1"/>
                    </a:cubicBezTo>
                    <a:cubicBezTo>
                      <a:pt x="128" y="3"/>
                      <a:pt x="128" y="5"/>
                      <a:pt x="127" y="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2" y="88"/>
                      <a:pt x="51" y="88"/>
                      <a:pt x="50" y="88"/>
                    </a:cubicBezTo>
                    <a:cubicBezTo>
                      <a:pt x="50" y="88"/>
                      <a:pt x="50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5FD0DBB3-40C5-164B-A9A7-686F5D906D14}"/>
                </a:ext>
              </a:extLst>
            </p:cNvPr>
            <p:cNvSpPr txBox="1"/>
            <p:nvPr/>
          </p:nvSpPr>
          <p:spPr>
            <a:xfrm>
              <a:off x="8087078" y="4236230"/>
              <a:ext cx="2063706" cy="806375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iTextSharp</a:t>
              </a:r>
              <a:endParaRPr lang="fr-FR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Extraction du texte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633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413764" cy="711200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Les difficultés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rencontrées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78203166-81BC-844E-89BD-61D6C5AE9391}"/>
              </a:ext>
            </a:extLst>
          </p:cNvPr>
          <p:cNvGrpSpPr/>
          <p:nvPr/>
        </p:nvGrpSpPr>
        <p:grpSpPr>
          <a:xfrm>
            <a:off x="1440929" y="2476833"/>
            <a:ext cx="3057818" cy="724494"/>
            <a:chOff x="1440929" y="1952726"/>
            <a:chExt cx="3057818" cy="724494"/>
          </a:xfrm>
        </p:grpSpPr>
        <p:sp>
          <p:nvSpPr>
            <p:cNvPr id="19" name="Freeform 1475">
              <a:extLst>
                <a:ext uri="{FF2B5EF4-FFF2-40B4-BE49-F238E27FC236}">
                  <a16:creationId xmlns:a16="http://schemas.microsoft.com/office/drawing/2014/main" id="{9E904A42-5210-8946-9FF6-63C37C8ED3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0929" y="1952726"/>
              <a:ext cx="720000" cy="724494"/>
            </a:xfrm>
            <a:custGeom>
              <a:avLst/>
              <a:gdLst>
                <a:gd name="T0" fmla="*/ 109 w 224"/>
                <a:gd name="T1" fmla="*/ 240 h 240"/>
                <a:gd name="T2" fmla="*/ 108 w 224"/>
                <a:gd name="T3" fmla="*/ 240 h 240"/>
                <a:gd name="T4" fmla="*/ 80 w 224"/>
                <a:gd name="T5" fmla="*/ 196 h 240"/>
                <a:gd name="T6" fmla="*/ 87 w 224"/>
                <a:gd name="T7" fmla="*/ 148 h 240"/>
                <a:gd name="T8" fmla="*/ 32 w 224"/>
                <a:gd name="T9" fmla="*/ 148 h 240"/>
                <a:gd name="T10" fmla="*/ 5 w 224"/>
                <a:gd name="T11" fmla="*/ 126 h 240"/>
                <a:gd name="T12" fmla="*/ 12 w 224"/>
                <a:gd name="T13" fmla="*/ 109 h 240"/>
                <a:gd name="T14" fmla="*/ 12 w 224"/>
                <a:gd name="T15" fmla="*/ 109 h 240"/>
                <a:gd name="T16" fmla="*/ 0 w 224"/>
                <a:gd name="T17" fmla="*/ 89 h 240"/>
                <a:gd name="T18" fmla="*/ 11 w 224"/>
                <a:gd name="T19" fmla="*/ 71 h 240"/>
                <a:gd name="T20" fmla="*/ 5 w 224"/>
                <a:gd name="T21" fmla="*/ 55 h 240"/>
                <a:gd name="T22" fmla="*/ 20 w 224"/>
                <a:gd name="T23" fmla="*/ 34 h 240"/>
                <a:gd name="T24" fmla="*/ 16 w 224"/>
                <a:gd name="T25" fmla="*/ 22 h 240"/>
                <a:gd name="T26" fmla="*/ 59 w 224"/>
                <a:gd name="T27" fmla="*/ 0 h 240"/>
                <a:gd name="T28" fmla="*/ 104 w 224"/>
                <a:gd name="T29" fmla="*/ 0 h 240"/>
                <a:gd name="T30" fmla="*/ 147 w 224"/>
                <a:gd name="T31" fmla="*/ 9 h 240"/>
                <a:gd name="T32" fmla="*/ 172 w 224"/>
                <a:gd name="T33" fmla="*/ 16 h 240"/>
                <a:gd name="T34" fmla="*/ 204 w 224"/>
                <a:gd name="T35" fmla="*/ 16 h 240"/>
                <a:gd name="T36" fmla="*/ 207 w 224"/>
                <a:gd name="T37" fmla="*/ 17 h 240"/>
                <a:gd name="T38" fmla="*/ 224 w 224"/>
                <a:gd name="T39" fmla="*/ 68 h 240"/>
                <a:gd name="T40" fmla="*/ 212 w 224"/>
                <a:gd name="T41" fmla="*/ 126 h 240"/>
                <a:gd name="T42" fmla="*/ 209 w 224"/>
                <a:gd name="T43" fmla="*/ 128 h 240"/>
                <a:gd name="T44" fmla="*/ 153 w 224"/>
                <a:gd name="T45" fmla="*/ 158 h 240"/>
                <a:gd name="T46" fmla="*/ 119 w 224"/>
                <a:gd name="T47" fmla="*/ 231 h 240"/>
                <a:gd name="T48" fmla="*/ 109 w 224"/>
                <a:gd name="T49" fmla="*/ 240 h 240"/>
                <a:gd name="T50" fmla="*/ 24 w 224"/>
                <a:gd name="T51" fmla="*/ 76 h 240"/>
                <a:gd name="T52" fmla="*/ 8 w 224"/>
                <a:gd name="T53" fmla="*/ 89 h 240"/>
                <a:gd name="T54" fmla="*/ 15 w 224"/>
                <a:gd name="T55" fmla="*/ 102 h 240"/>
                <a:gd name="T56" fmla="*/ 24 w 224"/>
                <a:gd name="T57" fmla="*/ 104 h 240"/>
                <a:gd name="T58" fmla="*/ 28 w 224"/>
                <a:gd name="T59" fmla="*/ 108 h 240"/>
                <a:gd name="T60" fmla="*/ 25 w 224"/>
                <a:gd name="T61" fmla="*/ 112 h 240"/>
                <a:gd name="T62" fmla="*/ 13 w 224"/>
                <a:gd name="T63" fmla="*/ 126 h 240"/>
                <a:gd name="T64" fmla="*/ 32 w 224"/>
                <a:gd name="T65" fmla="*/ 140 h 240"/>
                <a:gd name="T66" fmla="*/ 92 w 224"/>
                <a:gd name="T67" fmla="*/ 140 h 240"/>
                <a:gd name="T68" fmla="*/ 96 w 224"/>
                <a:gd name="T69" fmla="*/ 142 h 240"/>
                <a:gd name="T70" fmla="*/ 96 w 224"/>
                <a:gd name="T71" fmla="*/ 145 h 240"/>
                <a:gd name="T72" fmla="*/ 88 w 224"/>
                <a:gd name="T73" fmla="*/ 196 h 240"/>
                <a:gd name="T74" fmla="*/ 109 w 224"/>
                <a:gd name="T75" fmla="*/ 232 h 240"/>
                <a:gd name="T76" fmla="*/ 109 w 224"/>
                <a:gd name="T77" fmla="*/ 232 h 240"/>
                <a:gd name="T78" fmla="*/ 111 w 224"/>
                <a:gd name="T79" fmla="*/ 231 h 240"/>
                <a:gd name="T80" fmla="*/ 147 w 224"/>
                <a:gd name="T81" fmla="*/ 153 h 240"/>
                <a:gd name="T82" fmla="*/ 206 w 224"/>
                <a:gd name="T83" fmla="*/ 121 h 240"/>
                <a:gd name="T84" fmla="*/ 216 w 224"/>
                <a:gd name="T85" fmla="*/ 68 h 240"/>
                <a:gd name="T86" fmla="*/ 203 w 224"/>
                <a:gd name="T87" fmla="*/ 24 h 240"/>
                <a:gd name="T88" fmla="*/ 172 w 224"/>
                <a:gd name="T89" fmla="*/ 24 h 240"/>
                <a:gd name="T90" fmla="*/ 144 w 224"/>
                <a:gd name="T91" fmla="*/ 17 h 240"/>
                <a:gd name="T92" fmla="*/ 104 w 224"/>
                <a:gd name="T93" fmla="*/ 8 h 240"/>
                <a:gd name="T94" fmla="*/ 59 w 224"/>
                <a:gd name="T95" fmla="*/ 8 h 240"/>
                <a:gd name="T96" fmla="*/ 24 w 224"/>
                <a:gd name="T97" fmla="*/ 22 h 240"/>
                <a:gd name="T98" fmla="*/ 33 w 224"/>
                <a:gd name="T99" fmla="*/ 32 h 240"/>
                <a:gd name="T100" fmla="*/ 36 w 224"/>
                <a:gd name="T101" fmla="*/ 36 h 240"/>
                <a:gd name="T102" fmla="*/ 32 w 224"/>
                <a:gd name="T103" fmla="*/ 40 h 240"/>
                <a:gd name="T104" fmla="*/ 13 w 224"/>
                <a:gd name="T105" fmla="*/ 55 h 240"/>
                <a:gd name="T106" fmla="*/ 25 w 224"/>
                <a:gd name="T107" fmla="*/ 68 h 240"/>
                <a:gd name="T108" fmla="*/ 28 w 224"/>
                <a:gd name="T109" fmla="*/ 72 h 240"/>
                <a:gd name="T110" fmla="*/ 24 w 224"/>
                <a:gd name="T111" fmla="*/ 76 h 240"/>
                <a:gd name="T112" fmla="*/ 24 w 224"/>
                <a:gd name="T113" fmla="*/ 7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4" h="240">
                  <a:moveTo>
                    <a:pt x="109" y="240"/>
                  </a:moveTo>
                  <a:cubicBezTo>
                    <a:pt x="109" y="240"/>
                    <a:pt x="108" y="240"/>
                    <a:pt x="108" y="240"/>
                  </a:cubicBezTo>
                  <a:cubicBezTo>
                    <a:pt x="100" y="239"/>
                    <a:pt x="80" y="232"/>
                    <a:pt x="80" y="196"/>
                  </a:cubicBezTo>
                  <a:cubicBezTo>
                    <a:pt x="80" y="178"/>
                    <a:pt x="85" y="158"/>
                    <a:pt x="87" y="148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15" y="148"/>
                    <a:pt x="5" y="140"/>
                    <a:pt x="5" y="126"/>
                  </a:cubicBezTo>
                  <a:cubicBezTo>
                    <a:pt x="5" y="118"/>
                    <a:pt x="8" y="113"/>
                    <a:pt x="12" y="109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6" y="107"/>
                    <a:pt x="0" y="101"/>
                    <a:pt x="0" y="89"/>
                  </a:cubicBezTo>
                  <a:cubicBezTo>
                    <a:pt x="0" y="80"/>
                    <a:pt x="5" y="74"/>
                    <a:pt x="11" y="71"/>
                  </a:cubicBezTo>
                  <a:cubicBezTo>
                    <a:pt x="7" y="67"/>
                    <a:pt x="5" y="62"/>
                    <a:pt x="5" y="55"/>
                  </a:cubicBezTo>
                  <a:cubicBezTo>
                    <a:pt x="5" y="43"/>
                    <a:pt x="12" y="37"/>
                    <a:pt x="20" y="34"/>
                  </a:cubicBezTo>
                  <a:cubicBezTo>
                    <a:pt x="18" y="31"/>
                    <a:pt x="16" y="27"/>
                    <a:pt x="16" y="22"/>
                  </a:cubicBezTo>
                  <a:cubicBezTo>
                    <a:pt x="16" y="4"/>
                    <a:pt x="33" y="0"/>
                    <a:pt x="59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23" y="0"/>
                    <a:pt x="136" y="5"/>
                    <a:pt x="147" y="9"/>
                  </a:cubicBezTo>
                  <a:cubicBezTo>
                    <a:pt x="156" y="13"/>
                    <a:pt x="163" y="16"/>
                    <a:pt x="172" y="16"/>
                  </a:cubicBezTo>
                  <a:cubicBezTo>
                    <a:pt x="204" y="16"/>
                    <a:pt x="204" y="16"/>
                    <a:pt x="204" y="16"/>
                  </a:cubicBezTo>
                  <a:cubicBezTo>
                    <a:pt x="205" y="16"/>
                    <a:pt x="206" y="16"/>
                    <a:pt x="207" y="17"/>
                  </a:cubicBezTo>
                  <a:cubicBezTo>
                    <a:pt x="207" y="17"/>
                    <a:pt x="224" y="29"/>
                    <a:pt x="224" y="68"/>
                  </a:cubicBezTo>
                  <a:cubicBezTo>
                    <a:pt x="224" y="106"/>
                    <a:pt x="212" y="125"/>
                    <a:pt x="212" y="126"/>
                  </a:cubicBezTo>
                  <a:cubicBezTo>
                    <a:pt x="211" y="127"/>
                    <a:pt x="210" y="128"/>
                    <a:pt x="209" y="128"/>
                  </a:cubicBezTo>
                  <a:cubicBezTo>
                    <a:pt x="209" y="128"/>
                    <a:pt x="174" y="137"/>
                    <a:pt x="153" y="158"/>
                  </a:cubicBezTo>
                  <a:cubicBezTo>
                    <a:pt x="132" y="179"/>
                    <a:pt x="120" y="211"/>
                    <a:pt x="119" y="231"/>
                  </a:cubicBezTo>
                  <a:cubicBezTo>
                    <a:pt x="118" y="236"/>
                    <a:pt x="114" y="240"/>
                    <a:pt x="109" y="240"/>
                  </a:cubicBezTo>
                  <a:close/>
                  <a:moveTo>
                    <a:pt x="24" y="76"/>
                  </a:moveTo>
                  <a:cubicBezTo>
                    <a:pt x="19" y="76"/>
                    <a:pt x="8" y="77"/>
                    <a:pt x="8" y="89"/>
                  </a:cubicBezTo>
                  <a:cubicBezTo>
                    <a:pt x="8" y="95"/>
                    <a:pt x="10" y="100"/>
                    <a:pt x="15" y="102"/>
                  </a:cubicBezTo>
                  <a:cubicBezTo>
                    <a:pt x="19" y="104"/>
                    <a:pt x="24" y="104"/>
                    <a:pt x="24" y="104"/>
                  </a:cubicBezTo>
                  <a:cubicBezTo>
                    <a:pt x="26" y="104"/>
                    <a:pt x="28" y="106"/>
                    <a:pt x="28" y="108"/>
                  </a:cubicBezTo>
                  <a:cubicBezTo>
                    <a:pt x="28" y="110"/>
                    <a:pt x="27" y="112"/>
                    <a:pt x="25" y="112"/>
                  </a:cubicBezTo>
                  <a:cubicBezTo>
                    <a:pt x="24" y="112"/>
                    <a:pt x="13" y="115"/>
                    <a:pt x="13" y="126"/>
                  </a:cubicBezTo>
                  <a:cubicBezTo>
                    <a:pt x="13" y="138"/>
                    <a:pt x="23" y="140"/>
                    <a:pt x="32" y="140"/>
                  </a:cubicBezTo>
                  <a:cubicBezTo>
                    <a:pt x="92" y="140"/>
                    <a:pt x="92" y="140"/>
                    <a:pt x="92" y="140"/>
                  </a:cubicBezTo>
                  <a:cubicBezTo>
                    <a:pt x="94" y="140"/>
                    <a:pt x="95" y="141"/>
                    <a:pt x="96" y="142"/>
                  </a:cubicBezTo>
                  <a:cubicBezTo>
                    <a:pt x="96" y="143"/>
                    <a:pt x="97" y="144"/>
                    <a:pt x="96" y="145"/>
                  </a:cubicBezTo>
                  <a:cubicBezTo>
                    <a:pt x="96" y="145"/>
                    <a:pt x="88" y="174"/>
                    <a:pt x="88" y="196"/>
                  </a:cubicBezTo>
                  <a:cubicBezTo>
                    <a:pt x="88" y="217"/>
                    <a:pt x="96" y="230"/>
                    <a:pt x="10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0" y="232"/>
                    <a:pt x="111" y="231"/>
                    <a:pt x="111" y="231"/>
                  </a:cubicBezTo>
                  <a:cubicBezTo>
                    <a:pt x="112" y="209"/>
                    <a:pt x="124" y="175"/>
                    <a:pt x="147" y="153"/>
                  </a:cubicBezTo>
                  <a:cubicBezTo>
                    <a:pt x="167" y="132"/>
                    <a:pt x="198" y="123"/>
                    <a:pt x="206" y="121"/>
                  </a:cubicBezTo>
                  <a:cubicBezTo>
                    <a:pt x="208" y="116"/>
                    <a:pt x="216" y="98"/>
                    <a:pt x="216" y="68"/>
                  </a:cubicBezTo>
                  <a:cubicBezTo>
                    <a:pt x="216" y="39"/>
                    <a:pt x="206" y="27"/>
                    <a:pt x="203" y="24"/>
                  </a:cubicBezTo>
                  <a:cubicBezTo>
                    <a:pt x="172" y="24"/>
                    <a:pt x="172" y="24"/>
                    <a:pt x="172" y="24"/>
                  </a:cubicBezTo>
                  <a:cubicBezTo>
                    <a:pt x="161" y="24"/>
                    <a:pt x="153" y="21"/>
                    <a:pt x="144" y="17"/>
                  </a:cubicBezTo>
                  <a:cubicBezTo>
                    <a:pt x="133" y="13"/>
                    <a:pt x="122" y="8"/>
                    <a:pt x="104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24" y="8"/>
                    <a:pt x="24" y="16"/>
                    <a:pt x="24" y="22"/>
                  </a:cubicBezTo>
                  <a:cubicBezTo>
                    <a:pt x="24" y="30"/>
                    <a:pt x="31" y="31"/>
                    <a:pt x="33" y="32"/>
                  </a:cubicBezTo>
                  <a:cubicBezTo>
                    <a:pt x="35" y="32"/>
                    <a:pt x="36" y="34"/>
                    <a:pt x="36" y="36"/>
                  </a:cubicBezTo>
                  <a:cubicBezTo>
                    <a:pt x="36" y="38"/>
                    <a:pt x="34" y="39"/>
                    <a:pt x="32" y="40"/>
                  </a:cubicBezTo>
                  <a:cubicBezTo>
                    <a:pt x="32" y="40"/>
                    <a:pt x="13" y="40"/>
                    <a:pt x="13" y="55"/>
                  </a:cubicBezTo>
                  <a:cubicBezTo>
                    <a:pt x="13" y="67"/>
                    <a:pt x="23" y="68"/>
                    <a:pt x="25" y="68"/>
                  </a:cubicBezTo>
                  <a:cubicBezTo>
                    <a:pt x="27" y="68"/>
                    <a:pt x="28" y="70"/>
                    <a:pt x="28" y="72"/>
                  </a:cubicBezTo>
                  <a:cubicBezTo>
                    <a:pt x="28" y="74"/>
                    <a:pt x="26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3BD6C74-9789-EB4B-AD8E-E7986B8F16A0}"/>
                </a:ext>
              </a:extLst>
            </p:cNvPr>
            <p:cNvSpPr txBox="1"/>
            <p:nvPr/>
          </p:nvSpPr>
          <p:spPr>
            <a:xfrm>
              <a:off x="2388169" y="2062019"/>
              <a:ext cx="2110578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Temps avec </a:t>
              </a: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Interop</a:t>
              </a:r>
              <a:endParaRPr lang="fr-FR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2E939C8-A61B-BC4A-92CD-9D82590EBD92}"/>
              </a:ext>
            </a:extLst>
          </p:cNvPr>
          <p:cNvGrpSpPr/>
          <p:nvPr/>
        </p:nvGrpSpPr>
        <p:grpSpPr>
          <a:xfrm>
            <a:off x="6593302" y="2478531"/>
            <a:ext cx="4038101" cy="722796"/>
            <a:chOff x="6593302" y="1954424"/>
            <a:chExt cx="4038101" cy="722796"/>
          </a:xfrm>
        </p:grpSpPr>
        <p:grpSp>
          <p:nvGrpSpPr>
            <p:cNvPr id="21" name="Group 827">
              <a:extLst>
                <a:ext uri="{FF2B5EF4-FFF2-40B4-BE49-F238E27FC236}">
                  <a16:creationId xmlns:a16="http://schemas.microsoft.com/office/drawing/2014/main" id="{45DF38A5-CCB2-A246-97FB-F84A384D6BA0}"/>
                </a:ext>
              </a:extLst>
            </p:cNvPr>
            <p:cNvGrpSpPr/>
            <p:nvPr/>
          </p:nvGrpSpPr>
          <p:grpSpPr>
            <a:xfrm>
              <a:off x="6593302" y="1954424"/>
              <a:ext cx="777653" cy="722796"/>
              <a:chOff x="3944289" y="-314322"/>
              <a:chExt cx="765176" cy="711200"/>
            </a:xfrm>
            <a:solidFill>
              <a:schemeClr val="accent1"/>
            </a:solidFill>
          </p:grpSpPr>
          <p:sp>
            <p:nvSpPr>
              <p:cNvPr id="22" name="Freeform 1235">
                <a:extLst>
                  <a:ext uri="{FF2B5EF4-FFF2-40B4-BE49-F238E27FC236}">
                    <a16:creationId xmlns:a16="http://schemas.microsoft.com/office/drawing/2014/main" id="{51309493-45F4-ED4F-B8C5-8222E2B1CF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44289" y="-314322"/>
                <a:ext cx="612776" cy="584200"/>
              </a:xfrm>
              <a:custGeom>
                <a:avLst/>
                <a:gdLst>
                  <a:gd name="T0" fmla="*/ 20 w 192"/>
                  <a:gd name="T1" fmla="*/ 184 h 184"/>
                  <a:gd name="T2" fmla="*/ 16 w 192"/>
                  <a:gd name="T3" fmla="*/ 182 h 184"/>
                  <a:gd name="T4" fmla="*/ 17 w 192"/>
                  <a:gd name="T5" fmla="*/ 177 h 184"/>
                  <a:gd name="T6" fmla="*/ 36 w 192"/>
                  <a:gd name="T7" fmla="*/ 138 h 184"/>
                  <a:gd name="T8" fmla="*/ 0 w 192"/>
                  <a:gd name="T9" fmla="*/ 78 h 184"/>
                  <a:gd name="T10" fmla="*/ 96 w 192"/>
                  <a:gd name="T11" fmla="*/ 0 h 184"/>
                  <a:gd name="T12" fmla="*/ 192 w 192"/>
                  <a:gd name="T13" fmla="*/ 78 h 184"/>
                  <a:gd name="T14" fmla="*/ 96 w 192"/>
                  <a:gd name="T15" fmla="*/ 156 h 184"/>
                  <a:gd name="T16" fmla="*/ 96 w 192"/>
                  <a:gd name="T17" fmla="*/ 156 h 184"/>
                  <a:gd name="T18" fmla="*/ 77 w 192"/>
                  <a:gd name="T19" fmla="*/ 156 h 184"/>
                  <a:gd name="T20" fmla="*/ 20 w 192"/>
                  <a:gd name="T21" fmla="*/ 184 h 184"/>
                  <a:gd name="T22" fmla="*/ 20 w 192"/>
                  <a:gd name="T23" fmla="*/ 184 h 184"/>
                  <a:gd name="T24" fmla="*/ 96 w 192"/>
                  <a:gd name="T25" fmla="*/ 8 h 184"/>
                  <a:gd name="T26" fmla="*/ 8 w 192"/>
                  <a:gd name="T27" fmla="*/ 78 h 184"/>
                  <a:gd name="T28" fmla="*/ 42 w 192"/>
                  <a:gd name="T29" fmla="*/ 133 h 184"/>
                  <a:gd name="T30" fmla="*/ 44 w 192"/>
                  <a:gd name="T31" fmla="*/ 136 h 184"/>
                  <a:gd name="T32" fmla="*/ 30 w 192"/>
                  <a:gd name="T33" fmla="*/ 174 h 184"/>
                  <a:gd name="T34" fmla="*/ 72 w 192"/>
                  <a:gd name="T35" fmla="*/ 150 h 184"/>
                  <a:gd name="T36" fmla="*/ 76 w 192"/>
                  <a:gd name="T37" fmla="*/ 148 h 184"/>
                  <a:gd name="T38" fmla="*/ 96 w 192"/>
                  <a:gd name="T39" fmla="*/ 148 h 184"/>
                  <a:gd name="T40" fmla="*/ 184 w 192"/>
                  <a:gd name="T41" fmla="*/ 78 h 184"/>
                  <a:gd name="T42" fmla="*/ 96 w 192"/>
                  <a:gd name="T43" fmla="*/ 8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2" h="184">
                    <a:moveTo>
                      <a:pt x="20" y="184"/>
                    </a:moveTo>
                    <a:cubicBezTo>
                      <a:pt x="18" y="184"/>
                      <a:pt x="17" y="183"/>
                      <a:pt x="16" y="182"/>
                    </a:cubicBezTo>
                    <a:cubicBezTo>
                      <a:pt x="16" y="180"/>
                      <a:pt x="16" y="178"/>
                      <a:pt x="17" y="177"/>
                    </a:cubicBezTo>
                    <a:cubicBezTo>
                      <a:pt x="17" y="177"/>
                      <a:pt x="33" y="161"/>
                      <a:pt x="36" y="138"/>
                    </a:cubicBezTo>
                    <a:cubicBezTo>
                      <a:pt x="12" y="124"/>
                      <a:pt x="0" y="103"/>
                      <a:pt x="0" y="78"/>
                    </a:cubicBezTo>
                    <a:cubicBezTo>
                      <a:pt x="0" y="35"/>
                      <a:pt x="43" y="0"/>
                      <a:pt x="96" y="0"/>
                    </a:cubicBezTo>
                    <a:cubicBezTo>
                      <a:pt x="149" y="0"/>
                      <a:pt x="192" y="35"/>
                      <a:pt x="192" y="78"/>
                    </a:cubicBezTo>
                    <a:cubicBezTo>
                      <a:pt x="192" y="121"/>
                      <a:pt x="149" y="156"/>
                      <a:pt x="96" y="156"/>
                    </a:cubicBezTo>
                    <a:cubicBezTo>
                      <a:pt x="96" y="156"/>
                      <a:pt x="96" y="156"/>
                      <a:pt x="96" y="156"/>
                    </a:cubicBezTo>
                    <a:cubicBezTo>
                      <a:pt x="77" y="156"/>
                      <a:pt x="77" y="156"/>
                      <a:pt x="77" y="156"/>
                    </a:cubicBezTo>
                    <a:cubicBezTo>
                      <a:pt x="57" y="181"/>
                      <a:pt x="22" y="184"/>
                      <a:pt x="20" y="184"/>
                    </a:cubicBezTo>
                    <a:cubicBezTo>
                      <a:pt x="20" y="184"/>
                      <a:pt x="20" y="184"/>
                      <a:pt x="20" y="184"/>
                    </a:cubicBezTo>
                    <a:close/>
                    <a:moveTo>
                      <a:pt x="96" y="8"/>
                    </a:moveTo>
                    <a:cubicBezTo>
                      <a:pt x="47" y="8"/>
                      <a:pt x="8" y="39"/>
                      <a:pt x="8" y="78"/>
                    </a:cubicBezTo>
                    <a:cubicBezTo>
                      <a:pt x="8" y="101"/>
                      <a:pt x="20" y="119"/>
                      <a:pt x="42" y="133"/>
                    </a:cubicBezTo>
                    <a:cubicBezTo>
                      <a:pt x="43" y="133"/>
                      <a:pt x="44" y="135"/>
                      <a:pt x="44" y="136"/>
                    </a:cubicBezTo>
                    <a:cubicBezTo>
                      <a:pt x="43" y="153"/>
                      <a:pt x="36" y="166"/>
                      <a:pt x="30" y="174"/>
                    </a:cubicBezTo>
                    <a:cubicBezTo>
                      <a:pt x="41" y="172"/>
                      <a:pt x="60" y="165"/>
                      <a:pt x="72" y="150"/>
                    </a:cubicBezTo>
                    <a:cubicBezTo>
                      <a:pt x="73" y="149"/>
                      <a:pt x="74" y="148"/>
                      <a:pt x="76" y="148"/>
                    </a:cubicBezTo>
                    <a:cubicBezTo>
                      <a:pt x="96" y="148"/>
                      <a:pt x="96" y="148"/>
                      <a:pt x="96" y="148"/>
                    </a:cubicBezTo>
                    <a:cubicBezTo>
                      <a:pt x="145" y="148"/>
                      <a:pt x="184" y="117"/>
                      <a:pt x="184" y="78"/>
                    </a:cubicBezTo>
                    <a:cubicBezTo>
                      <a:pt x="184" y="39"/>
                      <a:pt x="145" y="8"/>
                      <a:pt x="9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3" name="Freeform 1236">
                <a:extLst>
                  <a:ext uri="{FF2B5EF4-FFF2-40B4-BE49-F238E27FC236}">
                    <a16:creationId xmlns:a16="http://schemas.microsoft.com/office/drawing/2014/main" id="{6D88D48E-B5D7-7B4A-B480-85D3434EA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9402" y="-88897"/>
                <a:ext cx="500063" cy="485775"/>
              </a:xfrm>
              <a:custGeom>
                <a:avLst/>
                <a:gdLst>
                  <a:gd name="T0" fmla="*/ 137 w 157"/>
                  <a:gd name="T1" fmla="*/ 153 h 153"/>
                  <a:gd name="T2" fmla="*/ 137 w 157"/>
                  <a:gd name="T3" fmla="*/ 153 h 153"/>
                  <a:gd name="T4" fmla="*/ 80 w 157"/>
                  <a:gd name="T5" fmla="*/ 125 h 153"/>
                  <a:gd name="T6" fmla="*/ 61 w 157"/>
                  <a:gd name="T7" fmla="*/ 125 h 153"/>
                  <a:gd name="T8" fmla="*/ 61 w 157"/>
                  <a:gd name="T9" fmla="*/ 125 h 153"/>
                  <a:gd name="T10" fmla="*/ 3 w 157"/>
                  <a:gd name="T11" fmla="*/ 108 h 153"/>
                  <a:gd name="T12" fmla="*/ 2 w 157"/>
                  <a:gd name="T13" fmla="*/ 103 h 153"/>
                  <a:gd name="T14" fmla="*/ 7 w 157"/>
                  <a:gd name="T15" fmla="*/ 102 h 153"/>
                  <a:gd name="T16" fmla="*/ 61 w 157"/>
                  <a:gd name="T17" fmla="*/ 117 h 153"/>
                  <a:gd name="T18" fmla="*/ 81 w 157"/>
                  <a:gd name="T19" fmla="*/ 117 h 153"/>
                  <a:gd name="T20" fmla="*/ 85 w 157"/>
                  <a:gd name="T21" fmla="*/ 119 h 153"/>
                  <a:gd name="T22" fmla="*/ 127 w 157"/>
                  <a:gd name="T23" fmla="*/ 143 h 153"/>
                  <a:gd name="T24" fmla="*/ 113 w 157"/>
                  <a:gd name="T25" fmla="*/ 105 h 153"/>
                  <a:gd name="T26" fmla="*/ 115 w 157"/>
                  <a:gd name="T27" fmla="*/ 102 h 153"/>
                  <a:gd name="T28" fmla="*/ 149 w 157"/>
                  <a:gd name="T29" fmla="*/ 47 h 153"/>
                  <a:gd name="T30" fmla="*/ 127 w 157"/>
                  <a:gd name="T31" fmla="*/ 8 h 153"/>
                  <a:gd name="T32" fmla="*/ 126 w 157"/>
                  <a:gd name="T33" fmla="*/ 3 h 153"/>
                  <a:gd name="T34" fmla="*/ 131 w 157"/>
                  <a:gd name="T35" fmla="*/ 2 h 153"/>
                  <a:gd name="T36" fmla="*/ 157 w 157"/>
                  <a:gd name="T37" fmla="*/ 47 h 153"/>
                  <a:gd name="T38" fmla="*/ 121 w 157"/>
                  <a:gd name="T39" fmla="*/ 107 h 153"/>
                  <a:gd name="T40" fmla="*/ 140 w 157"/>
                  <a:gd name="T41" fmla="*/ 146 h 153"/>
                  <a:gd name="T42" fmla="*/ 141 w 157"/>
                  <a:gd name="T43" fmla="*/ 151 h 153"/>
                  <a:gd name="T44" fmla="*/ 137 w 157"/>
                  <a:gd name="T45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7" h="153">
                    <a:moveTo>
                      <a:pt x="137" y="153"/>
                    </a:moveTo>
                    <a:cubicBezTo>
                      <a:pt x="137" y="153"/>
                      <a:pt x="137" y="153"/>
                      <a:pt x="137" y="153"/>
                    </a:cubicBezTo>
                    <a:cubicBezTo>
                      <a:pt x="135" y="153"/>
                      <a:pt x="100" y="150"/>
                      <a:pt x="80" y="125"/>
                    </a:cubicBezTo>
                    <a:cubicBezTo>
                      <a:pt x="61" y="125"/>
                      <a:pt x="61" y="125"/>
                      <a:pt x="61" y="125"/>
                    </a:cubicBezTo>
                    <a:cubicBezTo>
                      <a:pt x="61" y="125"/>
                      <a:pt x="61" y="125"/>
                      <a:pt x="61" y="125"/>
                    </a:cubicBezTo>
                    <a:cubicBezTo>
                      <a:pt x="37" y="125"/>
                      <a:pt x="17" y="119"/>
                      <a:pt x="3" y="108"/>
                    </a:cubicBezTo>
                    <a:cubicBezTo>
                      <a:pt x="1" y="107"/>
                      <a:pt x="0" y="104"/>
                      <a:pt x="2" y="103"/>
                    </a:cubicBezTo>
                    <a:cubicBezTo>
                      <a:pt x="3" y="101"/>
                      <a:pt x="6" y="100"/>
                      <a:pt x="7" y="102"/>
                    </a:cubicBezTo>
                    <a:cubicBezTo>
                      <a:pt x="21" y="112"/>
                      <a:pt x="39" y="117"/>
                      <a:pt x="61" y="117"/>
                    </a:cubicBezTo>
                    <a:cubicBezTo>
                      <a:pt x="81" y="117"/>
                      <a:pt x="81" y="117"/>
                      <a:pt x="81" y="117"/>
                    </a:cubicBezTo>
                    <a:cubicBezTo>
                      <a:pt x="83" y="117"/>
                      <a:pt x="84" y="118"/>
                      <a:pt x="85" y="119"/>
                    </a:cubicBezTo>
                    <a:cubicBezTo>
                      <a:pt x="97" y="134"/>
                      <a:pt x="116" y="141"/>
                      <a:pt x="127" y="143"/>
                    </a:cubicBezTo>
                    <a:cubicBezTo>
                      <a:pt x="121" y="135"/>
                      <a:pt x="114" y="122"/>
                      <a:pt x="113" y="105"/>
                    </a:cubicBezTo>
                    <a:cubicBezTo>
                      <a:pt x="113" y="104"/>
                      <a:pt x="114" y="102"/>
                      <a:pt x="115" y="102"/>
                    </a:cubicBezTo>
                    <a:cubicBezTo>
                      <a:pt x="137" y="88"/>
                      <a:pt x="149" y="70"/>
                      <a:pt x="149" y="47"/>
                    </a:cubicBezTo>
                    <a:cubicBezTo>
                      <a:pt x="149" y="36"/>
                      <a:pt x="142" y="20"/>
                      <a:pt x="127" y="8"/>
                    </a:cubicBezTo>
                    <a:cubicBezTo>
                      <a:pt x="125" y="7"/>
                      <a:pt x="124" y="4"/>
                      <a:pt x="126" y="3"/>
                    </a:cubicBezTo>
                    <a:cubicBezTo>
                      <a:pt x="127" y="1"/>
                      <a:pt x="130" y="0"/>
                      <a:pt x="131" y="2"/>
                    </a:cubicBezTo>
                    <a:cubicBezTo>
                      <a:pt x="149" y="15"/>
                      <a:pt x="157" y="34"/>
                      <a:pt x="157" y="47"/>
                    </a:cubicBezTo>
                    <a:cubicBezTo>
                      <a:pt x="157" y="72"/>
                      <a:pt x="145" y="93"/>
                      <a:pt x="121" y="107"/>
                    </a:cubicBezTo>
                    <a:cubicBezTo>
                      <a:pt x="124" y="130"/>
                      <a:pt x="140" y="146"/>
                      <a:pt x="140" y="146"/>
                    </a:cubicBezTo>
                    <a:cubicBezTo>
                      <a:pt x="141" y="147"/>
                      <a:pt x="141" y="149"/>
                      <a:pt x="141" y="151"/>
                    </a:cubicBezTo>
                    <a:cubicBezTo>
                      <a:pt x="140" y="152"/>
                      <a:pt x="139" y="153"/>
                      <a:pt x="137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9E6A7C2-CB03-3E40-ADA9-AB5953AE767C}"/>
                </a:ext>
              </a:extLst>
            </p:cNvPr>
            <p:cNvSpPr txBox="1"/>
            <p:nvPr/>
          </p:nvSpPr>
          <p:spPr>
            <a:xfrm>
              <a:off x="7640391" y="2062019"/>
              <a:ext cx="2991012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Discussion des technologies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3858A57D-C6CC-8342-894D-041553AFA9DF}"/>
              </a:ext>
            </a:extLst>
          </p:cNvPr>
          <p:cNvGrpSpPr/>
          <p:nvPr/>
        </p:nvGrpSpPr>
        <p:grpSpPr>
          <a:xfrm>
            <a:off x="1440929" y="4672361"/>
            <a:ext cx="2880974" cy="725756"/>
            <a:chOff x="1440929" y="4672361"/>
            <a:chExt cx="2880974" cy="725756"/>
          </a:xfrm>
        </p:grpSpPr>
        <p:sp>
          <p:nvSpPr>
            <p:cNvPr id="27" name="Freeform 1474">
              <a:extLst>
                <a:ext uri="{FF2B5EF4-FFF2-40B4-BE49-F238E27FC236}">
                  <a16:creationId xmlns:a16="http://schemas.microsoft.com/office/drawing/2014/main" id="{39562D0C-9DFE-4E47-B3E9-3CE274C0E6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0929" y="4672361"/>
              <a:ext cx="720000" cy="725756"/>
            </a:xfrm>
            <a:custGeom>
              <a:avLst/>
              <a:gdLst>
                <a:gd name="T0" fmla="*/ 165 w 224"/>
                <a:gd name="T1" fmla="*/ 241 h 241"/>
                <a:gd name="T2" fmla="*/ 120 w 224"/>
                <a:gd name="T3" fmla="*/ 241 h 241"/>
                <a:gd name="T4" fmla="*/ 77 w 224"/>
                <a:gd name="T5" fmla="*/ 232 h 241"/>
                <a:gd name="T6" fmla="*/ 52 w 224"/>
                <a:gd name="T7" fmla="*/ 225 h 241"/>
                <a:gd name="T8" fmla="*/ 20 w 224"/>
                <a:gd name="T9" fmla="*/ 225 h 241"/>
                <a:gd name="T10" fmla="*/ 17 w 224"/>
                <a:gd name="T11" fmla="*/ 224 h 241"/>
                <a:gd name="T12" fmla="*/ 0 w 224"/>
                <a:gd name="T13" fmla="*/ 173 h 241"/>
                <a:gd name="T14" fmla="*/ 12 w 224"/>
                <a:gd name="T15" fmla="*/ 115 h 241"/>
                <a:gd name="T16" fmla="*/ 15 w 224"/>
                <a:gd name="T17" fmla="*/ 113 h 241"/>
                <a:gd name="T18" fmla="*/ 71 w 224"/>
                <a:gd name="T19" fmla="*/ 83 h 241"/>
                <a:gd name="T20" fmla="*/ 105 w 224"/>
                <a:gd name="T21" fmla="*/ 10 h 241"/>
                <a:gd name="T22" fmla="*/ 116 w 224"/>
                <a:gd name="T23" fmla="*/ 1 h 241"/>
                <a:gd name="T24" fmla="*/ 144 w 224"/>
                <a:gd name="T25" fmla="*/ 45 h 241"/>
                <a:gd name="T26" fmla="*/ 137 w 224"/>
                <a:gd name="T27" fmla="*/ 93 h 241"/>
                <a:gd name="T28" fmla="*/ 192 w 224"/>
                <a:gd name="T29" fmla="*/ 93 h 241"/>
                <a:gd name="T30" fmla="*/ 219 w 224"/>
                <a:gd name="T31" fmla="*/ 115 h 241"/>
                <a:gd name="T32" fmla="*/ 212 w 224"/>
                <a:gd name="T33" fmla="*/ 132 h 241"/>
                <a:gd name="T34" fmla="*/ 224 w 224"/>
                <a:gd name="T35" fmla="*/ 152 h 241"/>
                <a:gd name="T36" fmla="*/ 213 w 224"/>
                <a:gd name="T37" fmla="*/ 170 h 241"/>
                <a:gd name="T38" fmla="*/ 219 w 224"/>
                <a:gd name="T39" fmla="*/ 186 h 241"/>
                <a:gd name="T40" fmla="*/ 204 w 224"/>
                <a:gd name="T41" fmla="*/ 207 h 241"/>
                <a:gd name="T42" fmla="*/ 208 w 224"/>
                <a:gd name="T43" fmla="*/ 219 h 241"/>
                <a:gd name="T44" fmla="*/ 165 w 224"/>
                <a:gd name="T45" fmla="*/ 241 h 241"/>
                <a:gd name="T46" fmla="*/ 21 w 224"/>
                <a:gd name="T47" fmla="*/ 217 h 241"/>
                <a:gd name="T48" fmla="*/ 52 w 224"/>
                <a:gd name="T49" fmla="*/ 217 h 241"/>
                <a:gd name="T50" fmla="*/ 80 w 224"/>
                <a:gd name="T51" fmla="*/ 224 h 241"/>
                <a:gd name="T52" fmla="*/ 120 w 224"/>
                <a:gd name="T53" fmla="*/ 233 h 241"/>
                <a:gd name="T54" fmla="*/ 165 w 224"/>
                <a:gd name="T55" fmla="*/ 233 h 241"/>
                <a:gd name="T56" fmla="*/ 200 w 224"/>
                <a:gd name="T57" fmla="*/ 219 h 241"/>
                <a:gd name="T58" fmla="*/ 191 w 224"/>
                <a:gd name="T59" fmla="*/ 209 h 241"/>
                <a:gd name="T60" fmla="*/ 188 w 224"/>
                <a:gd name="T61" fmla="*/ 205 h 241"/>
                <a:gd name="T62" fmla="*/ 192 w 224"/>
                <a:gd name="T63" fmla="*/ 201 h 241"/>
                <a:gd name="T64" fmla="*/ 211 w 224"/>
                <a:gd name="T65" fmla="*/ 186 h 241"/>
                <a:gd name="T66" fmla="*/ 199 w 224"/>
                <a:gd name="T67" fmla="*/ 173 h 241"/>
                <a:gd name="T68" fmla="*/ 196 w 224"/>
                <a:gd name="T69" fmla="*/ 169 h 241"/>
                <a:gd name="T70" fmla="*/ 200 w 224"/>
                <a:gd name="T71" fmla="*/ 165 h 241"/>
                <a:gd name="T72" fmla="*/ 200 w 224"/>
                <a:gd name="T73" fmla="*/ 165 h 241"/>
                <a:gd name="T74" fmla="*/ 216 w 224"/>
                <a:gd name="T75" fmla="*/ 152 h 241"/>
                <a:gd name="T76" fmla="*/ 200 w 224"/>
                <a:gd name="T77" fmla="*/ 137 h 241"/>
                <a:gd name="T78" fmla="*/ 196 w 224"/>
                <a:gd name="T79" fmla="*/ 133 h 241"/>
                <a:gd name="T80" fmla="*/ 199 w 224"/>
                <a:gd name="T81" fmla="*/ 129 h 241"/>
                <a:gd name="T82" fmla="*/ 211 w 224"/>
                <a:gd name="T83" fmla="*/ 115 h 241"/>
                <a:gd name="T84" fmla="*/ 192 w 224"/>
                <a:gd name="T85" fmla="*/ 101 h 241"/>
                <a:gd name="T86" fmla="*/ 132 w 224"/>
                <a:gd name="T87" fmla="*/ 101 h 241"/>
                <a:gd name="T88" fmla="*/ 128 w 224"/>
                <a:gd name="T89" fmla="*/ 99 h 241"/>
                <a:gd name="T90" fmla="*/ 128 w 224"/>
                <a:gd name="T91" fmla="*/ 96 h 241"/>
                <a:gd name="T92" fmla="*/ 136 w 224"/>
                <a:gd name="T93" fmla="*/ 45 h 241"/>
                <a:gd name="T94" fmla="*/ 115 w 224"/>
                <a:gd name="T95" fmla="*/ 9 h 241"/>
                <a:gd name="T96" fmla="*/ 113 w 224"/>
                <a:gd name="T97" fmla="*/ 10 h 241"/>
                <a:gd name="T98" fmla="*/ 77 w 224"/>
                <a:gd name="T99" fmla="*/ 88 h 241"/>
                <a:gd name="T100" fmla="*/ 18 w 224"/>
                <a:gd name="T101" fmla="*/ 120 h 241"/>
                <a:gd name="T102" fmla="*/ 8 w 224"/>
                <a:gd name="T103" fmla="*/ 173 h 241"/>
                <a:gd name="T104" fmla="*/ 21 w 224"/>
                <a:gd name="T105" fmla="*/ 21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4" h="241">
                  <a:moveTo>
                    <a:pt x="165" y="241"/>
                  </a:moveTo>
                  <a:cubicBezTo>
                    <a:pt x="120" y="241"/>
                    <a:pt x="120" y="241"/>
                    <a:pt x="120" y="241"/>
                  </a:cubicBezTo>
                  <a:cubicBezTo>
                    <a:pt x="101" y="241"/>
                    <a:pt x="88" y="236"/>
                    <a:pt x="77" y="232"/>
                  </a:cubicBezTo>
                  <a:cubicBezTo>
                    <a:pt x="68" y="228"/>
                    <a:pt x="61" y="225"/>
                    <a:pt x="52" y="225"/>
                  </a:cubicBezTo>
                  <a:cubicBezTo>
                    <a:pt x="20" y="225"/>
                    <a:pt x="20" y="225"/>
                    <a:pt x="20" y="225"/>
                  </a:cubicBezTo>
                  <a:cubicBezTo>
                    <a:pt x="19" y="225"/>
                    <a:pt x="18" y="225"/>
                    <a:pt x="17" y="224"/>
                  </a:cubicBezTo>
                  <a:cubicBezTo>
                    <a:pt x="17" y="224"/>
                    <a:pt x="0" y="212"/>
                    <a:pt x="0" y="173"/>
                  </a:cubicBezTo>
                  <a:cubicBezTo>
                    <a:pt x="0" y="135"/>
                    <a:pt x="12" y="116"/>
                    <a:pt x="12" y="115"/>
                  </a:cubicBezTo>
                  <a:cubicBezTo>
                    <a:pt x="13" y="114"/>
                    <a:pt x="14" y="113"/>
                    <a:pt x="15" y="113"/>
                  </a:cubicBezTo>
                  <a:cubicBezTo>
                    <a:pt x="15" y="113"/>
                    <a:pt x="50" y="104"/>
                    <a:pt x="71" y="83"/>
                  </a:cubicBezTo>
                  <a:cubicBezTo>
                    <a:pt x="92" y="62"/>
                    <a:pt x="104" y="30"/>
                    <a:pt x="105" y="10"/>
                  </a:cubicBezTo>
                  <a:cubicBezTo>
                    <a:pt x="106" y="4"/>
                    <a:pt x="111" y="0"/>
                    <a:pt x="116" y="1"/>
                  </a:cubicBezTo>
                  <a:cubicBezTo>
                    <a:pt x="124" y="2"/>
                    <a:pt x="144" y="9"/>
                    <a:pt x="144" y="45"/>
                  </a:cubicBezTo>
                  <a:cubicBezTo>
                    <a:pt x="144" y="63"/>
                    <a:pt x="139" y="83"/>
                    <a:pt x="137" y="93"/>
                  </a:cubicBezTo>
                  <a:cubicBezTo>
                    <a:pt x="192" y="93"/>
                    <a:pt x="192" y="93"/>
                    <a:pt x="192" y="93"/>
                  </a:cubicBezTo>
                  <a:cubicBezTo>
                    <a:pt x="209" y="93"/>
                    <a:pt x="219" y="101"/>
                    <a:pt x="219" y="115"/>
                  </a:cubicBezTo>
                  <a:cubicBezTo>
                    <a:pt x="219" y="123"/>
                    <a:pt x="216" y="128"/>
                    <a:pt x="212" y="132"/>
                  </a:cubicBezTo>
                  <a:cubicBezTo>
                    <a:pt x="218" y="135"/>
                    <a:pt x="224" y="141"/>
                    <a:pt x="224" y="152"/>
                  </a:cubicBezTo>
                  <a:cubicBezTo>
                    <a:pt x="224" y="161"/>
                    <a:pt x="219" y="167"/>
                    <a:pt x="213" y="170"/>
                  </a:cubicBezTo>
                  <a:cubicBezTo>
                    <a:pt x="217" y="174"/>
                    <a:pt x="219" y="179"/>
                    <a:pt x="219" y="186"/>
                  </a:cubicBezTo>
                  <a:cubicBezTo>
                    <a:pt x="219" y="198"/>
                    <a:pt x="212" y="204"/>
                    <a:pt x="204" y="207"/>
                  </a:cubicBezTo>
                  <a:cubicBezTo>
                    <a:pt x="206" y="210"/>
                    <a:pt x="208" y="214"/>
                    <a:pt x="208" y="219"/>
                  </a:cubicBezTo>
                  <a:cubicBezTo>
                    <a:pt x="208" y="237"/>
                    <a:pt x="191" y="241"/>
                    <a:pt x="165" y="241"/>
                  </a:cubicBezTo>
                  <a:close/>
                  <a:moveTo>
                    <a:pt x="21" y="217"/>
                  </a:moveTo>
                  <a:cubicBezTo>
                    <a:pt x="52" y="217"/>
                    <a:pt x="52" y="217"/>
                    <a:pt x="52" y="217"/>
                  </a:cubicBezTo>
                  <a:cubicBezTo>
                    <a:pt x="63" y="217"/>
                    <a:pt x="71" y="220"/>
                    <a:pt x="80" y="224"/>
                  </a:cubicBezTo>
                  <a:cubicBezTo>
                    <a:pt x="91" y="228"/>
                    <a:pt x="102" y="233"/>
                    <a:pt x="120" y="233"/>
                  </a:cubicBezTo>
                  <a:cubicBezTo>
                    <a:pt x="165" y="233"/>
                    <a:pt x="165" y="233"/>
                    <a:pt x="165" y="233"/>
                  </a:cubicBezTo>
                  <a:cubicBezTo>
                    <a:pt x="200" y="233"/>
                    <a:pt x="200" y="225"/>
                    <a:pt x="200" y="219"/>
                  </a:cubicBezTo>
                  <a:cubicBezTo>
                    <a:pt x="200" y="211"/>
                    <a:pt x="193" y="210"/>
                    <a:pt x="191" y="209"/>
                  </a:cubicBezTo>
                  <a:cubicBezTo>
                    <a:pt x="189" y="209"/>
                    <a:pt x="188" y="207"/>
                    <a:pt x="188" y="205"/>
                  </a:cubicBezTo>
                  <a:cubicBezTo>
                    <a:pt x="188" y="203"/>
                    <a:pt x="190" y="202"/>
                    <a:pt x="192" y="201"/>
                  </a:cubicBezTo>
                  <a:cubicBezTo>
                    <a:pt x="192" y="201"/>
                    <a:pt x="211" y="201"/>
                    <a:pt x="211" y="186"/>
                  </a:cubicBezTo>
                  <a:cubicBezTo>
                    <a:pt x="211" y="174"/>
                    <a:pt x="200" y="173"/>
                    <a:pt x="199" y="173"/>
                  </a:cubicBezTo>
                  <a:cubicBezTo>
                    <a:pt x="197" y="173"/>
                    <a:pt x="196" y="171"/>
                    <a:pt x="196" y="169"/>
                  </a:cubicBezTo>
                  <a:cubicBezTo>
                    <a:pt x="196" y="167"/>
                    <a:pt x="198" y="165"/>
                    <a:pt x="200" y="165"/>
                  </a:cubicBezTo>
                  <a:cubicBezTo>
                    <a:pt x="200" y="165"/>
                    <a:pt x="200" y="165"/>
                    <a:pt x="200" y="165"/>
                  </a:cubicBezTo>
                  <a:cubicBezTo>
                    <a:pt x="205" y="165"/>
                    <a:pt x="216" y="164"/>
                    <a:pt x="216" y="152"/>
                  </a:cubicBezTo>
                  <a:cubicBezTo>
                    <a:pt x="216" y="138"/>
                    <a:pt x="202" y="137"/>
                    <a:pt x="200" y="137"/>
                  </a:cubicBezTo>
                  <a:cubicBezTo>
                    <a:pt x="198" y="137"/>
                    <a:pt x="196" y="135"/>
                    <a:pt x="196" y="133"/>
                  </a:cubicBezTo>
                  <a:cubicBezTo>
                    <a:pt x="196" y="131"/>
                    <a:pt x="197" y="129"/>
                    <a:pt x="199" y="129"/>
                  </a:cubicBezTo>
                  <a:cubicBezTo>
                    <a:pt x="200" y="129"/>
                    <a:pt x="211" y="126"/>
                    <a:pt x="211" y="115"/>
                  </a:cubicBezTo>
                  <a:cubicBezTo>
                    <a:pt x="211" y="103"/>
                    <a:pt x="201" y="101"/>
                    <a:pt x="192" y="101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0" y="101"/>
                    <a:pt x="129" y="100"/>
                    <a:pt x="128" y="99"/>
                  </a:cubicBezTo>
                  <a:cubicBezTo>
                    <a:pt x="128" y="98"/>
                    <a:pt x="127" y="97"/>
                    <a:pt x="128" y="96"/>
                  </a:cubicBezTo>
                  <a:cubicBezTo>
                    <a:pt x="128" y="96"/>
                    <a:pt x="136" y="67"/>
                    <a:pt x="136" y="45"/>
                  </a:cubicBezTo>
                  <a:cubicBezTo>
                    <a:pt x="136" y="16"/>
                    <a:pt x="123" y="10"/>
                    <a:pt x="115" y="9"/>
                  </a:cubicBezTo>
                  <a:cubicBezTo>
                    <a:pt x="114" y="9"/>
                    <a:pt x="113" y="10"/>
                    <a:pt x="113" y="10"/>
                  </a:cubicBezTo>
                  <a:cubicBezTo>
                    <a:pt x="112" y="32"/>
                    <a:pt x="100" y="66"/>
                    <a:pt x="77" y="88"/>
                  </a:cubicBezTo>
                  <a:cubicBezTo>
                    <a:pt x="57" y="109"/>
                    <a:pt x="26" y="118"/>
                    <a:pt x="18" y="120"/>
                  </a:cubicBezTo>
                  <a:cubicBezTo>
                    <a:pt x="16" y="125"/>
                    <a:pt x="8" y="143"/>
                    <a:pt x="8" y="173"/>
                  </a:cubicBezTo>
                  <a:cubicBezTo>
                    <a:pt x="8" y="202"/>
                    <a:pt x="18" y="214"/>
                    <a:pt x="21" y="2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6A57CE8D-B2C1-B24A-9431-148BE65A6BB6}"/>
                </a:ext>
              </a:extLst>
            </p:cNvPr>
            <p:cNvSpPr txBox="1"/>
            <p:nvPr/>
          </p:nvSpPr>
          <p:spPr>
            <a:xfrm>
              <a:off x="2388169" y="4816717"/>
              <a:ext cx="1933734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Trouver </a:t>
              </a: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FreeSpire</a:t>
              </a:r>
              <a:endParaRPr lang="fr-FR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E724B58E-8B59-C84B-91BC-812CACAC5F9C}"/>
              </a:ext>
            </a:extLst>
          </p:cNvPr>
          <p:cNvGrpSpPr/>
          <p:nvPr/>
        </p:nvGrpSpPr>
        <p:grpSpPr>
          <a:xfrm>
            <a:off x="6593302" y="4672361"/>
            <a:ext cx="3548216" cy="720000"/>
            <a:chOff x="6593302" y="4672361"/>
            <a:chExt cx="3548216" cy="720000"/>
          </a:xfrm>
        </p:grpSpPr>
        <p:grpSp>
          <p:nvGrpSpPr>
            <p:cNvPr id="30" name="Group 812">
              <a:extLst>
                <a:ext uri="{FF2B5EF4-FFF2-40B4-BE49-F238E27FC236}">
                  <a16:creationId xmlns:a16="http://schemas.microsoft.com/office/drawing/2014/main" id="{DE2F3988-D930-D841-8904-8D4B14F9443F}"/>
                </a:ext>
              </a:extLst>
            </p:cNvPr>
            <p:cNvGrpSpPr/>
            <p:nvPr/>
          </p:nvGrpSpPr>
          <p:grpSpPr>
            <a:xfrm>
              <a:off x="6593302" y="4672361"/>
              <a:ext cx="720000" cy="720000"/>
              <a:chOff x="2542525" y="3857630"/>
              <a:chExt cx="765176" cy="763588"/>
            </a:xfrm>
            <a:solidFill>
              <a:schemeClr val="accent1"/>
            </a:solidFill>
          </p:grpSpPr>
          <p:sp>
            <p:nvSpPr>
              <p:cNvPr id="31" name="Freeform 1150">
                <a:extLst>
                  <a:ext uri="{FF2B5EF4-FFF2-40B4-BE49-F238E27FC236}">
                    <a16:creationId xmlns:a16="http://schemas.microsoft.com/office/drawing/2014/main" id="{0C0EAD7C-EA6A-4C4B-9BCB-A50214D1DE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2525" y="3857630"/>
                <a:ext cx="765176" cy="763588"/>
              </a:xfrm>
              <a:custGeom>
                <a:avLst/>
                <a:gdLst>
                  <a:gd name="T0" fmla="*/ 120 w 240"/>
                  <a:gd name="T1" fmla="*/ 240 h 240"/>
                  <a:gd name="T2" fmla="*/ 0 w 240"/>
                  <a:gd name="T3" fmla="*/ 120 h 240"/>
                  <a:gd name="T4" fmla="*/ 120 w 240"/>
                  <a:gd name="T5" fmla="*/ 0 h 240"/>
                  <a:gd name="T6" fmla="*/ 240 w 240"/>
                  <a:gd name="T7" fmla="*/ 120 h 240"/>
                  <a:gd name="T8" fmla="*/ 120 w 240"/>
                  <a:gd name="T9" fmla="*/ 240 h 240"/>
                  <a:gd name="T10" fmla="*/ 120 w 240"/>
                  <a:gd name="T11" fmla="*/ 8 h 240"/>
                  <a:gd name="T12" fmla="*/ 8 w 240"/>
                  <a:gd name="T13" fmla="*/ 120 h 240"/>
                  <a:gd name="T14" fmla="*/ 120 w 240"/>
                  <a:gd name="T15" fmla="*/ 232 h 240"/>
                  <a:gd name="T16" fmla="*/ 232 w 240"/>
                  <a:gd name="T17" fmla="*/ 120 h 240"/>
                  <a:gd name="T18" fmla="*/ 120 w 240"/>
                  <a:gd name="T19" fmla="*/ 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54" y="240"/>
                      <a:pt x="0" y="186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186" y="0"/>
                      <a:pt x="240" y="54"/>
                      <a:pt x="240" y="120"/>
                    </a:cubicBezTo>
                    <a:cubicBezTo>
                      <a:pt x="240" y="186"/>
                      <a:pt x="186" y="240"/>
                      <a:pt x="120" y="240"/>
                    </a:cubicBezTo>
                    <a:close/>
                    <a:moveTo>
                      <a:pt x="120" y="8"/>
                    </a:moveTo>
                    <a:cubicBezTo>
                      <a:pt x="58" y="8"/>
                      <a:pt x="8" y="58"/>
                      <a:pt x="8" y="120"/>
                    </a:cubicBezTo>
                    <a:cubicBezTo>
                      <a:pt x="8" y="182"/>
                      <a:pt x="58" y="232"/>
                      <a:pt x="120" y="232"/>
                    </a:cubicBezTo>
                    <a:cubicBezTo>
                      <a:pt x="182" y="232"/>
                      <a:pt x="232" y="182"/>
                      <a:pt x="232" y="120"/>
                    </a:cubicBezTo>
                    <a:cubicBezTo>
                      <a:pt x="232" y="58"/>
                      <a:pt x="182" y="8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2" name="Freeform 1151">
                <a:extLst>
                  <a:ext uri="{FF2B5EF4-FFF2-40B4-BE49-F238E27FC236}">
                    <a16:creationId xmlns:a16="http://schemas.microsoft.com/office/drawing/2014/main" id="{BDB59472-D8BE-6347-B8AE-0111A8F57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0988" y="3857630"/>
                <a:ext cx="200025" cy="760413"/>
              </a:xfrm>
              <a:custGeom>
                <a:avLst/>
                <a:gdLst>
                  <a:gd name="T0" fmla="*/ 5 w 63"/>
                  <a:gd name="T1" fmla="*/ 239 h 239"/>
                  <a:gd name="T2" fmla="*/ 2 w 63"/>
                  <a:gd name="T3" fmla="*/ 238 h 239"/>
                  <a:gd name="T4" fmla="*/ 2 w 63"/>
                  <a:gd name="T5" fmla="*/ 232 h 239"/>
                  <a:gd name="T6" fmla="*/ 55 w 63"/>
                  <a:gd name="T7" fmla="*/ 120 h 239"/>
                  <a:gd name="T8" fmla="*/ 2 w 63"/>
                  <a:gd name="T9" fmla="*/ 8 h 239"/>
                  <a:gd name="T10" fmla="*/ 2 w 63"/>
                  <a:gd name="T11" fmla="*/ 2 h 239"/>
                  <a:gd name="T12" fmla="*/ 8 w 63"/>
                  <a:gd name="T13" fmla="*/ 2 h 239"/>
                  <a:gd name="T14" fmla="*/ 63 w 63"/>
                  <a:gd name="T15" fmla="*/ 120 h 239"/>
                  <a:gd name="T16" fmla="*/ 8 w 63"/>
                  <a:gd name="T17" fmla="*/ 238 h 239"/>
                  <a:gd name="T18" fmla="*/ 5 w 63"/>
                  <a:gd name="T19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239">
                    <a:moveTo>
                      <a:pt x="5" y="239"/>
                    </a:moveTo>
                    <a:cubicBezTo>
                      <a:pt x="4" y="239"/>
                      <a:pt x="3" y="239"/>
                      <a:pt x="2" y="238"/>
                    </a:cubicBezTo>
                    <a:cubicBezTo>
                      <a:pt x="0" y="236"/>
                      <a:pt x="1" y="234"/>
                      <a:pt x="2" y="232"/>
                    </a:cubicBezTo>
                    <a:cubicBezTo>
                      <a:pt x="36" y="203"/>
                      <a:pt x="55" y="162"/>
                      <a:pt x="55" y="120"/>
                    </a:cubicBezTo>
                    <a:cubicBezTo>
                      <a:pt x="55" y="78"/>
                      <a:pt x="36" y="37"/>
                      <a:pt x="2" y="8"/>
                    </a:cubicBezTo>
                    <a:cubicBezTo>
                      <a:pt x="1" y="6"/>
                      <a:pt x="1" y="4"/>
                      <a:pt x="2" y="2"/>
                    </a:cubicBezTo>
                    <a:cubicBezTo>
                      <a:pt x="3" y="0"/>
                      <a:pt x="6" y="0"/>
                      <a:pt x="8" y="2"/>
                    </a:cubicBezTo>
                    <a:cubicBezTo>
                      <a:pt x="43" y="33"/>
                      <a:pt x="63" y="76"/>
                      <a:pt x="63" y="120"/>
                    </a:cubicBezTo>
                    <a:cubicBezTo>
                      <a:pt x="63" y="164"/>
                      <a:pt x="43" y="207"/>
                      <a:pt x="8" y="238"/>
                    </a:cubicBezTo>
                    <a:cubicBezTo>
                      <a:pt x="7" y="239"/>
                      <a:pt x="6" y="239"/>
                      <a:pt x="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3" name="Freeform 1152">
                <a:extLst>
                  <a:ext uri="{FF2B5EF4-FFF2-40B4-BE49-F238E27FC236}">
                    <a16:creationId xmlns:a16="http://schemas.microsoft.com/office/drawing/2014/main" id="{A72A450D-200C-E04B-B10F-E0EF81DB7E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9213" y="3857630"/>
                <a:ext cx="200025" cy="760413"/>
              </a:xfrm>
              <a:custGeom>
                <a:avLst/>
                <a:gdLst>
                  <a:gd name="T0" fmla="*/ 58 w 63"/>
                  <a:gd name="T1" fmla="*/ 239 h 239"/>
                  <a:gd name="T2" fmla="*/ 55 w 63"/>
                  <a:gd name="T3" fmla="*/ 238 h 239"/>
                  <a:gd name="T4" fmla="*/ 0 w 63"/>
                  <a:gd name="T5" fmla="*/ 120 h 239"/>
                  <a:gd name="T6" fmla="*/ 55 w 63"/>
                  <a:gd name="T7" fmla="*/ 2 h 239"/>
                  <a:gd name="T8" fmla="*/ 61 w 63"/>
                  <a:gd name="T9" fmla="*/ 2 h 239"/>
                  <a:gd name="T10" fmla="*/ 61 w 63"/>
                  <a:gd name="T11" fmla="*/ 8 h 239"/>
                  <a:gd name="T12" fmla="*/ 8 w 63"/>
                  <a:gd name="T13" fmla="*/ 120 h 239"/>
                  <a:gd name="T14" fmla="*/ 61 w 63"/>
                  <a:gd name="T15" fmla="*/ 232 h 239"/>
                  <a:gd name="T16" fmla="*/ 61 w 63"/>
                  <a:gd name="T17" fmla="*/ 238 h 239"/>
                  <a:gd name="T18" fmla="*/ 58 w 63"/>
                  <a:gd name="T19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239">
                    <a:moveTo>
                      <a:pt x="58" y="239"/>
                    </a:moveTo>
                    <a:cubicBezTo>
                      <a:pt x="57" y="239"/>
                      <a:pt x="56" y="239"/>
                      <a:pt x="55" y="238"/>
                    </a:cubicBezTo>
                    <a:cubicBezTo>
                      <a:pt x="20" y="207"/>
                      <a:pt x="0" y="164"/>
                      <a:pt x="0" y="120"/>
                    </a:cubicBezTo>
                    <a:cubicBezTo>
                      <a:pt x="0" y="76"/>
                      <a:pt x="20" y="33"/>
                      <a:pt x="55" y="2"/>
                    </a:cubicBezTo>
                    <a:cubicBezTo>
                      <a:pt x="57" y="0"/>
                      <a:pt x="60" y="0"/>
                      <a:pt x="61" y="2"/>
                    </a:cubicBezTo>
                    <a:cubicBezTo>
                      <a:pt x="63" y="4"/>
                      <a:pt x="62" y="6"/>
                      <a:pt x="61" y="8"/>
                    </a:cubicBezTo>
                    <a:cubicBezTo>
                      <a:pt x="27" y="37"/>
                      <a:pt x="8" y="78"/>
                      <a:pt x="8" y="120"/>
                    </a:cubicBezTo>
                    <a:cubicBezTo>
                      <a:pt x="8" y="162"/>
                      <a:pt x="27" y="203"/>
                      <a:pt x="61" y="232"/>
                    </a:cubicBezTo>
                    <a:cubicBezTo>
                      <a:pt x="62" y="234"/>
                      <a:pt x="62" y="236"/>
                      <a:pt x="61" y="238"/>
                    </a:cubicBezTo>
                    <a:cubicBezTo>
                      <a:pt x="60" y="239"/>
                      <a:pt x="59" y="239"/>
                      <a:pt x="58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" name="Freeform 1153">
                <a:extLst>
                  <a:ext uri="{FF2B5EF4-FFF2-40B4-BE49-F238E27FC236}">
                    <a16:creationId xmlns:a16="http://schemas.microsoft.com/office/drawing/2014/main" id="{7D3E3B57-C902-0841-94DD-C00D4868B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2413" y="3857630"/>
                <a:ext cx="25400" cy="763588"/>
              </a:xfrm>
              <a:custGeom>
                <a:avLst/>
                <a:gdLst>
                  <a:gd name="T0" fmla="*/ 4 w 8"/>
                  <a:gd name="T1" fmla="*/ 240 h 240"/>
                  <a:gd name="T2" fmla="*/ 0 w 8"/>
                  <a:gd name="T3" fmla="*/ 236 h 240"/>
                  <a:gd name="T4" fmla="*/ 0 w 8"/>
                  <a:gd name="T5" fmla="*/ 4 h 240"/>
                  <a:gd name="T6" fmla="*/ 4 w 8"/>
                  <a:gd name="T7" fmla="*/ 0 h 240"/>
                  <a:gd name="T8" fmla="*/ 8 w 8"/>
                  <a:gd name="T9" fmla="*/ 4 h 240"/>
                  <a:gd name="T10" fmla="*/ 8 w 8"/>
                  <a:gd name="T11" fmla="*/ 236 h 240"/>
                  <a:gd name="T12" fmla="*/ 4 w 8"/>
                  <a:gd name="T13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40">
                    <a:moveTo>
                      <a:pt x="4" y="240"/>
                    </a:moveTo>
                    <a:cubicBezTo>
                      <a:pt x="2" y="240"/>
                      <a:pt x="0" y="238"/>
                      <a:pt x="0" y="23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236"/>
                      <a:pt x="8" y="236"/>
                      <a:pt x="8" y="236"/>
                    </a:cubicBezTo>
                    <a:cubicBezTo>
                      <a:pt x="8" y="238"/>
                      <a:pt x="6" y="240"/>
                      <a:pt x="4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" name="Freeform 1154">
                <a:extLst>
                  <a:ext uri="{FF2B5EF4-FFF2-40B4-BE49-F238E27FC236}">
                    <a16:creationId xmlns:a16="http://schemas.microsoft.com/office/drawing/2014/main" id="{C22ABBB8-3E76-1145-938E-72ADB12182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025" y="4418018"/>
                <a:ext cx="638176" cy="25400"/>
              </a:xfrm>
              <a:custGeom>
                <a:avLst/>
                <a:gdLst>
                  <a:gd name="T0" fmla="*/ 196 w 200"/>
                  <a:gd name="T1" fmla="*/ 8 h 8"/>
                  <a:gd name="T2" fmla="*/ 4 w 200"/>
                  <a:gd name="T3" fmla="*/ 8 h 8"/>
                  <a:gd name="T4" fmla="*/ 0 w 200"/>
                  <a:gd name="T5" fmla="*/ 4 h 8"/>
                  <a:gd name="T6" fmla="*/ 4 w 200"/>
                  <a:gd name="T7" fmla="*/ 0 h 8"/>
                  <a:gd name="T8" fmla="*/ 196 w 200"/>
                  <a:gd name="T9" fmla="*/ 0 h 8"/>
                  <a:gd name="T10" fmla="*/ 200 w 200"/>
                  <a:gd name="T11" fmla="*/ 4 h 8"/>
                  <a:gd name="T12" fmla="*/ 196 w 200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8">
                    <a:moveTo>
                      <a:pt x="196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198" y="0"/>
                      <a:pt x="200" y="2"/>
                      <a:pt x="200" y="4"/>
                    </a:cubicBezTo>
                    <a:cubicBezTo>
                      <a:pt x="200" y="6"/>
                      <a:pt x="198" y="8"/>
                      <a:pt x="19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" name="Freeform 1155">
                <a:extLst>
                  <a:ext uri="{FF2B5EF4-FFF2-40B4-BE49-F238E27FC236}">
                    <a16:creationId xmlns:a16="http://schemas.microsoft.com/office/drawing/2014/main" id="{25CA4FF3-8EA8-9741-9EC1-B59EDE06FB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025" y="4037018"/>
                <a:ext cx="638176" cy="25400"/>
              </a:xfrm>
              <a:custGeom>
                <a:avLst/>
                <a:gdLst>
                  <a:gd name="T0" fmla="*/ 196 w 200"/>
                  <a:gd name="T1" fmla="*/ 8 h 8"/>
                  <a:gd name="T2" fmla="*/ 4 w 200"/>
                  <a:gd name="T3" fmla="*/ 8 h 8"/>
                  <a:gd name="T4" fmla="*/ 0 w 200"/>
                  <a:gd name="T5" fmla="*/ 4 h 8"/>
                  <a:gd name="T6" fmla="*/ 4 w 200"/>
                  <a:gd name="T7" fmla="*/ 0 h 8"/>
                  <a:gd name="T8" fmla="*/ 196 w 200"/>
                  <a:gd name="T9" fmla="*/ 0 h 8"/>
                  <a:gd name="T10" fmla="*/ 200 w 200"/>
                  <a:gd name="T11" fmla="*/ 4 h 8"/>
                  <a:gd name="T12" fmla="*/ 196 w 200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8">
                    <a:moveTo>
                      <a:pt x="196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198" y="0"/>
                      <a:pt x="200" y="2"/>
                      <a:pt x="200" y="4"/>
                    </a:cubicBezTo>
                    <a:cubicBezTo>
                      <a:pt x="200" y="6"/>
                      <a:pt x="198" y="8"/>
                      <a:pt x="19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7" name="Freeform 1156">
                <a:extLst>
                  <a:ext uri="{FF2B5EF4-FFF2-40B4-BE49-F238E27FC236}">
                    <a16:creationId xmlns:a16="http://schemas.microsoft.com/office/drawing/2014/main" id="{127FD5A2-650A-8F4A-A37B-AF8D930A5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2525" y="4227518"/>
                <a:ext cx="765176" cy="25400"/>
              </a:xfrm>
              <a:custGeom>
                <a:avLst/>
                <a:gdLst>
                  <a:gd name="T0" fmla="*/ 236 w 240"/>
                  <a:gd name="T1" fmla="*/ 8 h 8"/>
                  <a:gd name="T2" fmla="*/ 4 w 240"/>
                  <a:gd name="T3" fmla="*/ 8 h 8"/>
                  <a:gd name="T4" fmla="*/ 0 w 240"/>
                  <a:gd name="T5" fmla="*/ 4 h 8"/>
                  <a:gd name="T6" fmla="*/ 4 w 240"/>
                  <a:gd name="T7" fmla="*/ 0 h 8"/>
                  <a:gd name="T8" fmla="*/ 236 w 240"/>
                  <a:gd name="T9" fmla="*/ 0 h 8"/>
                  <a:gd name="T10" fmla="*/ 240 w 240"/>
                  <a:gd name="T11" fmla="*/ 4 h 8"/>
                  <a:gd name="T12" fmla="*/ 236 w 240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0" h="8">
                    <a:moveTo>
                      <a:pt x="236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36" y="0"/>
                      <a:pt x="236" y="0"/>
                      <a:pt x="236" y="0"/>
                    </a:cubicBezTo>
                    <a:cubicBezTo>
                      <a:pt x="238" y="0"/>
                      <a:pt x="240" y="2"/>
                      <a:pt x="240" y="4"/>
                    </a:cubicBezTo>
                    <a:cubicBezTo>
                      <a:pt x="240" y="6"/>
                      <a:pt x="238" y="8"/>
                      <a:pt x="23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1269BFB7-2457-E541-9834-FFAEC45D15B5}"/>
                </a:ext>
              </a:extLst>
            </p:cNvPr>
            <p:cNvSpPr txBox="1"/>
            <p:nvPr/>
          </p:nvSpPr>
          <p:spPr>
            <a:xfrm>
              <a:off x="7661352" y="4812342"/>
              <a:ext cx="2480166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Adaptation à </a:t>
              </a: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FreeSpire</a:t>
              </a:r>
              <a:endParaRPr lang="fr-FR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04895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Le travail de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groupe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7B0E51F-513A-D842-923B-83EE057E8F8D}"/>
              </a:ext>
            </a:extLst>
          </p:cNvPr>
          <p:cNvGrpSpPr/>
          <p:nvPr/>
        </p:nvGrpSpPr>
        <p:grpSpPr>
          <a:xfrm>
            <a:off x="2378270" y="3332946"/>
            <a:ext cx="1066100" cy="1349665"/>
            <a:chOff x="1878928" y="3517638"/>
            <a:chExt cx="1066100" cy="1349665"/>
          </a:xfrm>
        </p:grpSpPr>
        <p:grpSp>
          <p:nvGrpSpPr>
            <p:cNvPr id="25" name="Group 841">
              <a:extLst>
                <a:ext uri="{FF2B5EF4-FFF2-40B4-BE49-F238E27FC236}">
                  <a16:creationId xmlns:a16="http://schemas.microsoft.com/office/drawing/2014/main" id="{9DC524B5-C113-6349-9BD1-7CD0C61DAFE3}"/>
                </a:ext>
              </a:extLst>
            </p:cNvPr>
            <p:cNvGrpSpPr/>
            <p:nvPr/>
          </p:nvGrpSpPr>
          <p:grpSpPr>
            <a:xfrm>
              <a:off x="2010153" y="3517638"/>
              <a:ext cx="720000" cy="720000"/>
              <a:chOff x="3944289" y="6657982"/>
              <a:chExt cx="765176" cy="762000"/>
            </a:xfrm>
            <a:solidFill>
              <a:schemeClr val="accent1"/>
            </a:solidFill>
          </p:grpSpPr>
          <p:sp>
            <p:nvSpPr>
              <p:cNvPr id="26" name="Freeform 1296">
                <a:extLst>
                  <a:ext uri="{FF2B5EF4-FFF2-40B4-BE49-F238E27FC236}">
                    <a16:creationId xmlns:a16="http://schemas.microsoft.com/office/drawing/2014/main" id="{E8A5F801-9142-DE47-8859-44E0BE3FF8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7977" y="6759582"/>
                <a:ext cx="203200" cy="203200"/>
              </a:xfrm>
              <a:custGeom>
                <a:avLst/>
                <a:gdLst>
                  <a:gd name="T0" fmla="*/ 60 w 64"/>
                  <a:gd name="T1" fmla="*/ 64 h 64"/>
                  <a:gd name="T2" fmla="*/ 60 w 64"/>
                  <a:gd name="T3" fmla="*/ 64 h 64"/>
                  <a:gd name="T4" fmla="*/ 4 w 64"/>
                  <a:gd name="T5" fmla="*/ 64 h 64"/>
                  <a:gd name="T6" fmla="*/ 0 w 64"/>
                  <a:gd name="T7" fmla="*/ 60 h 64"/>
                  <a:gd name="T8" fmla="*/ 0 w 64"/>
                  <a:gd name="T9" fmla="*/ 4 h 64"/>
                  <a:gd name="T10" fmla="*/ 2 w 64"/>
                  <a:gd name="T11" fmla="*/ 0 h 64"/>
                  <a:gd name="T12" fmla="*/ 7 w 64"/>
                  <a:gd name="T13" fmla="*/ 1 h 64"/>
                  <a:gd name="T14" fmla="*/ 62 w 64"/>
                  <a:gd name="T15" fmla="*/ 57 h 64"/>
                  <a:gd name="T16" fmla="*/ 64 w 64"/>
                  <a:gd name="T17" fmla="*/ 60 h 64"/>
                  <a:gd name="T18" fmla="*/ 60 w 64"/>
                  <a:gd name="T19" fmla="*/ 64 h 64"/>
                  <a:gd name="T20" fmla="*/ 8 w 64"/>
                  <a:gd name="T21" fmla="*/ 56 h 64"/>
                  <a:gd name="T22" fmla="*/ 50 w 64"/>
                  <a:gd name="T23" fmla="*/ 56 h 64"/>
                  <a:gd name="T24" fmla="*/ 8 w 64"/>
                  <a:gd name="T25" fmla="*/ 14 h 64"/>
                  <a:gd name="T26" fmla="*/ 8 w 64"/>
                  <a:gd name="T27" fmla="*/ 5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4" h="64">
                    <a:moveTo>
                      <a:pt x="60" y="64"/>
                    </a:moveTo>
                    <a:cubicBezTo>
                      <a:pt x="60" y="64"/>
                      <a:pt x="60" y="64"/>
                      <a:pt x="60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2" y="64"/>
                      <a:pt x="0" y="62"/>
                      <a:pt x="0" y="6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62" y="57"/>
                      <a:pt x="62" y="57"/>
                      <a:pt x="62" y="57"/>
                    </a:cubicBezTo>
                    <a:cubicBezTo>
                      <a:pt x="63" y="57"/>
                      <a:pt x="64" y="59"/>
                      <a:pt x="64" y="60"/>
                    </a:cubicBezTo>
                    <a:cubicBezTo>
                      <a:pt x="64" y="62"/>
                      <a:pt x="62" y="64"/>
                      <a:pt x="60" y="64"/>
                    </a:cubicBezTo>
                    <a:close/>
                    <a:moveTo>
                      <a:pt x="8" y="56"/>
                    </a:moveTo>
                    <a:cubicBezTo>
                      <a:pt x="50" y="56"/>
                      <a:pt x="50" y="56"/>
                      <a:pt x="50" y="56"/>
                    </a:cubicBezTo>
                    <a:cubicBezTo>
                      <a:pt x="8" y="14"/>
                      <a:pt x="8" y="14"/>
                      <a:pt x="8" y="14"/>
                    </a:cubicBezTo>
                    <a:lnTo>
                      <a:pt x="8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8" name="Freeform 1297">
                <a:extLst>
                  <a:ext uri="{FF2B5EF4-FFF2-40B4-BE49-F238E27FC236}">
                    <a16:creationId xmlns:a16="http://schemas.microsoft.com/office/drawing/2014/main" id="{763BEE49-6FD3-B547-BE20-88BF82D1B6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04677" y="6657982"/>
                <a:ext cx="204788" cy="203200"/>
              </a:xfrm>
              <a:custGeom>
                <a:avLst/>
                <a:gdLst>
                  <a:gd name="T0" fmla="*/ 60 w 64"/>
                  <a:gd name="T1" fmla="*/ 64 h 64"/>
                  <a:gd name="T2" fmla="*/ 60 w 64"/>
                  <a:gd name="T3" fmla="*/ 64 h 64"/>
                  <a:gd name="T4" fmla="*/ 4 w 64"/>
                  <a:gd name="T5" fmla="*/ 64 h 64"/>
                  <a:gd name="T6" fmla="*/ 0 w 64"/>
                  <a:gd name="T7" fmla="*/ 60 h 64"/>
                  <a:gd name="T8" fmla="*/ 0 w 64"/>
                  <a:gd name="T9" fmla="*/ 4 h 64"/>
                  <a:gd name="T10" fmla="*/ 2 w 64"/>
                  <a:gd name="T11" fmla="*/ 0 h 64"/>
                  <a:gd name="T12" fmla="*/ 7 w 64"/>
                  <a:gd name="T13" fmla="*/ 1 h 64"/>
                  <a:gd name="T14" fmla="*/ 62 w 64"/>
                  <a:gd name="T15" fmla="*/ 57 h 64"/>
                  <a:gd name="T16" fmla="*/ 64 w 64"/>
                  <a:gd name="T17" fmla="*/ 60 h 64"/>
                  <a:gd name="T18" fmla="*/ 60 w 64"/>
                  <a:gd name="T19" fmla="*/ 64 h 64"/>
                  <a:gd name="T20" fmla="*/ 8 w 64"/>
                  <a:gd name="T21" fmla="*/ 56 h 64"/>
                  <a:gd name="T22" fmla="*/ 50 w 64"/>
                  <a:gd name="T23" fmla="*/ 56 h 64"/>
                  <a:gd name="T24" fmla="*/ 8 w 64"/>
                  <a:gd name="T25" fmla="*/ 14 h 64"/>
                  <a:gd name="T26" fmla="*/ 8 w 64"/>
                  <a:gd name="T27" fmla="*/ 5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4" h="64">
                    <a:moveTo>
                      <a:pt x="60" y="64"/>
                    </a:moveTo>
                    <a:cubicBezTo>
                      <a:pt x="60" y="64"/>
                      <a:pt x="60" y="64"/>
                      <a:pt x="60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2" y="64"/>
                      <a:pt x="0" y="62"/>
                      <a:pt x="0" y="6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62" y="57"/>
                      <a:pt x="62" y="57"/>
                      <a:pt x="62" y="57"/>
                    </a:cubicBezTo>
                    <a:cubicBezTo>
                      <a:pt x="63" y="57"/>
                      <a:pt x="64" y="59"/>
                      <a:pt x="64" y="60"/>
                    </a:cubicBezTo>
                    <a:cubicBezTo>
                      <a:pt x="64" y="62"/>
                      <a:pt x="62" y="64"/>
                      <a:pt x="60" y="64"/>
                    </a:cubicBezTo>
                    <a:close/>
                    <a:moveTo>
                      <a:pt x="8" y="56"/>
                    </a:moveTo>
                    <a:cubicBezTo>
                      <a:pt x="50" y="56"/>
                      <a:pt x="50" y="56"/>
                      <a:pt x="50" y="56"/>
                    </a:cubicBezTo>
                    <a:cubicBezTo>
                      <a:pt x="8" y="14"/>
                      <a:pt x="8" y="14"/>
                      <a:pt x="8" y="14"/>
                    </a:cubicBezTo>
                    <a:lnTo>
                      <a:pt x="8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9" name="Freeform 1298">
                <a:extLst>
                  <a:ext uri="{FF2B5EF4-FFF2-40B4-BE49-F238E27FC236}">
                    <a16:creationId xmlns:a16="http://schemas.microsoft.com/office/drawing/2014/main" id="{C353CCAA-ECCB-7944-A39F-DB5E6F621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4289" y="6759582"/>
                <a:ext cx="496888" cy="660400"/>
              </a:xfrm>
              <a:custGeom>
                <a:avLst/>
                <a:gdLst>
                  <a:gd name="T0" fmla="*/ 148 w 156"/>
                  <a:gd name="T1" fmla="*/ 208 h 208"/>
                  <a:gd name="T2" fmla="*/ 8 w 156"/>
                  <a:gd name="T3" fmla="*/ 208 h 208"/>
                  <a:gd name="T4" fmla="*/ 0 w 156"/>
                  <a:gd name="T5" fmla="*/ 200 h 208"/>
                  <a:gd name="T6" fmla="*/ 0 w 156"/>
                  <a:gd name="T7" fmla="*/ 8 h 208"/>
                  <a:gd name="T8" fmla="*/ 8 w 156"/>
                  <a:gd name="T9" fmla="*/ 0 h 208"/>
                  <a:gd name="T10" fmla="*/ 96 w 156"/>
                  <a:gd name="T11" fmla="*/ 0 h 208"/>
                  <a:gd name="T12" fmla="*/ 100 w 156"/>
                  <a:gd name="T13" fmla="*/ 4 h 208"/>
                  <a:gd name="T14" fmla="*/ 96 w 156"/>
                  <a:gd name="T15" fmla="*/ 8 h 208"/>
                  <a:gd name="T16" fmla="*/ 8 w 156"/>
                  <a:gd name="T17" fmla="*/ 8 h 208"/>
                  <a:gd name="T18" fmla="*/ 8 w 156"/>
                  <a:gd name="T19" fmla="*/ 200 h 208"/>
                  <a:gd name="T20" fmla="*/ 148 w 156"/>
                  <a:gd name="T21" fmla="*/ 200 h 208"/>
                  <a:gd name="T22" fmla="*/ 148 w 156"/>
                  <a:gd name="T23" fmla="*/ 60 h 208"/>
                  <a:gd name="T24" fmla="*/ 152 w 156"/>
                  <a:gd name="T25" fmla="*/ 56 h 208"/>
                  <a:gd name="T26" fmla="*/ 156 w 156"/>
                  <a:gd name="T27" fmla="*/ 60 h 208"/>
                  <a:gd name="T28" fmla="*/ 156 w 156"/>
                  <a:gd name="T29" fmla="*/ 200 h 208"/>
                  <a:gd name="T30" fmla="*/ 148 w 156"/>
                  <a:gd name="T31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6" h="208">
                    <a:moveTo>
                      <a:pt x="148" y="208"/>
                    </a:moveTo>
                    <a:cubicBezTo>
                      <a:pt x="8" y="208"/>
                      <a:pt x="8" y="208"/>
                      <a:pt x="8" y="208"/>
                    </a:cubicBezTo>
                    <a:cubicBezTo>
                      <a:pt x="4" y="208"/>
                      <a:pt x="0" y="204"/>
                      <a:pt x="0" y="20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8" y="0"/>
                      <a:pt x="100" y="2"/>
                      <a:pt x="100" y="4"/>
                    </a:cubicBezTo>
                    <a:cubicBezTo>
                      <a:pt x="100" y="6"/>
                      <a:pt x="98" y="8"/>
                      <a:pt x="96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200"/>
                      <a:pt x="8" y="200"/>
                      <a:pt x="8" y="200"/>
                    </a:cubicBezTo>
                    <a:cubicBezTo>
                      <a:pt x="148" y="200"/>
                      <a:pt x="148" y="200"/>
                      <a:pt x="148" y="200"/>
                    </a:cubicBezTo>
                    <a:cubicBezTo>
                      <a:pt x="148" y="60"/>
                      <a:pt x="148" y="60"/>
                      <a:pt x="148" y="60"/>
                    </a:cubicBezTo>
                    <a:cubicBezTo>
                      <a:pt x="148" y="58"/>
                      <a:pt x="150" y="56"/>
                      <a:pt x="152" y="56"/>
                    </a:cubicBezTo>
                    <a:cubicBezTo>
                      <a:pt x="154" y="56"/>
                      <a:pt x="156" y="58"/>
                      <a:pt x="156" y="60"/>
                    </a:cubicBezTo>
                    <a:cubicBezTo>
                      <a:pt x="156" y="200"/>
                      <a:pt x="156" y="200"/>
                      <a:pt x="156" y="200"/>
                    </a:cubicBezTo>
                    <a:cubicBezTo>
                      <a:pt x="156" y="204"/>
                      <a:pt x="152" y="208"/>
                      <a:pt x="148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0" name="Freeform 1299">
                <a:extLst>
                  <a:ext uri="{FF2B5EF4-FFF2-40B4-BE49-F238E27FC236}">
                    <a16:creationId xmlns:a16="http://schemas.microsoft.com/office/drawing/2014/main" id="{FE738FA2-FD00-5642-AADF-0EC36749F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1977" y="6835782"/>
                <a:ext cx="217488" cy="482600"/>
              </a:xfrm>
              <a:custGeom>
                <a:avLst/>
                <a:gdLst>
                  <a:gd name="T0" fmla="*/ 60 w 68"/>
                  <a:gd name="T1" fmla="*/ 152 h 152"/>
                  <a:gd name="T2" fmla="*/ 4 w 68"/>
                  <a:gd name="T3" fmla="*/ 152 h 152"/>
                  <a:gd name="T4" fmla="*/ 0 w 68"/>
                  <a:gd name="T5" fmla="*/ 148 h 152"/>
                  <a:gd name="T6" fmla="*/ 4 w 68"/>
                  <a:gd name="T7" fmla="*/ 144 h 152"/>
                  <a:gd name="T8" fmla="*/ 60 w 68"/>
                  <a:gd name="T9" fmla="*/ 144 h 152"/>
                  <a:gd name="T10" fmla="*/ 60 w 68"/>
                  <a:gd name="T11" fmla="*/ 4 h 152"/>
                  <a:gd name="T12" fmla="*/ 64 w 68"/>
                  <a:gd name="T13" fmla="*/ 0 h 152"/>
                  <a:gd name="T14" fmla="*/ 68 w 68"/>
                  <a:gd name="T15" fmla="*/ 4 h 152"/>
                  <a:gd name="T16" fmla="*/ 68 w 68"/>
                  <a:gd name="T17" fmla="*/ 144 h 152"/>
                  <a:gd name="T18" fmla="*/ 60 w 68"/>
                  <a:gd name="T1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2">
                    <a:moveTo>
                      <a:pt x="60" y="152"/>
                    </a:moveTo>
                    <a:cubicBezTo>
                      <a:pt x="4" y="152"/>
                      <a:pt x="4" y="152"/>
                      <a:pt x="4" y="152"/>
                    </a:cubicBezTo>
                    <a:cubicBezTo>
                      <a:pt x="2" y="152"/>
                      <a:pt x="0" y="150"/>
                      <a:pt x="0" y="148"/>
                    </a:cubicBezTo>
                    <a:cubicBezTo>
                      <a:pt x="0" y="146"/>
                      <a:pt x="2" y="144"/>
                      <a:pt x="4" y="144"/>
                    </a:cubicBezTo>
                    <a:cubicBezTo>
                      <a:pt x="60" y="144"/>
                      <a:pt x="60" y="144"/>
                      <a:pt x="60" y="144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0" y="2"/>
                      <a:pt x="62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8" y="144"/>
                      <a:pt x="68" y="144"/>
                      <a:pt x="68" y="144"/>
                    </a:cubicBezTo>
                    <a:cubicBezTo>
                      <a:pt x="68" y="148"/>
                      <a:pt x="64" y="152"/>
                      <a:pt x="60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1" name="Freeform 1300">
                <a:extLst>
                  <a:ext uri="{FF2B5EF4-FFF2-40B4-BE49-F238E27FC236}">
                    <a16:creationId xmlns:a16="http://schemas.microsoft.com/office/drawing/2014/main" id="{EF1E2CA6-E7F6-8446-A428-D04E7972F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2577" y="6657982"/>
                <a:ext cx="317500" cy="50800"/>
              </a:xfrm>
              <a:custGeom>
                <a:avLst/>
                <a:gdLst>
                  <a:gd name="T0" fmla="*/ 4 w 100"/>
                  <a:gd name="T1" fmla="*/ 16 h 16"/>
                  <a:gd name="T2" fmla="*/ 0 w 100"/>
                  <a:gd name="T3" fmla="*/ 12 h 16"/>
                  <a:gd name="T4" fmla="*/ 0 w 100"/>
                  <a:gd name="T5" fmla="*/ 8 h 16"/>
                  <a:gd name="T6" fmla="*/ 8 w 100"/>
                  <a:gd name="T7" fmla="*/ 0 h 16"/>
                  <a:gd name="T8" fmla="*/ 96 w 100"/>
                  <a:gd name="T9" fmla="*/ 0 h 16"/>
                  <a:gd name="T10" fmla="*/ 100 w 100"/>
                  <a:gd name="T11" fmla="*/ 4 h 16"/>
                  <a:gd name="T12" fmla="*/ 96 w 100"/>
                  <a:gd name="T13" fmla="*/ 8 h 16"/>
                  <a:gd name="T14" fmla="*/ 8 w 100"/>
                  <a:gd name="T15" fmla="*/ 8 h 16"/>
                  <a:gd name="T16" fmla="*/ 8 w 100"/>
                  <a:gd name="T17" fmla="*/ 12 h 16"/>
                  <a:gd name="T18" fmla="*/ 4 w 100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16">
                    <a:moveTo>
                      <a:pt x="4" y="16"/>
                    </a:moveTo>
                    <a:cubicBezTo>
                      <a:pt x="2" y="16"/>
                      <a:pt x="0" y="14"/>
                      <a:pt x="0" y="1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8" y="0"/>
                      <a:pt x="100" y="2"/>
                      <a:pt x="100" y="4"/>
                    </a:cubicBezTo>
                    <a:cubicBezTo>
                      <a:pt x="100" y="6"/>
                      <a:pt x="98" y="8"/>
                      <a:pt x="96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4"/>
                      <a:pt x="6" y="16"/>
                      <a:pt x="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192FDD04-F39C-5942-9169-83880050DCD2}"/>
                </a:ext>
              </a:extLst>
            </p:cNvPr>
            <p:cNvSpPr txBox="1"/>
            <p:nvPr/>
          </p:nvSpPr>
          <p:spPr>
            <a:xfrm>
              <a:off x="1878928" y="4405638"/>
              <a:ext cx="1066100" cy="461665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3169FC80-D8A3-0144-AC3E-7385EDCDDEE1}"/>
              </a:ext>
            </a:extLst>
          </p:cNvPr>
          <p:cNvGrpSpPr/>
          <p:nvPr/>
        </p:nvGrpSpPr>
        <p:grpSpPr>
          <a:xfrm>
            <a:off x="5768571" y="3443662"/>
            <a:ext cx="946071" cy="1200667"/>
            <a:chOff x="5257870" y="3642013"/>
            <a:chExt cx="946071" cy="1200667"/>
          </a:xfrm>
        </p:grpSpPr>
        <p:grpSp>
          <p:nvGrpSpPr>
            <p:cNvPr id="42" name="Group 863">
              <a:extLst>
                <a:ext uri="{FF2B5EF4-FFF2-40B4-BE49-F238E27FC236}">
                  <a16:creationId xmlns:a16="http://schemas.microsoft.com/office/drawing/2014/main" id="{7BB011D4-2BBD-FF4F-A551-45AC0623E091}"/>
                </a:ext>
              </a:extLst>
            </p:cNvPr>
            <p:cNvGrpSpPr/>
            <p:nvPr/>
          </p:nvGrpSpPr>
          <p:grpSpPr>
            <a:xfrm>
              <a:off x="5257870" y="3642013"/>
              <a:ext cx="946071" cy="567249"/>
              <a:chOff x="-176142" y="2738452"/>
              <a:chExt cx="765178" cy="458789"/>
            </a:xfrm>
            <a:solidFill>
              <a:schemeClr val="accent1"/>
            </a:solidFill>
          </p:grpSpPr>
          <p:sp>
            <p:nvSpPr>
              <p:cNvPr id="43" name="Freeform 1386">
                <a:extLst>
                  <a:ext uri="{FF2B5EF4-FFF2-40B4-BE49-F238E27FC236}">
                    <a16:creationId xmlns:a16="http://schemas.microsoft.com/office/drawing/2014/main" id="{3E502520-46FA-8C44-9342-2981C0F7FB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76142" y="2738452"/>
                <a:ext cx="101600" cy="101600"/>
              </a:xfrm>
              <a:custGeom>
                <a:avLst/>
                <a:gdLst>
                  <a:gd name="T0" fmla="*/ 28 w 32"/>
                  <a:gd name="T1" fmla="*/ 32 h 32"/>
                  <a:gd name="T2" fmla="*/ 4 w 32"/>
                  <a:gd name="T3" fmla="*/ 32 h 32"/>
                  <a:gd name="T4" fmla="*/ 0 w 32"/>
                  <a:gd name="T5" fmla="*/ 28 h 32"/>
                  <a:gd name="T6" fmla="*/ 0 w 32"/>
                  <a:gd name="T7" fmla="*/ 4 h 32"/>
                  <a:gd name="T8" fmla="*/ 4 w 32"/>
                  <a:gd name="T9" fmla="*/ 0 h 32"/>
                  <a:gd name="T10" fmla="*/ 28 w 32"/>
                  <a:gd name="T11" fmla="*/ 0 h 32"/>
                  <a:gd name="T12" fmla="*/ 32 w 32"/>
                  <a:gd name="T13" fmla="*/ 4 h 32"/>
                  <a:gd name="T14" fmla="*/ 32 w 32"/>
                  <a:gd name="T15" fmla="*/ 28 h 32"/>
                  <a:gd name="T16" fmla="*/ 28 w 32"/>
                  <a:gd name="T17" fmla="*/ 32 h 32"/>
                  <a:gd name="T18" fmla="*/ 8 w 32"/>
                  <a:gd name="T19" fmla="*/ 24 h 32"/>
                  <a:gd name="T20" fmla="*/ 24 w 32"/>
                  <a:gd name="T21" fmla="*/ 24 h 32"/>
                  <a:gd name="T22" fmla="*/ 24 w 32"/>
                  <a:gd name="T23" fmla="*/ 8 h 32"/>
                  <a:gd name="T24" fmla="*/ 8 w 32"/>
                  <a:gd name="T25" fmla="*/ 8 h 32"/>
                  <a:gd name="T26" fmla="*/ 8 w 32"/>
                  <a:gd name="T27" fmla="*/ 2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32">
                    <a:moveTo>
                      <a:pt x="28" y="32"/>
                    </a:moveTo>
                    <a:cubicBezTo>
                      <a:pt x="4" y="32"/>
                      <a:pt x="4" y="32"/>
                      <a:pt x="4" y="32"/>
                    </a:cubicBezTo>
                    <a:cubicBezTo>
                      <a:pt x="2" y="32"/>
                      <a:pt x="0" y="30"/>
                      <a:pt x="0" y="2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2" y="2"/>
                      <a:pt x="32" y="4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0"/>
                      <a:pt x="30" y="32"/>
                      <a:pt x="28" y="32"/>
                    </a:cubicBezTo>
                    <a:close/>
                    <a:moveTo>
                      <a:pt x="8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8" y="8"/>
                      <a:pt x="8" y="8"/>
                      <a:pt x="8" y="8"/>
                    </a:cubicBezTo>
                    <a:lnTo>
                      <a:pt x="8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" name="Freeform 1387">
                <a:extLst>
                  <a:ext uri="{FF2B5EF4-FFF2-40B4-BE49-F238E27FC236}">
                    <a16:creationId xmlns:a16="http://schemas.microsoft.com/office/drawing/2014/main" id="{F96A0939-EFCB-F847-82FB-7F351B944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46" y="2776552"/>
                <a:ext cx="522290" cy="25400"/>
              </a:xfrm>
              <a:custGeom>
                <a:avLst/>
                <a:gdLst>
                  <a:gd name="T0" fmla="*/ 160 w 164"/>
                  <a:gd name="T1" fmla="*/ 8 h 8"/>
                  <a:gd name="T2" fmla="*/ 4 w 164"/>
                  <a:gd name="T3" fmla="*/ 8 h 8"/>
                  <a:gd name="T4" fmla="*/ 0 w 164"/>
                  <a:gd name="T5" fmla="*/ 4 h 8"/>
                  <a:gd name="T6" fmla="*/ 4 w 164"/>
                  <a:gd name="T7" fmla="*/ 0 h 8"/>
                  <a:gd name="T8" fmla="*/ 160 w 164"/>
                  <a:gd name="T9" fmla="*/ 0 h 8"/>
                  <a:gd name="T10" fmla="*/ 164 w 164"/>
                  <a:gd name="T11" fmla="*/ 4 h 8"/>
                  <a:gd name="T12" fmla="*/ 160 w 164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4" h="8">
                    <a:moveTo>
                      <a:pt x="16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2" y="0"/>
                      <a:pt x="164" y="2"/>
                      <a:pt x="164" y="4"/>
                    </a:cubicBezTo>
                    <a:cubicBezTo>
                      <a:pt x="164" y="6"/>
                      <a:pt x="162" y="8"/>
                      <a:pt x="16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" name="Freeform 1388">
                <a:extLst>
                  <a:ext uri="{FF2B5EF4-FFF2-40B4-BE49-F238E27FC236}">
                    <a16:creationId xmlns:a16="http://schemas.microsoft.com/office/drawing/2014/main" id="{D5261176-4CA7-2A44-88A7-5F522018C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76142" y="2916252"/>
                <a:ext cx="101600" cy="101600"/>
              </a:xfrm>
              <a:custGeom>
                <a:avLst/>
                <a:gdLst>
                  <a:gd name="T0" fmla="*/ 28 w 32"/>
                  <a:gd name="T1" fmla="*/ 32 h 32"/>
                  <a:gd name="T2" fmla="*/ 4 w 32"/>
                  <a:gd name="T3" fmla="*/ 32 h 32"/>
                  <a:gd name="T4" fmla="*/ 0 w 32"/>
                  <a:gd name="T5" fmla="*/ 28 h 32"/>
                  <a:gd name="T6" fmla="*/ 0 w 32"/>
                  <a:gd name="T7" fmla="*/ 4 h 32"/>
                  <a:gd name="T8" fmla="*/ 4 w 32"/>
                  <a:gd name="T9" fmla="*/ 0 h 32"/>
                  <a:gd name="T10" fmla="*/ 28 w 32"/>
                  <a:gd name="T11" fmla="*/ 0 h 32"/>
                  <a:gd name="T12" fmla="*/ 32 w 32"/>
                  <a:gd name="T13" fmla="*/ 4 h 32"/>
                  <a:gd name="T14" fmla="*/ 32 w 32"/>
                  <a:gd name="T15" fmla="*/ 28 h 32"/>
                  <a:gd name="T16" fmla="*/ 28 w 32"/>
                  <a:gd name="T17" fmla="*/ 32 h 32"/>
                  <a:gd name="T18" fmla="*/ 8 w 32"/>
                  <a:gd name="T19" fmla="*/ 24 h 32"/>
                  <a:gd name="T20" fmla="*/ 24 w 32"/>
                  <a:gd name="T21" fmla="*/ 24 h 32"/>
                  <a:gd name="T22" fmla="*/ 24 w 32"/>
                  <a:gd name="T23" fmla="*/ 8 h 32"/>
                  <a:gd name="T24" fmla="*/ 8 w 32"/>
                  <a:gd name="T25" fmla="*/ 8 h 32"/>
                  <a:gd name="T26" fmla="*/ 8 w 32"/>
                  <a:gd name="T27" fmla="*/ 2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32">
                    <a:moveTo>
                      <a:pt x="28" y="32"/>
                    </a:moveTo>
                    <a:cubicBezTo>
                      <a:pt x="4" y="32"/>
                      <a:pt x="4" y="32"/>
                      <a:pt x="4" y="32"/>
                    </a:cubicBezTo>
                    <a:cubicBezTo>
                      <a:pt x="2" y="32"/>
                      <a:pt x="0" y="30"/>
                      <a:pt x="0" y="2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2" y="2"/>
                      <a:pt x="32" y="4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0"/>
                      <a:pt x="30" y="32"/>
                      <a:pt x="28" y="32"/>
                    </a:cubicBezTo>
                    <a:close/>
                    <a:moveTo>
                      <a:pt x="8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8" y="8"/>
                      <a:pt x="8" y="8"/>
                      <a:pt x="8" y="8"/>
                    </a:cubicBezTo>
                    <a:lnTo>
                      <a:pt x="8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6" name="Freeform 1389">
                <a:extLst>
                  <a:ext uri="{FF2B5EF4-FFF2-40B4-BE49-F238E27FC236}">
                    <a16:creationId xmlns:a16="http://schemas.microsoft.com/office/drawing/2014/main" id="{413E6534-4F4D-274A-8A72-CB1472A06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46" y="2954352"/>
                <a:ext cx="522290" cy="25400"/>
              </a:xfrm>
              <a:custGeom>
                <a:avLst/>
                <a:gdLst>
                  <a:gd name="T0" fmla="*/ 160 w 164"/>
                  <a:gd name="T1" fmla="*/ 8 h 8"/>
                  <a:gd name="T2" fmla="*/ 4 w 164"/>
                  <a:gd name="T3" fmla="*/ 8 h 8"/>
                  <a:gd name="T4" fmla="*/ 0 w 164"/>
                  <a:gd name="T5" fmla="*/ 4 h 8"/>
                  <a:gd name="T6" fmla="*/ 4 w 164"/>
                  <a:gd name="T7" fmla="*/ 0 h 8"/>
                  <a:gd name="T8" fmla="*/ 160 w 164"/>
                  <a:gd name="T9" fmla="*/ 0 h 8"/>
                  <a:gd name="T10" fmla="*/ 164 w 164"/>
                  <a:gd name="T11" fmla="*/ 4 h 8"/>
                  <a:gd name="T12" fmla="*/ 160 w 164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4" h="8">
                    <a:moveTo>
                      <a:pt x="16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2" y="0"/>
                      <a:pt x="164" y="2"/>
                      <a:pt x="164" y="4"/>
                    </a:cubicBezTo>
                    <a:cubicBezTo>
                      <a:pt x="164" y="6"/>
                      <a:pt x="162" y="8"/>
                      <a:pt x="16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7" name="Freeform 1390">
                <a:extLst>
                  <a:ext uri="{FF2B5EF4-FFF2-40B4-BE49-F238E27FC236}">
                    <a16:creationId xmlns:a16="http://schemas.microsoft.com/office/drawing/2014/main" id="{95748B17-05B0-4A4B-89DD-412F04AD10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76142" y="3094053"/>
                <a:ext cx="101600" cy="103188"/>
              </a:xfrm>
              <a:custGeom>
                <a:avLst/>
                <a:gdLst>
                  <a:gd name="T0" fmla="*/ 28 w 32"/>
                  <a:gd name="T1" fmla="*/ 32 h 32"/>
                  <a:gd name="T2" fmla="*/ 4 w 32"/>
                  <a:gd name="T3" fmla="*/ 32 h 32"/>
                  <a:gd name="T4" fmla="*/ 0 w 32"/>
                  <a:gd name="T5" fmla="*/ 28 h 32"/>
                  <a:gd name="T6" fmla="*/ 0 w 32"/>
                  <a:gd name="T7" fmla="*/ 4 h 32"/>
                  <a:gd name="T8" fmla="*/ 4 w 32"/>
                  <a:gd name="T9" fmla="*/ 0 h 32"/>
                  <a:gd name="T10" fmla="*/ 28 w 32"/>
                  <a:gd name="T11" fmla="*/ 0 h 32"/>
                  <a:gd name="T12" fmla="*/ 32 w 32"/>
                  <a:gd name="T13" fmla="*/ 4 h 32"/>
                  <a:gd name="T14" fmla="*/ 32 w 32"/>
                  <a:gd name="T15" fmla="*/ 28 h 32"/>
                  <a:gd name="T16" fmla="*/ 28 w 32"/>
                  <a:gd name="T17" fmla="*/ 32 h 32"/>
                  <a:gd name="T18" fmla="*/ 8 w 32"/>
                  <a:gd name="T19" fmla="*/ 24 h 32"/>
                  <a:gd name="T20" fmla="*/ 24 w 32"/>
                  <a:gd name="T21" fmla="*/ 24 h 32"/>
                  <a:gd name="T22" fmla="*/ 24 w 32"/>
                  <a:gd name="T23" fmla="*/ 8 h 32"/>
                  <a:gd name="T24" fmla="*/ 8 w 32"/>
                  <a:gd name="T25" fmla="*/ 8 h 32"/>
                  <a:gd name="T26" fmla="*/ 8 w 32"/>
                  <a:gd name="T27" fmla="*/ 2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32">
                    <a:moveTo>
                      <a:pt x="28" y="32"/>
                    </a:moveTo>
                    <a:cubicBezTo>
                      <a:pt x="4" y="32"/>
                      <a:pt x="4" y="32"/>
                      <a:pt x="4" y="32"/>
                    </a:cubicBezTo>
                    <a:cubicBezTo>
                      <a:pt x="2" y="32"/>
                      <a:pt x="0" y="30"/>
                      <a:pt x="0" y="2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2" y="2"/>
                      <a:pt x="32" y="4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0"/>
                      <a:pt x="30" y="32"/>
                      <a:pt x="28" y="32"/>
                    </a:cubicBezTo>
                    <a:close/>
                    <a:moveTo>
                      <a:pt x="8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8" y="8"/>
                      <a:pt x="8" y="8"/>
                      <a:pt x="8" y="8"/>
                    </a:cubicBezTo>
                    <a:lnTo>
                      <a:pt x="8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8" name="Freeform 1391">
                <a:extLst>
                  <a:ext uri="{FF2B5EF4-FFF2-40B4-BE49-F238E27FC236}">
                    <a16:creationId xmlns:a16="http://schemas.microsoft.com/office/drawing/2014/main" id="{C1F202F6-4D1C-5E48-931B-C2B6E50B1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46" y="3132153"/>
                <a:ext cx="522290" cy="25400"/>
              </a:xfrm>
              <a:custGeom>
                <a:avLst/>
                <a:gdLst>
                  <a:gd name="T0" fmla="*/ 160 w 164"/>
                  <a:gd name="T1" fmla="*/ 8 h 8"/>
                  <a:gd name="T2" fmla="*/ 4 w 164"/>
                  <a:gd name="T3" fmla="*/ 8 h 8"/>
                  <a:gd name="T4" fmla="*/ 0 w 164"/>
                  <a:gd name="T5" fmla="*/ 4 h 8"/>
                  <a:gd name="T6" fmla="*/ 4 w 164"/>
                  <a:gd name="T7" fmla="*/ 0 h 8"/>
                  <a:gd name="T8" fmla="*/ 160 w 164"/>
                  <a:gd name="T9" fmla="*/ 0 h 8"/>
                  <a:gd name="T10" fmla="*/ 164 w 164"/>
                  <a:gd name="T11" fmla="*/ 4 h 8"/>
                  <a:gd name="T12" fmla="*/ 160 w 164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4" h="8">
                    <a:moveTo>
                      <a:pt x="16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2" y="0"/>
                      <a:pt x="164" y="2"/>
                      <a:pt x="164" y="4"/>
                    </a:cubicBezTo>
                    <a:cubicBezTo>
                      <a:pt x="164" y="6"/>
                      <a:pt x="162" y="8"/>
                      <a:pt x="16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48922260-8799-C242-B3CF-47541FC3C5E0}"/>
                </a:ext>
              </a:extLst>
            </p:cNvPr>
            <p:cNvSpPr txBox="1"/>
            <p:nvPr/>
          </p:nvSpPr>
          <p:spPr>
            <a:xfrm>
              <a:off x="5400916" y="4405637"/>
              <a:ext cx="669350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  <a:endParaRPr lang="fr-FR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FDC252F-A566-2F47-9047-3AC510DBFB83}"/>
              </a:ext>
            </a:extLst>
          </p:cNvPr>
          <p:cNvGrpSpPr/>
          <p:nvPr/>
        </p:nvGrpSpPr>
        <p:grpSpPr>
          <a:xfrm>
            <a:off x="8688053" y="3262609"/>
            <a:ext cx="1745350" cy="1744682"/>
            <a:chOff x="8764866" y="3467330"/>
            <a:chExt cx="1745350" cy="1744682"/>
          </a:xfrm>
        </p:grpSpPr>
        <p:grpSp>
          <p:nvGrpSpPr>
            <p:cNvPr id="50" name="Group 2096">
              <a:extLst>
                <a:ext uri="{FF2B5EF4-FFF2-40B4-BE49-F238E27FC236}">
                  <a16:creationId xmlns:a16="http://schemas.microsoft.com/office/drawing/2014/main" id="{31F9C5B9-FDA3-8F4D-9B4E-CD2B58AB8412}"/>
                </a:ext>
              </a:extLst>
            </p:cNvPr>
            <p:cNvGrpSpPr/>
            <p:nvPr/>
          </p:nvGrpSpPr>
          <p:grpSpPr>
            <a:xfrm>
              <a:off x="8981734" y="3467330"/>
              <a:ext cx="1040963" cy="770308"/>
              <a:chOff x="3692587" y="2316169"/>
              <a:chExt cx="1031882" cy="763588"/>
            </a:xfrm>
            <a:solidFill>
              <a:schemeClr val="accent1"/>
            </a:solidFill>
          </p:grpSpPr>
          <p:sp>
            <p:nvSpPr>
              <p:cNvPr id="51" name="Freeform 988">
                <a:extLst>
                  <a:ext uri="{FF2B5EF4-FFF2-40B4-BE49-F238E27FC236}">
                    <a16:creationId xmlns:a16="http://schemas.microsoft.com/office/drawing/2014/main" id="{2700DE62-5077-2B48-8F31-5F1C6577F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0876" y="2822582"/>
                <a:ext cx="763593" cy="257175"/>
              </a:xfrm>
              <a:custGeom>
                <a:avLst/>
                <a:gdLst>
                  <a:gd name="T0" fmla="*/ 228 w 240"/>
                  <a:gd name="T1" fmla="*/ 81 h 81"/>
                  <a:gd name="T2" fmla="*/ 12 w 240"/>
                  <a:gd name="T3" fmla="*/ 81 h 81"/>
                  <a:gd name="T4" fmla="*/ 0 w 240"/>
                  <a:gd name="T5" fmla="*/ 69 h 81"/>
                  <a:gd name="T6" fmla="*/ 0 w 240"/>
                  <a:gd name="T7" fmla="*/ 53 h 81"/>
                  <a:gd name="T8" fmla="*/ 2 w 240"/>
                  <a:gd name="T9" fmla="*/ 49 h 81"/>
                  <a:gd name="T10" fmla="*/ 90 w 240"/>
                  <a:gd name="T11" fmla="*/ 1 h 81"/>
                  <a:gd name="T12" fmla="*/ 96 w 240"/>
                  <a:gd name="T13" fmla="*/ 3 h 81"/>
                  <a:gd name="T14" fmla="*/ 94 w 240"/>
                  <a:gd name="T15" fmla="*/ 9 h 81"/>
                  <a:gd name="T16" fmla="*/ 8 w 240"/>
                  <a:gd name="T17" fmla="*/ 55 h 81"/>
                  <a:gd name="T18" fmla="*/ 8 w 240"/>
                  <a:gd name="T19" fmla="*/ 69 h 81"/>
                  <a:gd name="T20" fmla="*/ 12 w 240"/>
                  <a:gd name="T21" fmla="*/ 73 h 81"/>
                  <a:gd name="T22" fmla="*/ 228 w 240"/>
                  <a:gd name="T23" fmla="*/ 73 h 81"/>
                  <a:gd name="T24" fmla="*/ 232 w 240"/>
                  <a:gd name="T25" fmla="*/ 69 h 81"/>
                  <a:gd name="T26" fmla="*/ 232 w 240"/>
                  <a:gd name="T27" fmla="*/ 55 h 81"/>
                  <a:gd name="T28" fmla="*/ 146 w 240"/>
                  <a:gd name="T29" fmla="*/ 8 h 81"/>
                  <a:gd name="T30" fmla="*/ 145 w 240"/>
                  <a:gd name="T31" fmla="*/ 3 h 81"/>
                  <a:gd name="T32" fmla="*/ 150 w 240"/>
                  <a:gd name="T33" fmla="*/ 1 h 81"/>
                  <a:gd name="T34" fmla="*/ 238 w 240"/>
                  <a:gd name="T35" fmla="*/ 49 h 81"/>
                  <a:gd name="T36" fmla="*/ 240 w 240"/>
                  <a:gd name="T37" fmla="*/ 53 h 81"/>
                  <a:gd name="T38" fmla="*/ 240 w 240"/>
                  <a:gd name="T39" fmla="*/ 69 h 81"/>
                  <a:gd name="T40" fmla="*/ 228 w 240"/>
                  <a:gd name="T41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" h="81">
                    <a:moveTo>
                      <a:pt x="228" y="81"/>
                    </a:moveTo>
                    <a:cubicBezTo>
                      <a:pt x="12" y="81"/>
                      <a:pt x="12" y="81"/>
                      <a:pt x="12" y="81"/>
                    </a:cubicBezTo>
                    <a:cubicBezTo>
                      <a:pt x="5" y="81"/>
                      <a:pt x="0" y="76"/>
                      <a:pt x="0" y="69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2"/>
                      <a:pt x="1" y="50"/>
                      <a:pt x="2" y="49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92" y="0"/>
                      <a:pt x="95" y="1"/>
                      <a:pt x="96" y="3"/>
                    </a:cubicBezTo>
                    <a:cubicBezTo>
                      <a:pt x="97" y="5"/>
                      <a:pt x="96" y="7"/>
                      <a:pt x="94" y="9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71"/>
                      <a:pt x="10" y="73"/>
                      <a:pt x="12" y="73"/>
                    </a:cubicBezTo>
                    <a:cubicBezTo>
                      <a:pt x="228" y="73"/>
                      <a:pt x="228" y="73"/>
                      <a:pt x="228" y="73"/>
                    </a:cubicBezTo>
                    <a:cubicBezTo>
                      <a:pt x="230" y="73"/>
                      <a:pt x="232" y="71"/>
                      <a:pt x="232" y="69"/>
                    </a:cubicBezTo>
                    <a:cubicBezTo>
                      <a:pt x="232" y="55"/>
                      <a:pt x="232" y="55"/>
                      <a:pt x="232" y="55"/>
                    </a:cubicBezTo>
                    <a:cubicBezTo>
                      <a:pt x="146" y="8"/>
                      <a:pt x="146" y="8"/>
                      <a:pt x="146" y="8"/>
                    </a:cubicBezTo>
                    <a:cubicBezTo>
                      <a:pt x="144" y="7"/>
                      <a:pt x="144" y="5"/>
                      <a:pt x="145" y="3"/>
                    </a:cubicBezTo>
                    <a:cubicBezTo>
                      <a:pt x="146" y="1"/>
                      <a:pt x="148" y="0"/>
                      <a:pt x="150" y="1"/>
                    </a:cubicBezTo>
                    <a:cubicBezTo>
                      <a:pt x="238" y="49"/>
                      <a:pt x="238" y="49"/>
                      <a:pt x="238" y="49"/>
                    </a:cubicBezTo>
                    <a:cubicBezTo>
                      <a:pt x="239" y="50"/>
                      <a:pt x="240" y="52"/>
                      <a:pt x="240" y="53"/>
                    </a:cubicBezTo>
                    <a:cubicBezTo>
                      <a:pt x="240" y="69"/>
                      <a:pt x="240" y="69"/>
                      <a:pt x="240" y="69"/>
                    </a:cubicBezTo>
                    <a:cubicBezTo>
                      <a:pt x="240" y="76"/>
                      <a:pt x="235" y="81"/>
                      <a:pt x="228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2" name="Freeform 989">
                <a:extLst>
                  <a:ext uri="{FF2B5EF4-FFF2-40B4-BE49-F238E27FC236}">
                    <a16:creationId xmlns:a16="http://schemas.microsoft.com/office/drawing/2014/main" id="{8BCEDDF7-ECEF-3C41-9460-98AA949C0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8678" y="2316169"/>
                <a:ext cx="407991" cy="538163"/>
              </a:xfrm>
              <a:custGeom>
                <a:avLst/>
                <a:gdLst>
                  <a:gd name="T0" fmla="*/ 92 w 128"/>
                  <a:gd name="T1" fmla="*/ 168 h 169"/>
                  <a:gd name="T2" fmla="*/ 89 w 128"/>
                  <a:gd name="T3" fmla="*/ 166 h 169"/>
                  <a:gd name="T4" fmla="*/ 90 w 128"/>
                  <a:gd name="T5" fmla="*/ 161 h 169"/>
                  <a:gd name="T6" fmla="*/ 120 w 128"/>
                  <a:gd name="T7" fmla="*/ 95 h 169"/>
                  <a:gd name="T8" fmla="*/ 120 w 128"/>
                  <a:gd name="T9" fmla="*/ 50 h 169"/>
                  <a:gd name="T10" fmla="*/ 64 w 128"/>
                  <a:gd name="T11" fmla="*/ 8 h 169"/>
                  <a:gd name="T12" fmla="*/ 64 w 128"/>
                  <a:gd name="T13" fmla="*/ 8 h 169"/>
                  <a:gd name="T14" fmla="*/ 8 w 128"/>
                  <a:gd name="T15" fmla="*/ 50 h 169"/>
                  <a:gd name="T16" fmla="*/ 8 w 128"/>
                  <a:gd name="T17" fmla="*/ 95 h 169"/>
                  <a:gd name="T18" fmla="*/ 38 w 128"/>
                  <a:gd name="T19" fmla="*/ 161 h 169"/>
                  <a:gd name="T20" fmla="*/ 39 w 128"/>
                  <a:gd name="T21" fmla="*/ 166 h 169"/>
                  <a:gd name="T22" fmla="*/ 34 w 128"/>
                  <a:gd name="T23" fmla="*/ 167 h 169"/>
                  <a:gd name="T24" fmla="*/ 0 w 128"/>
                  <a:gd name="T25" fmla="*/ 95 h 169"/>
                  <a:gd name="T26" fmla="*/ 0 w 128"/>
                  <a:gd name="T27" fmla="*/ 50 h 169"/>
                  <a:gd name="T28" fmla="*/ 0 w 128"/>
                  <a:gd name="T29" fmla="*/ 49 h 169"/>
                  <a:gd name="T30" fmla="*/ 64 w 128"/>
                  <a:gd name="T31" fmla="*/ 0 h 169"/>
                  <a:gd name="T32" fmla="*/ 64 w 128"/>
                  <a:gd name="T33" fmla="*/ 0 h 169"/>
                  <a:gd name="T34" fmla="*/ 128 w 128"/>
                  <a:gd name="T35" fmla="*/ 49 h 169"/>
                  <a:gd name="T36" fmla="*/ 128 w 128"/>
                  <a:gd name="T37" fmla="*/ 50 h 169"/>
                  <a:gd name="T38" fmla="*/ 128 w 128"/>
                  <a:gd name="T39" fmla="*/ 95 h 169"/>
                  <a:gd name="T40" fmla="*/ 94 w 128"/>
                  <a:gd name="T41" fmla="*/ 167 h 169"/>
                  <a:gd name="T42" fmla="*/ 92 w 128"/>
                  <a:gd name="T43" fmla="*/ 16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8" h="169">
                    <a:moveTo>
                      <a:pt x="92" y="168"/>
                    </a:moveTo>
                    <a:cubicBezTo>
                      <a:pt x="91" y="168"/>
                      <a:pt x="90" y="167"/>
                      <a:pt x="89" y="166"/>
                    </a:cubicBezTo>
                    <a:cubicBezTo>
                      <a:pt x="88" y="164"/>
                      <a:pt x="88" y="162"/>
                      <a:pt x="90" y="161"/>
                    </a:cubicBezTo>
                    <a:cubicBezTo>
                      <a:pt x="120" y="143"/>
                      <a:pt x="120" y="96"/>
                      <a:pt x="120" y="95"/>
                    </a:cubicBezTo>
                    <a:cubicBezTo>
                      <a:pt x="120" y="50"/>
                      <a:pt x="120" y="50"/>
                      <a:pt x="120" y="50"/>
                    </a:cubicBezTo>
                    <a:cubicBezTo>
                      <a:pt x="116" y="25"/>
                      <a:pt x="87" y="8"/>
                      <a:pt x="64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41" y="8"/>
                      <a:pt x="12" y="25"/>
                      <a:pt x="8" y="50"/>
                    </a:cubicBezTo>
                    <a:cubicBezTo>
                      <a:pt x="8" y="95"/>
                      <a:pt x="8" y="95"/>
                      <a:pt x="8" y="95"/>
                    </a:cubicBezTo>
                    <a:cubicBezTo>
                      <a:pt x="8" y="96"/>
                      <a:pt x="9" y="142"/>
                      <a:pt x="38" y="161"/>
                    </a:cubicBezTo>
                    <a:cubicBezTo>
                      <a:pt x="40" y="162"/>
                      <a:pt x="41" y="164"/>
                      <a:pt x="39" y="166"/>
                    </a:cubicBezTo>
                    <a:cubicBezTo>
                      <a:pt x="38" y="168"/>
                      <a:pt x="36" y="169"/>
                      <a:pt x="34" y="167"/>
                    </a:cubicBezTo>
                    <a:cubicBezTo>
                      <a:pt x="1" y="146"/>
                      <a:pt x="0" y="97"/>
                      <a:pt x="0" y="95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" y="25"/>
                      <a:pt x="31" y="0"/>
                      <a:pt x="6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97" y="0"/>
                      <a:pt x="124" y="25"/>
                      <a:pt x="128" y="49"/>
                    </a:cubicBezTo>
                    <a:cubicBezTo>
                      <a:pt x="128" y="50"/>
                      <a:pt x="128" y="50"/>
                      <a:pt x="128" y="50"/>
                    </a:cubicBezTo>
                    <a:cubicBezTo>
                      <a:pt x="128" y="95"/>
                      <a:pt x="128" y="95"/>
                      <a:pt x="128" y="95"/>
                    </a:cubicBezTo>
                    <a:cubicBezTo>
                      <a:pt x="128" y="97"/>
                      <a:pt x="128" y="147"/>
                      <a:pt x="94" y="167"/>
                    </a:cubicBezTo>
                    <a:cubicBezTo>
                      <a:pt x="94" y="168"/>
                      <a:pt x="93" y="168"/>
                      <a:pt x="92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3" name="Freeform 990">
                <a:extLst>
                  <a:ext uri="{FF2B5EF4-FFF2-40B4-BE49-F238E27FC236}">
                    <a16:creationId xmlns:a16="http://schemas.microsoft.com/office/drawing/2014/main" id="{B703752D-3F70-6B4D-9C88-DBDDCC6855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2587" y="2822582"/>
                <a:ext cx="306390" cy="257175"/>
              </a:xfrm>
              <a:custGeom>
                <a:avLst/>
                <a:gdLst>
                  <a:gd name="T0" fmla="*/ 64 w 96"/>
                  <a:gd name="T1" fmla="*/ 81 h 81"/>
                  <a:gd name="T2" fmla="*/ 64 w 96"/>
                  <a:gd name="T3" fmla="*/ 81 h 81"/>
                  <a:gd name="T4" fmla="*/ 12 w 96"/>
                  <a:gd name="T5" fmla="*/ 81 h 81"/>
                  <a:gd name="T6" fmla="*/ 0 w 96"/>
                  <a:gd name="T7" fmla="*/ 69 h 81"/>
                  <a:gd name="T8" fmla="*/ 0 w 96"/>
                  <a:gd name="T9" fmla="*/ 53 h 81"/>
                  <a:gd name="T10" fmla="*/ 2 w 96"/>
                  <a:gd name="T11" fmla="*/ 49 h 81"/>
                  <a:gd name="T12" fmla="*/ 90 w 96"/>
                  <a:gd name="T13" fmla="*/ 1 h 81"/>
                  <a:gd name="T14" fmla="*/ 95 w 96"/>
                  <a:gd name="T15" fmla="*/ 3 h 81"/>
                  <a:gd name="T16" fmla="*/ 94 w 96"/>
                  <a:gd name="T17" fmla="*/ 9 h 81"/>
                  <a:gd name="T18" fmla="*/ 8 w 96"/>
                  <a:gd name="T19" fmla="*/ 55 h 81"/>
                  <a:gd name="T20" fmla="*/ 8 w 96"/>
                  <a:gd name="T21" fmla="*/ 69 h 81"/>
                  <a:gd name="T22" fmla="*/ 12 w 96"/>
                  <a:gd name="T23" fmla="*/ 73 h 81"/>
                  <a:gd name="T24" fmla="*/ 64 w 96"/>
                  <a:gd name="T25" fmla="*/ 73 h 81"/>
                  <a:gd name="T26" fmla="*/ 68 w 96"/>
                  <a:gd name="T27" fmla="*/ 77 h 81"/>
                  <a:gd name="T28" fmla="*/ 64 w 96"/>
                  <a:gd name="T2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6" h="81">
                    <a:moveTo>
                      <a:pt x="64" y="81"/>
                    </a:moveTo>
                    <a:cubicBezTo>
                      <a:pt x="64" y="81"/>
                      <a:pt x="64" y="81"/>
                      <a:pt x="64" y="81"/>
                    </a:cubicBezTo>
                    <a:cubicBezTo>
                      <a:pt x="12" y="81"/>
                      <a:pt x="12" y="81"/>
                      <a:pt x="12" y="81"/>
                    </a:cubicBezTo>
                    <a:cubicBezTo>
                      <a:pt x="5" y="81"/>
                      <a:pt x="0" y="76"/>
                      <a:pt x="0" y="69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2"/>
                      <a:pt x="1" y="50"/>
                      <a:pt x="2" y="49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92" y="0"/>
                      <a:pt x="94" y="1"/>
                      <a:pt x="95" y="3"/>
                    </a:cubicBezTo>
                    <a:cubicBezTo>
                      <a:pt x="96" y="5"/>
                      <a:pt x="96" y="7"/>
                      <a:pt x="94" y="9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71"/>
                      <a:pt x="10" y="73"/>
                      <a:pt x="12" y="73"/>
                    </a:cubicBezTo>
                    <a:cubicBezTo>
                      <a:pt x="64" y="73"/>
                      <a:pt x="64" y="73"/>
                      <a:pt x="64" y="73"/>
                    </a:cubicBezTo>
                    <a:cubicBezTo>
                      <a:pt x="66" y="73"/>
                      <a:pt x="68" y="75"/>
                      <a:pt x="68" y="77"/>
                    </a:cubicBezTo>
                    <a:cubicBezTo>
                      <a:pt x="68" y="79"/>
                      <a:pt x="66" y="81"/>
                      <a:pt x="64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4" name="Freeform 991">
                <a:extLst>
                  <a:ext uri="{FF2B5EF4-FFF2-40B4-BE49-F238E27FC236}">
                    <a16:creationId xmlns:a16="http://schemas.microsoft.com/office/drawing/2014/main" id="{B9690810-E269-9343-820E-386F7771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0388" y="2316169"/>
                <a:ext cx="284165" cy="534988"/>
              </a:xfrm>
              <a:custGeom>
                <a:avLst/>
                <a:gdLst>
                  <a:gd name="T0" fmla="*/ 36 w 89"/>
                  <a:gd name="T1" fmla="*/ 168 h 168"/>
                  <a:gd name="T2" fmla="*/ 34 w 89"/>
                  <a:gd name="T3" fmla="*/ 167 h 168"/>
                  <a:gd name="T4" fmla="*/ 0 w 89"/>
                  <a:gd name="T5" fmla="*/ 95 h 168"/>
                  <a:gd name="T6" fmla="*/ 0 w 89"/>
                  <a:gd name="T7" fmla="*/ 50 h 168"/>
                  <a:gd name="T8" fmla="*/ 0 w 89"/>
                  <a:gd name="T9" fmla="*/ 49 h 168"/>
                  <a:gd name="T10" fmla="*/ 64 w 89"/>
                  <a:gd name="T11" fmla="*/ 0 h 168"/>
                  <a:gd name="T12" fmla="*/ 64 w 89"/>
                  <a:gd name="T13" fmla="*/ 0 h 168"/>
                  <a:gd name="T14" fmla="*/ 85 w 89"/>
                  <a:gd name="T15" fmla="*/ 4 h 168"/>
                  <a:gd name="T16" fmla="*/ 88 w 89"/>
                  <a:gd name="T17" fmla="*/ 9 h 168"/>
                  <a:gd name="T18" fmla="*/ 83 w 89"/>
                  <a:gd name="T19" fmla="*/ 11 h 168"/>
                  <a:gd name="T20" fmla="*/ 64 w 89"/>
                  <a:gd name="T21" fmla="*/ 8 h 168"/>
                  <a:gd name="T22" fmla="*/ 64 w 89"/>
                  <a:gd name="T23" fmla="*/ 8 h 168"/>
                  <a:gd name="T24" fmla="*/ 8 w 89"/>
                  <a:gd name="T25" fmla="*/ 50 h 168"/>
                  <a:gd name="T26" fmla="*/ 8 w 89"/>
                  <a:gd name="T27" fmla="*/ 95 h 168"/>
                  <a:gd name="T28" fmla="*/ 38 w 89"/>
                  <a:gd name="T29" fmla="*/ 161 h 168"/>
                  <a:gd name="T30" fmla="*/ 39 w 89"/>
                  <a:gd name="T31" fmla="*/ 166 h 168"/>
                  <a:gd name="T32" fmla="*/ 36 w 89"/>
                  <a:gd name="T3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9" h="168">
                    <a:moveTo>
                      <a:pt x="36" y="168"/>
                    </a:moveTo>
                    <a:cubicBezTo>
                      <a:pt x="35" y="168"/>
                      <a:pt x="34" y="168"/>
                      <a:pt x="34" y="167"/>
                    </a:cubicBezTo>
                    <a:cubicBezTo>
                      <a:pt x="0" y="146"/>
                      <a:pt x="0" y="97"/>
                      <a:pt x="0" y="95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" y="25"/>
                      <a:pt x="30" y="0"/>
                      <a:pt x="6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71" y="0"/>
                      <a:pt x="78" y="1"/>
                      <a:pt x="85" y="4"/>
                    </a:cubicBezTo>
                    <a:cubicBezTo>
                      <a:pt x="88" y="5"/>
                      <a:pt x="89" y="7"/>
                      <a:pt x="88" y="9"/>
                    </a:cubicBezTo>
                    <a:cubicBezTo>
                      <a:pt x="87" y="11"/>
                      <a:pt x="85" y="12"/>
                      <a:pt x="83" y="11"/>
                    </a:cubicBezTo>
                    <a:cubicBezTo>
                      <a:pt x="77" y="9"/>
                      <a:pt x="70" y="8"/>
                      <a:pt x="64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41" y="8"/>
                      <a:pt x="12" y="25"/>
                      <a:pt x="8" y="50"/>
                    </a:cubicBezTo>
                    <a:cubicBezTo>
                      <a:pt x="8" y="95"/>
                      <a:pt x="8" y="95"/>
                      <a:pt x="8" y="95"/>
                    </a:cubicBezTo>
                    <a:cubicBezTo>
                      <a:pt x="8" y="96"/>
                      <a:pt x="8" y="142"/>
                      <a:pt x="38" y="161"/>
                    </a:cubicBezTo>
                    <a:cubicBezTo>
                      <a:pt x="40" y="162"/>
                      <a:pt x="40" y="164"/>
                      <a:pt x="39" y="166"/>
                    </a:cubicBezTo>
                    <a:cubicBezTo>
                      <a:pt x="38" y="167"/>
                      <a:pt x="37" y="168"/>
                      <a:pt x="36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7088AB52-FA52-0644-99B3-E867A7356E89}"/>
                </a:ext>
              </a:extLst>
            </p:cNvPr>
            <p:cNvSpPr txBox="1"/>
            <p:nvPr/>
          </p:nvSpPr>
          <p:spPr>
            <a:xfrm>
              <a:off x="8764866" y="4405637"/>
              <a:ext cx="1745350" cy="806375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Communication</a:t>
              </a:r>
            </a:p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Entre aide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604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04895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Les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améliorations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7F18C4D-AC54-FF4E-8CE3-9B32BCC2D53D}"/>
              </a:ext>
            </a:extLst>
          </p:cNvPr>
          <p:cNvGrpSpPr/>
          <p:nvPr/>
        </p:nvGrpSpPr>
        <p:grpSpPr>
          <a:xfrm>
            <a:off x="1644959" y="3125260"/>
            <a:ext cx="2368725" cy="1522060"/>
            <a:chOff x="1187759" y="3336761"/>
            <a:chExt cx="2368725" cy="1522060"/>
          </a:xfrm>
        </p:grpSpPr>
        <p:grpSp>
          <p:nvGrpSpPr>
            <p:cNvPr id="24" name="Group 2321">
              <a:extLst>
                <a:ext uri="{FF2B5EF4-FFF2-40B4-BE49-F238E27FC236}">
                  <a16:creationId xmlns:a16="http://schemas.microsoft.com/office/drawing/2014/main" id="{8CF3F13C-959C-CE45-BF10-6F99EE75A93A}"/>
                </a:ext>
              </a:extLst>
            </p:cNvPr>
            <p:cNvGrpSpPr/>
            <p:nvPr/>
          </p:nvGrpSpPr>
          <p:grpSpPr>
            <a:xfrm>
              <a:off x="2050485" y="3336761"/>
              <a:ext cx="648110" cy="801268"/>
              <a:chOff x="5045076" y="9402763"/>
              <a:chExt cx="638176" cy="788988"/>
            </a:xfrm>
            <a:solidFill>
              <a:schemeClr val="accent1"/>
            </a:solidFill>
          </p:grpSpPr>
          <p:sp>
            <p:nvSpPr>
              <p:cNvPr id="27" name="Freeform 846">
                <a:extLst>
                  <a:ext uri="{FF2B5EF4-FFF2-40B4-BE49-F238E27FC236}">
                    <a16:creationId xmlns:a16="http://schemas.microsoft.com/office/drawing/2014/main" id="{BCB20D2C-178C-AC42-A186-4AD24AD4B8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45076" y="9682163"/>
                <a:ext cx="638176" cy="509588"/>
              </a:xfrm>
              <a:custGeom>
                <a:avLst/>
                <a:gdLst>
                  <a:gd name="T0" fmla="*/ 188 w 200"/>
                  <a:gd name="T1" fmla="*/ 160 h 160"/>
                  <a:gd name="T2" fmla="*/ 12 w 200"/>
                  <a:gd name="T3" fmla="*/ 160 h 160"/>
                  <a:gd name="T4" fmla="*/ 0 w 200"/>
                  <a:gd name="T5" fmla="*/ 148 h 160"/>
                  <a:gd name="T6" fmla="*/ 0 w 200"/>
                  <a:gd name="T7" fmla="*/ 12 h 160"/>
                  <a:gd name="T8" fmla="*/ 12 w 200"/>
                  <a:gd name="T9" fmla="*/ 0 h 160"/>
                  <a:gd name="T10" fmla="*/ 188 w 200"/>
                  <a:gd name="T11" fmla="*/ 0 h 160"/>
                  <a:gd name="T12" fmla="*/ 200 w 200"/>
                  <a:gd name="T13" fmla="*/ 12 h 160"/>
                  <a:gd name="T14" fmla="*/ 200 w 200"/>
                  <a:gd name="T15" fmla="*/ 148 h 160"/>
                  <a:gd name="T16" fmla="*/ 188 w 200"/>
                  <a:gd name="T17" fmla="*/ 160 h 160"/>
                  <a:gd name="T18" fmla="*/ 12 w 200"/>
                  <a:gd name="T19" fmla="*/ 8 h 160"/>
                  <a:gd name="T20" fmla="*/ 8 w 200"/>
                  <a:gd name="T21" fmla="*/ 12 h 160"/>
                  <a:gd name="T22" fmla="*/ 8 w 200"/>
                  <a:gd name="T23" fmla="*/ 148 h 160"/>
                  <a:gd name="T24" fmla="*/ 12 w 200"/>
                  <a:gd name="T25" fmla="*/ 152 h 160"/>
                  <a:gd name="T26" fmla="*/ 188 w 200"/>
                  <a:gd name="T27" fmla="*/ 152 h 160"/>
                  <a:gd name="T28" fmla="*/ 192 w 200"/>
                  <a:gd name="T29" fmla="*/ 148 h 160"/>
                  <a:gd name="T30" fmla="*/ 192 w 200"/>
                  <a:gd name="T31" fmla="*/ 12 h 160"/>
                  <a:gd name="T32" fmla="*/ 188 w 200"/>
                  <a:gd name="T33" fmla="*/ 8 h 160"/>
                  <a:gd name="T34" fmla="*/ 12 w 200"/>
                  <a:gd name="T35" fmla="*/ 8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0" h="160">
                    <a:moveTo>
                      <a:pt x="188" y="160"/>
                    </a:moveTo>
                    <a:cubicBezTo>
                      <a:pt x="12" y="160"/>
                      <a:pt x="12" y="160"/>
                      <a:pt x="12" y="160"/>
                    </a:cubicBezTo>
                    <a:cubicBezTo>
                      <a:pt x="5" y="160"/>
                      <a:pt x="0" y="155"/>
                      <a:pt x="0" y="14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95" y="0"/>
                      <a:pt x="200" y="5"/>
                      <a:pt x="200" y="12"/>
                    </a:cubicBezTo>
                    <a:cubicBezTo>
                      <a:pt x="200" y="148"/>
                      <a:pt x="200" y="148"/>
                      <a:pt x="200" y="148"/>
                    </a:cubicBezTo>
                    <a:cubicBezTo>
                      <a:pt x="200" y="155"/>
                      <a:pt x="195" y="160"/>
                      <a:pt x="188" y="160"/>
                    </a:cubicBezTo>
                    <a:close/>
                    <a:moveTo>
                      <a:pt x="12" y="8"/>
                    </a:moveTo>
                    <a:cubicBezTo>
                      <a:pt x="10" y="8"/>
                      <a:pt x="8" y="10"/>
                      <a:pt x="8" y="12"/>
                    </a:cubicBezTo>
                    <a:cubicBezTo>
                      <a:pt x="8" y="148"/>
                      <a:pt x="8" y="148"/>
                      <a:pt x="8" y="148"/>
                    </a:cubicBezTo>
                    <a:cubicBezTo>
                      <a:pt x="8" y="150"/>
                      <a:pt x="10" y="152"/>
                      <a:pt x="12" y="152"/>
                    </a:cubicBezTo>
                    <a:cubicBezTo>
                      <a:pt x="188" y="152"/>
                      <a:pt x="188" y="152"/>
                      <a:pt x="188" y="152"/>
                    </a:cubicBezTo>
                    <a:cubicBezTo>
                      <a:pt x="190" y="152"/>
                      <a:pt x="192" y="150"/>
                      <a:pt x="192" y="148"/>
                    </a:cubicBezTo>
                    <a:cubicBezTo>
                      <a:pt x="192" y="12"/>
                      <a:pt x="192" y="12"/>
                      <a:pt x="192" y="12"/>
                    </a:cubicBezTo>
                    <a:cubicBezTo>
                      <a:pt x="192" y="10"/>
                      <a:pt x="190" y="8"/>
                      <a:pt x="188" y="8"/>
                    </a:cubicBezTo>
                    <a:lnTo>
                      <a:pt x="1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9" name="Freeform 847">
                <a:extLst>
                  <a:ext uri="{FF2B5EF4-FFF2-40B4-BE49-F238E27FC236}">
                    <a16:creationId xmlns:a16="http://schemas.microsoft.com/office/drawing/2014/main" id="{AB2C3934-1C09-9841-800E-8C9423651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3364" y="9836151"/>
                <a:ext cx="101600" cy="10160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close/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0" name="Freeform 848">
                <a:extLst>
                  <a:ext uri="{FF2B5EF4-FFF2-40B4-BE49-F238E27FC236}">
                    <a16:creationId xmlns:a16="http://schemas.microsoft.com/office/drawing/2014/main" id="{86EA8901-72DD-8641-903D-836510BF0C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464" y="9912351"/>
                <a:ext cx="25400" cy="127000"/>
              </a:xfrm>
              <a:custGeom>
                <a:avLst/>
                <a:gdLst>
                  <a:gd name="T0" fmla="*/ 4 w 8"/>
                  <a:gd name="T1" fmla="*/ 40 h 40"/>
                  <a:gd name="T2" fmla="*/ 0 w 8"/>
                  <a:gd name="T3" fmla="*/ 36 h 40"/>
                  <a:gd name="T4" fmla="*/ 0 w 8"/>
                  <a:gd name="T5" fmla="*/ 4 h 40"/>
                  <a:gd name="T6" fmla="*/ 4 w 8"/>
                  <a:gd name="T7" fmla="*/ 0 h 40"/>
                  <a:gd name="T8" fmla="*/ 8 w 8"/>
                  <a:gd name="T9" fmla="*/ 4 h 40"/>
                  <a:gd name="T10" fmla="*/ 8 w 8"/>
                  <a:gd name="T11" fmla="*/ 36 h 40"/>
                  <a:gd name="T12" fmla="*/ 4 w 8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0">
                    <a:moveTo>
                      <a:pt x="4" y="40"/>
                    </a:moveTo>
                    <a:cubicBezTo>
                      <a:pt x="2" y="40"/>
                      <a:pt x="0" y="38"/>
                      <a:pt x="0" y="3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8"/>
                      <a:pt x="6" y="40"/>
                      <a:pt x="4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1" name="Freeform 849">
                <a:extLst>
                  <a:ext uri="{FF2B5EF4-FFF2-40B4-BE49-F238E27FC236}">
                    <a16:creationId xmlns:a16="http://schemas.microsoft.com/office/drawing/2014/main" id="{044F7D85-F632-6940-AF03-1ACDD8EDB4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7314" y="9402763"/>
                <a:ext cx="388938" cy="306388"/>
              </a:xfrm>
              <a:custGeom>
                <a:avLst/>
                <a:gdLst>
                  <a:gd name="T0" fmla="*/ 11 w 122"/>
                  <a:gd name="T1" fmla="*/ 96 h 96"/>
                  <a:gd name="T2" fmla="*/ 7 w 122"/>
                  <a:gd name="T3" fmla="*/ 93 h 96"/>
                  <a:gd name="T4" fmla="*/ 6 w 122"/>
                  <a:gd name="T5" fmla="*/ 89 h 96"/>
                  <a:gd name="T6" fmla="*/ 8 w 122"/>
                  <a:gd name="T7" fmla="*/ 43 h 96"/>
                  <a:gd name="T8" fmla="*/ 41 w 122"/>
                  <a:gd name="T9" fmla="*/ 12 h 96"/>
                  <a:gd name="T10" fmla="*/ 118 w 122"/>
                  <a:gd name="T11" fmla="*/ 48 h 96"/>
                  <a:gd name="T12" fmla="*/ 122 w 122"/>
                  <a:gd name="T13" fmla="*/ 59 h 96"/>
                  <a:gd name="T14" fmla="*/ 119 w 122"/>
                  <a:gd name="T15" fmla="*/ 64 h 96"/>
                  <a:gd name="T16" fmla="*/ 114 w 122"/>
                  <a:gd name="T17" fmla="*/ 61 h 96"/>
                  <a:gd name="T18" fmla="*/ 111 w 122"/>
                  <a:gd name="T19" fmla="*/ 50 h 96"/>
                  <a:gd name="T20" fmla="*/ 44 w 122"/>
                  <a:gd name="T21" fmla="*/ 19 h 96"/>
                  <a:gd name="T22" fmla="*/ 15 w 122"/>
                  <a:gd name="T23" fmla="*/ 46 h 96"/>
                  <a:gd name="T24" fmla="*/ 13 w 122"/>
                  <a:gd name="T25" fmla="*/ 86 h 96"/>
                  <a:gd name="T26" fmla="*/ 15 w 122"/>
                  <a:gd name="T27" fmla="*/ 91 h 96"/>
                  <a:gd name="T28" fmla="*/ 13 w 122"/>
                  <a:gd name="T29" fmla="*/ 96 h 96"/>
                  <a:gd name="T30" fmla="*/ 11 w 122"/>
                  <a:gd name="T31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96">
                    <a:moveTo>
                      <a:pt x="11" y="96"/>
                    </a:moveTo>
                    <a:cubicBezTo>
                      <a:pt x="10" y="96"/>
                      <a:pt x="8" y="95"/>
                      <a:pt x="7" y="9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0" y="73"/>
                      <a:pt x="1" y="57"/>
                      <a:pt x="8" y="43"/>
                    </a:cubicBezTo>
                    <a:cubicBezTo>
                      <a:pt x="14" y="28"/>
                      <a:pt x="26" y="17"/>
                      <a:pt x="41" y="12"/>
                    </a:cubicBezTo>
                    <a:cubicBezTo>
                      <a:pt x="73" y="0"/>
                      <a:pt x="107" y="16"/>
                      <a:pt x="118" y="48"/>
                    </a:cubicBezTo>
                    <a:cubicBezTo>
                      <a:pt x="122" y="59"/>
                      <a:pt x="122" y="59"/>
                      <a:pt x="122" y="59"/>
                    </a:cubicBezTo>
                    <a:cubicBezTo>
                      <a:pt x="122" y="61"/>
                      <a:pt x="121" y="63"/>
                      <a:pt x="119" y="64"/>
                    </a:cubicBezTo>
                    <a:cubicBezTo>
                      <a:pt x="117" y="64"/>
                      <a:pt x="115" y="63"/>
                      <a:pt x="114" y="61"/>
                    </a:cubicBezTo>
                    <a:cubicBezTo>
                      <a:pt x="111" y="50"/>
                      <a:pt x="111" y="50"/>
                      <a:pt x="111" y="50"/>
                    </a:cubicBezTo>
                    <a:cubicBezTo>
                      <a:pt x="101" y="23"/>
                      <a:pt x="71" y="9"/>
                      <a:pt x="44" y="19"/>
                    </a:cubicBezTo>
                    <a:cubicBezTo>
                      <a:pt x="31" y="24"/>
                      <a:pt x="21" y="33"/>
                      <a:pt x="15" y="46"/>
                    </a:cubicBezTo>
                    <a:cubicBezTo>
                      <a:pt x="9" y="59"/>
                      <a:pt x="8" y="73"/>
                      <a:pt x="13" y="86"/>
                    </a:cubicBezTo>
                    <a:cubicBezTo>
                      <a:pt x="15" y="91"/>
                      <a:pt x="15" y="91"/>
                      <a:pt x="15" y="91"/>
                    </a:cubicBezTo>
                    <a:cubicBezTo>
                      <a:pt x="16" y="93"/>
                      <a:pt x="15" y="95"/>
                      <a:pt x="13" y="96"/>
                    </a:cubicBezTo>
                    <a:cubicBezTo>
                      <a:pt x="12" y="96"/>
                      <a:pt x="12" y="96"/>
                      <a:pt x="11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50A2E39F-8228-3043-93AA-359C6DC5CC3D}"/>
                </a:ext>
              </a:extLst>
            </p:cNvPr>
            <p:cNvSpPr txBox="1"/>
            <p:nvPr/>
          </p:nvSpPr>
          <p:spPr>
            <a:xfrm>
              <a:off x="1187759" y="4421778"/>
              <a:ext cx="2368725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Mots-clés PowerPoint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44B1D0C-947E-E747-968C-8CE25C042416}"/>
              </a:ext>
            </a:extLst>
          </p:cNvPr>
          <p:cNvGrpSpPr/>
          <p:nvPr/>
        </p:nvGrpSpPr>
        <p:grpSpPr>
          <a:xfrm>
            <a:off x="5472935" y="3129774"/>
            <a:ext cx="1537344" cy="1517546"/>
            <a:chOff x="5108982" y="3341274"/>
            <a:chExt cx="1537344" cy="1517546"/>
          </a:xfrm>
        </p:grpSpPr>
        <p:grpSp>
          <p:nvGrpSpPr>
            <p:cNvPr id="32" name="Group 882">
              <a:extLst>
                <a:ext uri="{FF2B5EF4-FFF2-40B4-BE49-F238E27FC236}">
                  <a16:creationId xmlns:a16="http://schemas.microsoft.com/office/drawing/2014/main" id="{82CF8658-D0AE-7844-B876-1CE144516297}"/>
                </a:ext>
              </a:extLst>
            </p:cNvPr>
            <p:cNvGrpSpPr/>
            <p:nvPr/>
          </p:nvGrpSpPr>
          <p:grpSpPr>
            <a:xfrm>
              <a:off x="5557639" y="3341274"/>
              <a:ext cx="802916" cy="801268"/>
              <a:chOff x="-176142" y="8161361"/>
              <a:chExt cx="774703" cy="773114"/>
            </a:xfrm>
            <a:solidFill>
              <a:schemeClr val="accent1"/>
            </a:solidFill>
          </p:grpSpPr>
          <p:sp>
            <p:nvSpPr>
              <p:cNvPr id="33" name="Freeform 1460">
                <a:extLst>
                  <a:ext uri="{FF2B5EF4-FFF2-40B4-BE49-F238E27FC236}">
                    <a16:creationId xmlns:a16="http://schemas.microsoft.com/office/drawing/2014/main" id="{3A6F6D7E-5837-7B47-B748-501EDB6C8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741" y="8553474"/>
                <a:ext cx="312739" cy="355601"/>
              </a:xfrm>
              <a:custGeom>
                <a:avLst/>
                <a:gdLst>
                  <a:gd name="T0" fmla="*/ 4 w 98"/>
                  <a:gd name="T1" fmla="*/ 112 h 112"/>
                  <a:gd name="T2" fmla="*/ 2 w 98"/>
                  <a:gd name="T3" fmla="*/ 111 h 112"/>
                  <a:gd name="T4" fmla="*/ 1 w 98"/>
                  <a:gd name="T5" fmla="*/ 105 h 112"/>
                  <a:gd name="T6" fmla="*/ 91 w 98"/>
                  <a:gd name="T7" fmla="*/ 2 h 112"/>
                  <a:gd name="T8" fmla="*/ 97 w 98"/>
                  <a:gd name="T9" fmla="*/ 2 h 112"/>
                  <a:gd name="T10" fmla="*/ 97 w 98"/>
                  <a:gd name="T11" fmla="*/ 7 h 112"/>
                  <a:gd name="T12" fmla="*/ 7 w 98"/>
                  <a:gd name="T13" fmla="*/ 110 h 112"/>
                  <a:gd name="T14" fmla="*/ 4 w 98"/>
                  <a:gd name="T15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8" h="112">
                    <a:moveTo>
                      <a:pt x="4" y="112"/>
                    </a:moveTo>
                    <a:cubicBezTo>
                      <a:pt x="3" y="112"/>
                      <a:pt x="2" y="111"/>
                      <a:pt x="2" y="111"/>
                    </a:cubicBezTo>
                    <a:cubicBezTo>
                      <a:pt x="0" y="109"/>
                      <a:pt x="0" y="107"/>
                      <a:pt x="1" y="105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2" y="0"/>
                      <a:pt x="95" y="0"/>
                      <a:pt x="97" y="2"/>
                    </a:cubicBezTo>
                    <a:cubicBezTo>
                      <a:pt x="98" y="3"/>
                      <a:pt x="98" y="5"/>
                      <a:pt x="97" y="7"/>
                    </a:cubicBezTo>
                    <a:cubicBezTo>
                      <a:pt x="7" y="110"/>
                      <a:pt x="7" y="110"/>
                      <a:pt x="7" y="110"/>
                    </a:cubicBezTo>
                    <a:cubicBezTo>
                      <a:pt x="6" y="111"/>
                      <a:pt x="5" y="112"/>
                      <a:pt x="4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" name="Freeform 1461">
                <a:extLst>
                  <a:ext uri="{FF2B5EF4-FFF2-40B4-BE49-F238E27FC236}">
                    <a16:creationId xmlns:a16="http://schemas.microsoft.com/office/drawing/2014/main" id="{264FCF2E-50A1-C349-A62C-E6E62CD5E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0742" y="8467749"/>
                <a:ext cx="357189" cy="314326"/>
              </a:xfrm>
              <a:custGeom>
                <a:avLst/>
                <a:gdLst>
                  <a:gd name="T0" fmla="*/ 4 w 112"/>
                  <a:gd name="T1" fmla="*/ 99 h 99"/>
                  <a:gd name="T2" fmla="*/ 1 w 112"/>
                  <a:gd name="T3" fmla="*/ 97 h 99"/>
                  <a:gd name="T4" fmla="*/ 2 w 112"/>
                  <a:gd name="T5" fmla="*/ 92 h 99"/>
                  <a:gd name="T6" fmla="*/ 105 w 112"/>
                  <a:gd name="T7" fmla="*/ 2 h 99"/>
                  <a:gd name="T8" fmla="*/ 110 w 112"/>
                  <a:gd name="T9" fmla="*/ 2 h 99"/>
                  <a:gd name="T10" fmla="*/ 110 w 112"/>
                  <a:gd name="T11" fmla="*/ 8 h 99"/>
                  <a:gd name="T12" fmla="*/ 7 w 112"/>
                  <a:gd name="T13" fmla="*/ 98 h 99"/>
                  <a:gd name="T14" fmla="*/ 4 w 112"/>
                  <a:gd name="T15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9">
                    <a:moveTo>
                      <a:pt x="4" y="99"/>
                    </a:moveTo>
                    <a:cubicBezTo>
                      <a:pt x="3" y="99"/>
                      <a:pt x="2" y="98"/>
                      <a:pt x="1" y="97"/>
                    </a:cubicBezTo>
                    <a:cubicBezTo>
                      <a:pt x="0" y="96"/>
                      <a:pt x="0" y="93"/>
                      <a:pt x="2" y="9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6" y="0"/>
                      <a:pt x="109" y="0"/>
                      <a:pt x="110" y="2"/>
                    </a:cubicBezTo>
                    <a:cubicBezTo>
                      <a:pt x="112" y="4"/>
                      <a:pt x="112" y="6"/>
                      <a:pt x="110" y="8"/>
                    </a:cubicBezTo>
                    <a:cubicBezTo>
                      <a:pt x="7" y="98"/>
                      <a:pt x="7" y="98"/>
                      <a:pt x="7" y="98"/>
                    </a:cubicBezTo>
                    <a:cubicBezTo>
                      <a:pt x="6" y="98"/>
                      <a:pt x="5" y="99"/>
                      <a:pt x="4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" name="Freeform 1462">
                <a:extLst>
                  <a:ext uri="{FF2B5EF4-FFF2-40B4-BE49-F238E27FC236}">
                    <a16:creationId xmlns:a16="http://schemas.microsoft.com/office/drawing/2014/main" id="{B9A5691F-DAF9-9E40-A733-047CC1712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6142" y="8753500"/>
                <a:ext cx="180976" cy="180975"/>
              </a:xfrm>
              <a:custGeom>
                <a:avLst/>
                <a:gdLst>
                  <a:gd name="T0" fmla="*/ 32 w 57"/>
                  <a:gd name="T1" fmla="*/ 57 h 57"/>
                  <a:gd name="T2" fmla="*/ 9 w 57"/>
                  <a:gd name="T3" fmla="*/ 48 h 57"/>
                  <a:gd name="T4" fmla="*/ 0 w 57"/>
                  <a:gd name="T5" fmla="*/ 25 h 57"/>
                  <a:gd name="T6" fmla="*/ 9 w 57"/>
                  <a:gd name="T7" fmla="*/ 2 h 57"/>
                  <a:gd name="T8" fmla="*/ 15 w 57"/>
                  <a:gd name="T9" fmla="*/ 2 h 57"/>
                  <a:gd name="T10" fmla="*/ 15 w 57"/>
                  <a:gd name="T11" fmla="*/ 8 h 57"/>
                  <a:gd name="T12" fmla="*/ 8 w 57"/>
                  <a:gd name="T13" fmla="*/ 25 h 57"/>
                  <a:gd name="T14" fmla="*/ 15 w 57"/>
                  <a:gd name="T15" fmla="*/ 42 h 57"/>
                  <a:gd name="T16" fmla="*/ 32 w 57"/>
                  <a:gd name="T17" fmla="*/ 49 h 57"/>
                  <a:gd name="T18" fmla="*/ 32 w 57"/>
                  <a:gd name="T19" fmla="*/ 49 h 57"/>
                  <a:gd name="T20" fmla="*/ 49 w 57"/>
                  <a:gd name="T21" fmla="*/ 42 h 57"/>
                  <a:gd name="T22" fmla="*/ 55 w 57"/>
                  <a:gd name="T23" fmla="*/ 42 h 57"/>
                  <a:gd name="T24" fmla="*/ 55 w 57"/>
                  <a:gd name="T25" fmla="*/ 48 h 57"/>
                  <a:gd name="T26" fmla="*/ 32 w 57"/>
                  <a:gd name="T27" fmla="*/ 57 h 57"/>
                  <a:gd name="T28" fmla="*/ 32 w 57"/>
                  <a:gd name="T29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" h="57">
                    <a:moveTo>
                      <a:pt x="32" y="57"/>
                    </a:moveTo>
                    <a:cubicBezTo>
                      <a:pt x="24" y="57"/>
                      <a:pt x="16" y="54"/>
                      <a:pt x="9" y="48"/>
                    </a:cubicBezTo>
                    <a:cubicBezTo>
                      <a:pt x="3" y="41"/>
                      <a:pt x="0" y="33"/>
                      <a:pt x="0" y="25"/>
                    </a:cubicBezTo>
                    <a:cubicBezTo>
                      <a:pt x="0" y="16"/>
                      <a:pt x="3" y="8"/>
                      <a:pt x="9" y="2"/>
                    </a:cubicBezTo>
                    <a:cubicBezTo>
                      <a:pt x="11" y="0"/>
                      <a:pt x="14" y="0"/>
                      <a:pt x="15" y="2"/>
                    </a:cubicBezTo>
                    <a:cubicBezTo>
                      <a:pt x="17" y="3"/>
                      <a:pt x="17" y="6"/>
                      <a:pt x="15" y="8"/>
                    </a:cubicBezTo>
                    <a:cubicBezTo>
                      <a:pt x="11" y="12"/>
                      <a:pt x="8" y="18"/>
                      <a:pt x="8" y="25"/>
                    </a:cubicBezTo>
                    <a:cubicBezTo>
                      <a:pt x="8" y="31"/>
                      <a:pt x="11" y="37"/>
                      <a:pt x="15" y="42"/>
                    </a:cubicBezTo>
                    <a:cubicBezTo>
                      <a:pt x="20" y="46"/>
                      <a:pt x="26" y="49"/>
                      <a:pt x="32" y="49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9" y="49"/>
                      <a:pt x="45" y="46"/>
                      <a:pt x="49" y="42"/>
                    </a:cubicBezTo>
                    <a:cubicBezTo>
                      <a:pt x="51" y="40"/>
                      <a:pt x="54" y="40"/>
                      <a:pt x="55" y="42"/>
                    </a:cubicBezTo>
                    <a:cubicBezTo>
                      <a:pt x="57" y="43"/>
                      <a:pt x="57" y="46"/>
                      <a:pt x="55" y="48"/>
                    </a:cubicBezTo>
                    <a:cubicBezTo>
                      <a:pt x="49" y="54"/>
                      <a:pt x="41" y="57"/>
                      <a:pt x="32" y="57"/>
                    </a:cubicBezTo>
                    <a:cubicBezTo>
                      <a:pt x="32" y="57"/>
                      <a:pt x="32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" name="Freeform 1463">
                <a:extLst>
                  <a:ext uri="{FF2B5EF4-FFF2-40B4-BE49-F238E27FC236}">
                    <a16:creationId xmlns:a16="http://schemas.microsoft.com/office/drawing/2014/main" id="{8A4631FC-C879-AA44-9F65-75BB39795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97" y="8161361"/>
                <a:ext cx="461964" cy="442913"/>
              </a:xfrm>
              <a:custGeom>
                <a:avLst/>
                <a:gdLst>
                  <a:gd name="T0" fmla="*/ 74 w 145"/>
                  <a:gd name="T1" fmla="*/ 139 h 139"/>
                  <a:gd name="T2" fmla="*/ 42 w 145"/>
                  <a:gd name="T3" fmla="*/ 131 h 139"/>
                  <a:gd name="T4" fmla="*/ 40 w 145"/>
                  <a:gd name="T5" fmla="*/ 126 h 139"/>
                  <a:gd name="T6" fmla="*/ 46 w 145"/>
                  <a:gd name="T7" fmla="*/ 124 h 139"/>
                  <a:gd name="T8" fmla="*/ 116 w 145"/>
                  <a:gd name="T9" fmla="*/ 113 h 139"/>
                  <a:gd name="T10" fmla="*/ 134 w 145"/>
                  <a:gd name="T11" fmla="*/ 68 h 139"/>
                  <a:gd name="T12" fmla="*/ 109 w 145"/>
                  <a:gd name="T13" fmla="*/ 93 h 139"/>
                  <a:gd name="T14" fmla="*/ 105 w 145"/>
                  <a:gd name="T15" fmla="*/ 94 h 139"/>
                  <a:gd name="T16" fmla="*/ 80 w 145"/>
                  <a:gd name="T17" fmla="*/ 86 h 139"/>
                  <a:gd name="T18" fmla="*/ 59 w 145"/>
                  <a:gd name="T19" fmla="*/ 65 h 139"/>
                  <a:gd name="T20" fmla="*/ 51 w 145"/>
                  <a:gd name="T21" fmla="*/ 40 h 139"/>
                  <a:gd name="T22" fmla="*/ 52 w 145"/>
                  <a:gd name="T23" fmla="*/ 36 h 139"/>
                  <a:gd name="T24" fmla="*/ 75 w 145"/>
                  <a:gd name="T25" fmla="*/ 11 h 139"/>
                  <a:gd name="T26" fmla="*/ 32 w 145"/>
                  <a:gd name="T27" fmla="*/ 29 h 139"/>
                  <a:gd name="T28" fmla="*/ 21 w 145"/>
                  <a:gd name="T29" fmla="*/ 99 h 139"/>
                  <a:gd name="T30" fmla="*/ 19 w 145"/>
                  <a:gd name="T31" fmla="*/ 104 h 139"/>
                  <a:gd name="T32" fmla="*/ 14 w 145"/>
                  <a:gd name="T33" fmla="*/ 103 h 139"/>
                  <a:gd name="T34" fmla="*/ 26 w 145"/>
                  <a:gd name="T35" fmla="*/ 23 h 139"/>
                  <a:gd name="T36" fmla="*/ 85 w 145"/>
                  <a:gd name="T37" fmla="*/ 4 h 139"/>
                  <a:gd name="T38" fmla="*/ 88 w 145"/>
                  <a:gd name="T39" fmla="*/ 7 h 139"/>
                  <a:gd name="T40" fmla="*/ 87 w 145"/>
                  <a:gd name="T41" fmla="*/ 11 h 139"/>
                  <a:gd name="T42" fmla="*/ 59 w 145"/>
                  <a:gd name="T43" fmla="*/ 40 h 139"/>
                  <a:gd name="T44" fmla="*/ 67 w 145"/>
                  <a:gd name="T45" fmla="*/ 63 h 139"/>
                  <a:gd name="T46" fmla="*/ 82 w 145"/>
                  <a:gd name="T47" fmla="*/ 78 h 139"/>
                  <a:gd name="T48" fmla="*/ 105 w 145"/>
                  <a:gd name="T49" fmla="*/ 86 h 139"/>
                  <a:gd name="T50" fmla="*/ 134 w 145"/>
                  <a:gd name="T51" fmla="*/ 57 h 139"/>
                  <a:gd name="T52" fmla="*/ 138 w 145"/>
                  <a:gd name="T53" fmla="*/ 56 h 139"/>
                  <a:gd name="T54" fmla="*/ 141 w 145"/>
                  <a:gd name="T55" fmla="*/ 59 h 139"/>
                  <a:gd name="T56" fmla="*/ 122 w 145"/>
                  <a:gd name="T57" fmla="*/ 119 h 139"/>
                  <a:gd name="T58" fmla="*/ 74 w 145"/>
                  <a:gd name="T5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39">
                    <a:moveTo>
                      <a:pt x="74" y="139"/>
                    </a:moveTo>
                    <a:cubicBezTo>
                      <a:pt x="63" y="139"/>
                      <a:pt x="52" y="136"/>
                      <a:pt x="42" y="131"/>
                    </a:cubicBezTo>
                    <a:cubicBezTo>
                      <a:pt x="40" y="130"/>
                      <a:pt x="39" y="128"/>
                      <a:pt x="40" y="126"/>
                    </a:cubicBezTo>
                    <a:cubicBezTo>
                      <a:pt x="41" y="124"/>
                      <a:pt x="44" y="123"/>
                      <a:pt x="46" y="124"/>
                    </a:cubicBezTo>
                    <a:cubicBezTo>
                      <a:pt x="69" y="136"/>
                      <a:pt x="98" y="132"/>
                      <a:pt x="116" y="113"/>
                    </a:cubicBezTo>
                    <a:cubicBezTo>
                      <a:pt x="128" y="101"/>
                      <a:pt x="135" y="85"/>
                      <a:pt x="134" y="68"/>
                    </a:cubicBezTo>
                    <a:cubicBezTo>
                      <a:pt x="109" y="93"/>
                      <a:pt x="109" y="93"/>
                      <a:pt x="109" y="93"/>
                    </a:cubicBezTo>
                    <a:cubicBezTo>
                      <a:pt x="108" y="94"/>
                      <a:pt x="106" y="95"/>
                      <a:pt x="105" y="94"/>
                    </a:cubicBezTo>
                    <a:cubicBezTo>
                      <a:pt x="80" y="86"/>
                      <a:pt x="80" y="86"/>
                      <a:pt x="80" y="86"/>
                    </a:cubicBezTo>
                    <a:cubicBezTo>
                      <a:pt x="70" y="83"/>
                      <a:pt x="62" y="75"/>
                      <a:pt x="59" y="65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1" y="37"/>
                      <a:pt x="52" y="3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59" y="10"/>
                      <a:pt x="44" y="16"/>
                      <a:pt x="32" y="29"/>
                    </a:cubicBezTo>
                    <a:cubicBezTo>
                      <a:pt x="13" y="47"/>
                      <a:pt x="9" y="76"/>
                      <a:pt x="21" y="99"/>
                    </a:cubicBezTo>
                    <a:cubicBezTo>
                      <a:pt x="22" y="101"/>
                      <a:pt x="21" y="103"/>
                      <a:pt x="19" y="104"/>
                    </a:cubicBezTo>
                    <a:cubicBezTo>
                      <a:pt x="17" y="105"/>
                      <a:pt x="15" y="105"/>
                      <a:pt x="14" y="103"/>
                    </a:cubicBezTo>
                    <a:cubicBezTo>
                      <a:pt x="0" y="76"/>
                      <a:pt x="5" y="44"/>
                      <a:pt x="26" y="23"/>
                    </a:cubicBezTo>
                    <a:cubicBezTo>
                      <a:pt x="42" y="7"/>
                      <a:pt x="63" y="0"/>
                      <a:pt x="85" y="4"/>
                    </a:cubicBezTo>
                    <a:cubicBezTo>
                      <a:pt x="86" y="4"/>
                      <a:pt x="87" y="5"/>
                      <a:pt x="88" y="7"/>
                    </a:cubicBezTo>
                    <a:cubicBezTo>
                      <a:pt x="88" y="8"/>
                      <a:pt x="88" y="10"/>
                      <a:pt x="87" y="11"/>
                    </a:cubicBezTo>
                    <a:cubicBezTo>
                      <a:pt x="59" y="40"/>
                      <a:pt x="59" y="40"/>
                      <a:pt x="59" y="40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9" y="70"/>
                      <a:pt x="75" y="76"/>
                      <a:pt x="82" y="78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34" y="57"/>
                      <a:pt x="134" y="57"/>
                      <a:pt x="134" y="57"/>
                    </a:cubicBezTo>
                    <a:cubicBezTo>
                      <a:pt x="135" y="56"/>
                      <a:pt x="137" y="55"/>
                      <a:pt x="138" y="56"/>
                    </a:cubicBezTo>
                    <a:cubicBezTo>
                      <a:pt x="140" y="56"/>
                      <a:pt x="141" y="58"/>
                      <a:pt x="141" y="59"/>
                    </a:cubicBezTo>
                    <a:cubicBezTo>
                      <a:pt x="145" y="81"/>
                      <a:pt x="138" y="103"/>
                      <a:pt x="122" y="119"/>
                    </a:cubicBezTo>
                    <a:cubicBezTo>
                      <a:pt x="109" y="132"/>
                      <a:pt x="92" y="139"/>
                      <a:pt x="74" y="1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B245A930-7110-4449-B47E-AD3E61739251}"/>
                </a:ext>
              </a:extLst>
            </p:cNvPr>
            <p:cNvSpPr txBox="1"/>
            <p:nvPr/>
          </p:nvSpPr>
          <p:spPr>
            <a:xfrm>
              <a:off x="5108982" y="4421777"/>
              <a:ext cx="1537344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Performances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3EF11684-A69D-A94C-9072-22CB02D81B98}"/>
              </a:ext>
            </a:extLst>
          </p:cNvPr>
          <p:cNvGrpSpPr/>
          <p:nvPr/>
        </p:nvGrpSpPr>
        <p:grpSpPr>
          <a:xfrm>
            <a:off x="8469531" y="3135775"/>
            <a:ext cx="1963872" cy="1511545"/>
            <a:chOff x="8012331" y="3347274"/>
            <a:chExt cx="1963872" cy="1511545"/>
          </a:xfrm>
        </p:grpSpPr>
        <p:grpSp>
          <p:nvGrpSpPr>
            <p:cNvPr id="38" name="Group 2315">
              <a:extLst>
                <a:ext uri="{FF2B5EF4-FFF2-40B4-BE49-F238E27FC236}">
                  <a16:creationId xmlns:a16="http://schemas.microsoft.com/office/drawing/2014/main" id="{27A4CD46-38AB-494E-B66A-28125CF402D0}"/>
                </a:ext>
              </a:extLst>
            </p:cNvPr>
            <p:cNvGrpSpPr/>
            <p:nvPr/>
          </p:nvGrpSpPr>
          <p:grpSpPr>
            <a:xfrm>
              <a:off x="8630575" y="3347274"/>
              <a:ext cx="727379" cy="800784"/>
              <a:chOff x="5016501" y="1031875"/>
              <a:chExt cx="692151" cy="762000"/>
            </a:xfrm>
            <a:solidFill>
              <a:schemeClr val="accent1"/>
            </a:solidFill>
          </p:grpSpPr>
          <p:sp>
            <p:nvSpPr>
              <p:cNvPr id="56" name="Freeform 826">
                <a:extLst>
                  <a:ext uri="{FF2B5EF4-FFF2-40B4-BE49-F238E27FC236}">
                    <a16:creationId xmlns:a16="http://schemas.microsoft.com/office/drawing/2014/main" id="{83643E7D-7FD6-AF49-8F06-0C23B5F4D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6501" y="1031875"/>
                <a:ext cx="692151" cy="685800"/>
              </a:xfrm>
              <a:custGeom>
                <a:avLst/>
                <a:gdLst>
                  <a:gd name="T0" fmla="*/ 109 w 217"/>
                  <a:gd name="T1" fmla="*/ 216 h 216"/>
                  <a:gd name="T2" fmla="*/ 0 w 217"/>
                  <a:gd name="T3" fmla="*/ 108 h 216"/>
                  <a:gd name="T4" fmla="*/ 109 w 217"/>
                  <a:gd name="T5" fmla="*/ 0 h 216"/>
                  <a:gd name="T6" fmla="*/ 217 w 217"/>
                  <a:gd name="T7" fmla="*/ 108 h 216"/>
                  <a:gd name="T8" fmla="*/ 169 w 217"/>
                  <a:gd name="T9" fmla="*/ 200 h 216"/>
                  <a:gd name="T10" fmla="*/ 163 w 217"/>
                  <a:gd name="T11" fmla="*/ 199 h 216"/>
                  <a:gd name="T12" fmla="*/ 164 w 217"/>
                  <a:gd name="T13" fmla="*/ 193 h 216"/>
                  <a:gd name="T14" fmla="*/ 209 w 217"/>
                  <a:gd name="T15" fmla="*/ 108 h 216"/>
                  <a:gd name="T16" fmla="*/ 109 w 217"/>
                  <a:gd name="T17" fmla="*/ 8 h 216"/>
                  <a:gd name="T18" fmla="*/ 8 w 217"/>
                  <a:gd name="T19" fmla="*/ 108 h 216"/>
                  <a:gd name="T20" fmla="*/ 109 w 217"/>
                  <a:gd name="T21" fmla="*/ 208 h 216"/>
                  <a:gd name="T22" fmla="*/ 120 w 217"/>
                  <a:gd name="T23" fmla="*/ 207 h 216"/>
                  <a:gd name="T24" fmla="*/ 124 w 217"/>
                  <a:gd name="T25" fmla="*/ 211 h 216"/>
                  <a:gd name="T26" fmla="*/ 121 w 217"/>
                  <a:gd name="T27" fmla="*/ 215 h 216"/>
                  <a:gd name="T28" fmla="*/ 109 w 217"/>
                  <a:gd name="T2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7" h="216">
                    <a:moveTo>
                      <a:pt x="109" y="216"/>
                    </a:moveTo>
                    <a:cubicBezTo>
                      <a:pt x="49" y="216"/>
                      <a:pt x="0" y="168"/>
                      <a:pt x="0" y="108"/>
                    </a:cubicBezTo>
                    <a:cubicBezTo>
                      <a:pt x="0" y="48"/>
                      <a:pt x="49" y="0"/>
                      <a:pt x="109" y="0"/>
                    </a:cubicBezTo>
                    <a:cubicBezTo>
                      <a:pt x="168" y="0"/>
                      <a:pt x="217" y="48"/>
                      <a:pt x="217" y="108"/>
                    </a:cubicBezTo>
                    <a:cubicBezTo>
                      <a:pt x="217" y="144"/>
                      <a:pt x="198" y="180"/>
                      <a:pt x="169" y="200"/>
                    </a:cubicBezTo>
                    <a:cubicBezTo>
                      <a:pt x="167" y="201"/>
                      <a:pt x="165" y="201"/>
                      <a:pt x="163" y="199"/>
                    </a:cubicBezTo>
                    <a:cubicBezTo>
                      <a:pt x="162" y="197"/>
                      <a:pt x="163" y="195"/>
                      <a:pt x="164" y="193"/>
                    </a:cubicBezTo>
                    <a:cubicBezTo>
                      <a:pt x="191" y="175"/>
                      <a:pt x="209" y="141"/>
                      <a:pt x="209" y="108"/>
                    </a:cubicBezTo>
                    <a:cubicBezTo>
                      <a:pt x="209" y="53"/>
                      <a:pt x="164" y="8"/>
                      <a:pt x="109" y="8"/>
                    </a:cubicBezTo>
                    <a:cubicBezTo>
                      <a:pt x="53" y="8"/>
                      <a:pt x="8" y="53"/>
                      <a:pt x="8" y="108"/>
                    </a:cubicBezTo>
                    <a:cubicBezTo>
                      <a:pt x="8" y="163"/>
                      <a:pt x="53" y="208"/>
                      <a:pt x="109" y="208"/>
                    </a:cubicBezTo>
                    <a:cubicBezTo>
                      <a:pt x="112" y="208"/>
                      <a:pt x="116" y="208"/>
                      <a:pt x="120" y="207"/>
                    </a:cubicBezTo>
                    <a:cubicBezTo>
                      <a:pt x="122" y="207"/>
                      <a:pt x="124" y="209"/>
                      <a:pt x="124" y="211"/>
                    </a:cubicBezTo>
                    <a:cubicBezTo>
                      <a:pt x="124" y="213"/>
                      <a:pt x="123" y="215"/>
                      <a:pt x="121" y="215"/>
                    </a:cubicBezTo>
                    <a:cubicBezTo>
                      <a:pt x="117" y="216"/>
                      <a:pt x="113" y="216"/>
                      <a:pt x="109" y="2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7" name="Freeform 827">
                <a:extLst>
                  <a:ext uri="{FF2B5EF4-FFF2-40B4-BE49-F238E27FC236}">
                    <a16:creationId xmlns:a16="http://schemas.microsoft.com/office/drawing/2014/main" id="{65D4D1B3-1585-D04A-ADC4-298E90252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2089" y="1590675"/>
                <a:ext cx="155575" cy="203200"/>
              </a:xfrm>
              <a:custGeom>
                <a:avLst/>
                <a:gdLst>
                  <a:gd name="T0" fmla="*/ 5 w 49"/>
                  <a:gd name="T1" fmla="*/ 64 h 64"/>
                  <a:gd name="T2" fmla="*/ 1 w 49"/>
                  <a:gd name="T3" fmla="*/ 62 h 64"/>
                  <a:gd name="T4" fmla="*/ 2 w 49"/>
                  <a:gd name="T5" fmla="*/ 57 h 64"/>
                  <a:gd name="T6" fmla="*/ 38 w 49"/>
                  <a:gd name="T7" fmla="*/ 34 h 64"/>
                  <a:gd name="T8" fmla="*/ 14 w 49"/>
                  <a:gd name="T9" fmla="*/ 7 h 64"/>
                  <a:gd name="T10" fmla="*/ 14 w 49"/>
                  <a:gd name="T11" fmla="*/ 1 h 64"/>
                  <a:gd name="T12" fmla="*/ 20 w 49"/>
                  <a:gd name="T13" fmla="*/ 1 h 64"/>
                  <a:gd name="T14" fmla="*/ 48 w 49"/>
                  <a:gd name="T15" fmla="*/ 33 h 64"/>
                  <a:gd name="T16" fmla="*/ 49 w 49"/>
                  <a:gd name="T17" fmla="*/ 36 h 64"/>
                  <a:gd name="T18" fmla="*/ 47 w 49"/>
                  <a:gd name="T19" fmla="*/ 39 h 64"/>
                  <a:gd name="T20" fmla="*/ 7 w 49"/>
                  <a:gd name="T21" fmla="*/ 63 h 64"/>
                  <a:gd name="T22" fmla="*/ 5 w 49"/>
                  <a:gd name="T2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64">
                    <a:moveTo>
                      <a:pt x="5" y="64"/>
                    </a:moveTo>
                    <a:cubicBezTo>
                      <a:pt x="3" y="64"/>
                      <a:pt x="2" y="63"/>
                      <a:pt x="1" y="62"/>
                    </a:cubicBezTo>
                    <a:cubicBezTo>
                      <a:pt x="0" y="60"/>
                      <a:pt x="1" y="58"/>
                      <a:pt x="2" y="57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5"/>
                      <a:pt x="12" y="2"/>
                      <a:pt x="14" y="1"/>
                    </a:cubicBezTo>
                    <a:cubicBezTo>
                      <a:pt x="16" y="0"/>
                      <a:pt x="18" y="0"/>
                      <a:pt x="20" y="1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4"/>
                      <a:pt x="49" y="35"/>
                      <a:pt x="49" y="36"/>
                    </a:cubicBezTo>
                    <a:cubicBezTo>
                      <a:pt x="48" y="37"/>
                      <a:pt x="48" y="38"/>
                      <a:pt x="47" y="39"/>
                    </a:cubicBezTo>
                    <a:cubicBezTo>
                      <a:pt x="7" y="63"/>
                      <a:pt x="7" y="63"/>
                      <a:pt x="7" y="63"/>
                    </a:cubicBezTo>
                    <a:cubicBezTo>
                      <a:pt x="6" y="64"/>
                      <a:pt x="5" y="64"/>
                      <a:pt x="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0F2CE3E1-1FB8-6E44-86DA-41C982E01360}"/>
                </a:ext>
              </a:extLst>
            </p:cNvPr>
            <p:cNvSpPr txBox="1"/>
            <p:nvPr/>
          </p:nvSpPr>
          <p:spPr>
            <a:xfrm>
              <a:off x="8012331" y="4421776"/>
              <a:ext cx="1963872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Utilisation de </a:t>
              </a: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linQ</a:t>
              </a:r>
              <a:endParaRPr lang="fr-FR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33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04895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Le Lien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82E4D1E5-4791-5544-AD42-02FF2F98FC23}"/>
              </a:ext>
            </a:extLst>
          </p:cNvPr>
          <p:cNvGrpSpPr/>
          <p:nvPr/>
        </p:nvGrpSpPr>
        <p:grpSpPr>
          <a:xfrm>
            <a:off x="2848183" y="3026313"/>
            <a:ext cx="6495634" cy="805375"/>
            <a:chOff x="1962291" y="3137808"/>
            <a:chExt cx="6495634" cy="805375"/>
          </a:xfrm>
        </p:grpSpPr>
        <p:grpSp>
          <p:nvGrpSpPr>
            <p:cNvPr id="22" name="Group 2341">
              <a:extLst>
                <a:ext uri="{FF2B5EF4-FFF2-40B4-BE49-F238E27FC236}">
                  <a16:creationId xmlns:a16="http://schemas.microsoft.com/office/drawing/2014/main" id="{527C0DE0-4A35-8A49-8C51-3940F58ED087}"/>
                </a:ext>
              </a:extLst>
            </p:cNvPr>
            <p:cNvGrpSpPr/>
            <p:nvPr/>
          </p:nvGrpSpPr>
          <p:grpSpPr>
            <a:xfrm>
              <a:off x="1962291" y="3137808"/>
              <a:ext cx="970479" cy="805375"/>
              <a:chOff x="3579812" y="1095375"/>
              <a:chExt cx="765176" cy="635000"/>
            </a:xfrm>
            <a:solidFill>
              <a:schemeClr val="accent1"/>
            </a:solidFill>
          </p:grpSpPr>
          <p:sp>
            <p:nvSpPr>
              <p:cNvPr id="23" name="Freeform 902">
                <a:extLst>
                  <a:ext uri="{FF2B5EF4-FFF2-40B4-BE49-F238E27FC236}">
                    <a16:creationId xmlns:a16="http://schemas.microsoft.com/office/drawing/2014/main" id="{017A805C-5583-6442-B7D2-39F7C4870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2400" y="1425575"/>
                <a:ext cx="25400" cy="304800"/>
              </a:xfrm>
              <a:custGeom>
                <a:avLst/>
                <a:gdLst>
                  <a:gd name="T0" fmla="*/ 4 w 8"/>
                  <a:gd name="T1" fmla="*/ 96 h 96"/>
                  <a:gd name="T2" fmla="*/ 0 w 8"/>
                  <a:gd name="T3" fmla="*/ 92 h 96"/>
                  <a:gd name="T4" fmla="*/ 0 w 8"/>
                  <a:gd name="T5" fmla="*/ 4 h 96"/>
                  <a:gd name="T6" fmla="*/ 4 w 8"/>
                  <a:gd name="T7" fmla="*/ 0 h 96"/>
                  <a:gd name="T8" fmla="*/ 8 w 8"/>
                  <a:gd name="T9" fmla="*/ 4 h 96"/>
                  <a:gd name="T10" fmla="*/ 8 w 8"/>
                  <a:gd name="T11" fmla="*/ 92 h 96"/>
                  <a:gd name="T12" fmla="*/ 4 w 8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96">
                    <a:moveTo>
                      <a:pt x="4" y="96"/>
                    </a:moveTo>
                    <a:cubicBezTo>
                      <a:pt x="2" y="96"/>
                      <a:pt x="0" y="94"/>
                      <a:pt x="0" y="9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8" y="94"/>
                      <a:pt x="6" y="96"/>
                      <a:pt x="4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5" name="Freeform 903">
                <a:extLst>
                  <a:ext uri="{FF2B5EF4-FFF2-40B4-BE49-F238E27FC236}">
                    <a16:creationId xmlns:a16="http://schemas.microsoft.com/office/drawing/2014/main" id="{BCCE0A56-E30C-0D48-8D90-DA400FA20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0800" y="1425575"/>
                <a:ext cx="228600" cy="127000"/>
              </a:xfrm>
              <a:custGeom>
                <a:avLst/>
                <a:gdLst>
                  <a:gd name="T0" fmla="*/ 68 w 72"/>
                  <a:gd name="T1" fmla="*/ 40 h 40"/>
                  <a:gd name="T2" fmla="*/ 65 w 72"/>
                  <a:gd name="T3" fmla="*/ 39 h 40"/>
                  <a:gd name="T4" fmla="*/ 36 w 72"/>
                  <a:gd name="T5" fmla="*/ 10 h 40"/>
                  <a:gd name="T6" fmla="*/ 7 w 72"/>
                  <a:gd name="T7" fmla="*/ 39 h 40"/>
                  <a:gd name="T8" fmla="*/ 1 w 72"/>
                  <a:gd name="T9" fmla="*/ 39 h 40"/>
                  <a:gd name="T10" fmla="*/ 1 w 72"/>
                  <a:gd name="T11" fmla="*/ 33 h 40"/>
                  <a:gd name="T12" fmla="*/ 33 w 72"/>
                  <a:gd name="T13" fmla="*/ 1 h 40"/>
                  <a:gd name="T14" fmla="*/ 39 w 72"/>
                  <a:gd name="T15" fmla="*/ 1 h 40"/>
                  <a:gd name="T16" fmla="*/ 71 w 72"/>
                  <a:gd name="T17" fmla="*/ 33 h 40"/>
                  <a:gd name="T18" fmla="*/ 71 w 72"/>
                  <a:gd name="T19" fmla="*/ 39 h 40"/>
                  <a:gd name="T20" fmla="*/ 68 w 72"/>
                  <a:gd name="T2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40">
                    <a:moveTo>
                      <a:pt x="68" y="40"/>
                    </a:moveTo>
                    <a:cubicBezTo>
                      <a:pt x="67" y="40"/>
                      <a:pt x="66" y="40"/>
                      <a:pt x="65" y="39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5" y="40"/>
                      <a:pt x="3" y="40"/>
                      <a:pt x="1" y="39"/>
                    </a:cubicBezTo>
                    <a:cubicBezTo>
                      <a:pt x="0" y="37"/>
                      <a:pt x="0" y="35"/>
                      <a:pt x="1" y="33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5" y="0"/>
                      <a:pt x="37" y="0"/>
                      <a:pt x="39" y="1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2" y="35"/>
                      <a:pt x="72" y="37"/>
                      <a:pt x="71" y="39"/>
                    </a:cubicBezTo>
                    <a:cubicBezTo>
                      <a:pt x="70" y="40"/>
                      <a:pt x="69" y="40"/>
                      <a:pt x="68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6" name="Freeform 904">
                <a:extLst>
                  <a:ext uri="{FF2B5EF4-FFF2-40B4-BE49-F238E27FC236}">
                    <a16:creationId xmlns:a16="http://schemas.microsoft.com/office/drawing/2014/main" id="{8FD85623-5C8D-9049-A57A-07EB981482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812" y="1095375"/>
                <a:ext cx="765176" cy="558800"/>
              </a:xfrm>
              <a:custGeom>
                <a:avLst/>
                <a:gdLst>
                  <a:gd name="T0" fmla="*/ 178 w 240"/>
                  <a:gd name="T1" fmla="*/ 176 h 176"/>
                  <a:gd name="T2" fmla="*/ 152 w 240"/>
                  <a:gd name="T3" fmla="*/ 176 h 176"/>
                  <a:gd name="T4" fmla="*/ 148 w 240"/>
                  <a:gd name="T5" fmla="*/ 172 h 176"/>
                  <a:gd name="T6" fmla="*/ 152 w 240"/>
                  <a:gd name="T7" fmla="*/ 168 h 176"/>
                  <a:gd name="T8" fmla="*/ 178 w 240"/>
                  <a:gd name="T9" fmla="*/ 168 h 176"/>
                  <a:gd name="T10" fmla="*/ 232 w 240"/>
                  <a:gd name="T11" fmla="*/ 111 h 176"/>
                  <a:gd name="T12" fmla="*/ 174 w 240"/>
                  <a:gd name="T13" fmla="*/ 54 h 176"/>
                  <a:gd name="T14" fmla="*/ 171 w 240"/>
                  <a:gd name="T15" fmla="*/ 54 h 176"/>
                  <a:gd name="T16" fmla="*/ 166 w 240"/>
                  <a:gd name="T17" fmla="*/ 51 h 176"/>
                  <a:gd name="T18" fmla="*/ 105 w 240"/>
                  <a:gd name="T19" fmla="*/ 8 h 176"/>
                  <a:gd name="T20" fmla="*/ 39 w 240"/>
                  <a:gd name="T21" fmla="*/ 73 h 176"/>
                  <a:gd name="T22" fmla="*/ 40 w 240"/>
                  <a:gd name="T23" fmla="*/ 82 h 176"/>
                  <a:gd name="T24" fmla="*/ 37 w 240"/>
                  <a:gd name="T25" fmla="*/ 87 h 176"/>
                  <a:gd name="T26" fmla="*/ 8 w 240"/>
                  <a:gd name="T27" fmla="*/ 126 h 176"/>
                  <a:gd name="T28" fmla="*/ 50 w 240"/>
                  <a:gd name="T29" fmla="*/ 168 h 176"/>
                  <a:gd name="T30" fmla="*/ 96 w 240"/>
                  <a:gd name="T31" fmla="*/ 168 h 176"/>
                  <a:gd name="T32" fmla="*/ 100 w 240"/>
                  <a:gd name="T33" fmla="*/ 172 h 176"/>
                  <a:gd name="T34" fmla="*/ 96 w 240"/>
                  <a:gd name="T35" fmla="*/ 176 h 176"/>
                  <a:gd name="T36" fmla="*/ 50 w 240"/>
                  <a:gd name="T37" fmla="*/ 176 h 176"/>
                  <a:gd name="T38" fmla="*/ 0 w 240"/>
                  <a:gd name="T39" fmla="*/ 126 h 176"/>
                  <a:gd name="T40" fmla="*/ 31 w 240"/>
                  <a:gd name="T41" fmla="*/ 80 h 176"/>
                  <a:gd name="T42" fmla="*/ 31 w 240"/>
                  <a:gd name="T43" fmla="*/ 73 h 176"/>
                  <a:gd name="T44" fmla="*/ 105 w 240"/>
                  <a:gd name="T45" fmla="*/ 0 h 176"/>
                  <a:gd name="T46" fmla="*/ 173 w 240"/>
                  <a:gd name="T47" fmla="*/ 46 h 176"/>
                  <a:gd name="T48" fmla="*/ 174 w 240"/>
                  <a:gd name="T49" fmla="*/ 46 h 176"/>
                  <a:gd name="T50" fmla="*/ 240 w 240"/>
                  <a:gd name="T51" fmla="*/ 111 h 176"/>
                  <a:gd name="T52" fmla="*/ 178 w 240"/>
                  <a:gd name="T53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0" h="176">
                    <a:moveTo>
                      <a:pt x="178" y="176"/>
                    </a:moveTo>
                    <a:cubicBezTo>
                      <a:pt x="152" y="176"/>
                      <a:pt x="152" y="176"/>
                      <a:pt x="152" y="176"/>
                    </a:cubicBezTo>
                    <a:cubicBezTo>
                      <a:pt x="150" y="176"/>
                      <a:pt x="148" y="174"/>
                      <a:pt x="148" y="172"/>
                    </a:cubicBezTo>
                    <a:cubicBezTo>
                      <a:pt x="148" y="170"/>
                      <a:pt x="150" y="168"/>
                      <a:pt x="152" y="168"/>
                    </a:cubicBezTo>
                    <a:cubicBezTo>
                      <a:pt x="178" y="168"/>
                      <a:pt x="178" y="168"/>
                      <a:pt x="178" y="168"/>
                    </a:cubicBezTo>
                    <a:cubicBezTo>
                      <a:pt x="212" y="168"/>
                      <a:pt x="232" y="139"/>
                      <a:pt x="232" y="111"/>
                    </a:cubicBezTo>
                    <a:cubicBezTo>
                      <a:pt x="232" y="79"/>
                      <a:pt x="206" y="54"/>
                      <a:pt x="174" y="54"/>
                    </a:cubicBezTo>
                    <a:cubicBezTo>
                      <a:pt x="173" y="54"/>
                      <a:pt x="172" y="54"/>
                      <a:pt x="171" y="54"/>
                    </a:cubicBezTo>
                    <a:cubicBezTo>
                      <a:pt x="169" y="54"/>
                      <a:pt x="167" y="53"/>
                      <a:pt x="166" y="51"/>
                    </a:cubicBezTo>
                    <a:cubicBezTo>
                      <a:pt x="157" y="25"/>
                      <a:pt x="132" y="8"/>
                      <a:pt x="105" y="8"/>
                    </a:cubicBezTo>
                    <a:cubicBezTo>
                      <a:pt x="68" y="8"/>
                      <a:pt x="39" y="37"/>
                      <a:pt x="39" y="73"/>
                    </a:cubicBezTo>
                    <a:cubicBezTo>
                      <a:pt x="39" y="76"/>
                      <a:pt x="39" y="79"/>
                      <a:pt x="40" y="82"/>
                    </a:cubicBezTo>
                    <a:cubicBezTo>
                      <a:pt x="40" y="84"/>
                      <a:pt x="39" y="86"/>
                      <a:pt x="37" y="87"/>
                    </a:cubicBezTo>
                    <a:cubicBezTo>
                      <a:pt x="20" y="92"/>
                      <a:pt x="8" y="108"/>
                      <a:pt x="8" y="126"/>
                    </a:cubicBezTo>
                    <a:cubicBezTo>
                      <a:pt x="8" y="149"/>
                      <a:pt x="27" y="168"/>
                      <a:pt x="50" y="168"/>
                    </a:cubicBezTo>
                    <a:cubicBezTo>
                      <a:pt x="96" y="168"/>
                      <a:pt x="96" y="168"/>
                      <a:pt x="96" y="168"/>
                    </a:cubicBezTo>
                    <a:cubicBezTo>
                      <a:pt x="98" y="168"/>
                      <a:pt x="100" y="170"/>
                      <a:pt x="100" y="172"/>
                    </a:cubicBezTo>
                    <a:cubicBezTo>
                      <a:pt x="100" y="174"/>
                      <a:pt x="98" y="176"/>
                      <a:pt x="96" y="176"/>
                    </a:cubicBezTo>
                    <a:cubicBezTo>
                      <a:pt x="50" y="176"/>
                      <a:pt x="50" y="176"/>
                      <a:pt x="50" y="176"/>
                    </a:cubicBezTo>
                    <a:cubicBezTo>
                      <a:pt x="23" y="176"/>
                      <a:pt x="0" y="154"/>
                      <a:pt x="0" y="126"/>
                    </a:cubicBezTo>
                    <a:cubicBezTo>
                      <a:pt x="0" y="106"/>
                      <a:pt x="12" y="88"/>
                      <a:pt x="31" y="80"/>
                    </a:cubicBezTo>
                    <a:cubicBezTo>
                      <a:pt x="31" y="78"/>
                      <a:pt x="31" y="75"/>
                      <a:pt x="31" y="73"/>
                    </a:cubicBezTo>
                    <a:cubicBezTo>
                      <a:pt x="31" y="33"/>
                      <a:pt x="64" y="0"/>
                      <a:pt x="105" y="0"/>
                    </a:cubicBezTo>
                    <a:cubicBezTo>
                      <a:pt x="135" y="0"/>
                      <a:pt x="162" y="18"/>
                      <a:pt x="173" y="46"/>
                    </a:cubicBezTo>
                    <a:cubicBezTo>
                      <a:pt x="173" y="46"/>
                      <a:pt x="174" y="46"/>
                      <a:pt x="174" y="46"/>
                    </a:cubicBezTo>
                    <a:cubicBezTo>
                      <a:pt x="210" y="46"/>
                      <a:pt x="240" y="75"/>
                      <a:pt x="240" y="111"/>
                    </a:cubicBezTo>
                    <a:cubicBezTo>
                      <a:pt x="240" y="143"/>
                      <a:pt x="217" y="176"/>
                      <a:pt x="178" y="1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12D50669-842F-DD45-9A63-71E35162E216}"/>
                </a:ext>
              </a:extLst>
            </p:cNvPr>
            <p:cNvSpPr txBox="1"/>
            <p:nvPr/>
          </p:nvSpPr>
          <p:spPr>
            <a:xfrm>
              <a:off x="3713356" y="3338081"/>
              <a:ext cx="4744569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https://</a:t>
              </a: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github.com</a:t>
              </a: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/</a:t>
              </a: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JeremyGfeller</a:t>
              </a: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/MAW_1.1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79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A3285-AE42-5144-910B-A039B2C37734}"/>
              </a:ext>
            </a:extLst>
          </p:cNvPr>
          <p:cNvSpPr txBox="1">
            <a:spLocks/>
          </p:cNvSpPr>
          <p:nvPr/>
        </p:nvSpPr>
        <p:spPr>
          <a:xfrm>
            <a:off x="3449376" y="2986359"/>
            <a:ext cx="5293248" cy="8852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Des </a:t>
            </a:r>
            <a:r>
              <a:rPr lang="fr-FR" sz="6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9867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78522D7-325B-9D44-8C97-714C64EED5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A666B9-1F8A-1A44-9B26-888161222ED7}"/>
              </a:ext>
            </a:extLst>
          </p:cNvPr>
          <p:cNvSpPr txBox="1"/>
          <p:nvPr/>
        </p:nvSpPr>
        <p:spPr>
          <a:xfrm>
            <a:off x="1527717" y="1940312"/>
            <a:ext cx="7872761" cy="442582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 contexte du client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Les objectifs du groupe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L’application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L’architecture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Les technologies au début du projet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Les technologies en fin de projet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Les difficultés rencontrées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 travail de groupe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Les améliorations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5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675312" cy="701731"/>
          </a:xfrm>
        </p:spPr>
        <p:txBody>
          <a:bodyPr/>
          <a:lstStyle/>
          <a:p>
            <a:r>
              <a:rPr lang="fr-CH" dirty="0"/>
              <a:t>Le contexte du </a:t>
            </a:r>
            <a:r>
              <a:rPr lang="fr-CH" dirty="0">
                <a:solidFill>
                  <a:schemeClr val="accent1"/>
                </a:solidFill>
              </a:rPr>
              <a:t>client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A868E807-B9B4-494A-84CA-5EC35B54CCE6}"/>
              </a:ext>
            </a:extLst>
          </p:cNvPr>
          <p:cNvGrpSpPr/>
          <p:nvPr/>
        </p:nvGrpSpPr>
        <p:grpSpPr>
          <a:xfrm>
            <a:off x="1407473" y="4703925"/>
            <a:ext cx="4554305" cy="788400"/>
            <a:chOff x="1292958" y="2244019"/>
            <a:chExt cx="4554305" cy="788400"/>
          </a:xfrm>
        </p:grpSpPr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54E789AB-658A-0C4D-A94F-6BC57D5DF461}"/>
                </a:ext>
              </a:extLst>
            </p:cNvPr>
            <p:cNvSpPr txBox="1"/>
            <p:nvPr/>
          </p:nvSpPr>
          <p:spPr>
            <a:xfrm>
              <a:off x="2505386" y="2419763"/>
              <a:ext cx="3341877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Demande faite via Google Docs</a:t>
              </a:r>
            </a:p>
          </p:txBody>
        </p:sp>
        <p:grpSp>
          <p:nvGrpSpPr>
            <p:cNvPr id="34" name="Group 2331">
              <a:extLst>
                <a:ext uri="{FF2B5EF4-FFF2-40B4-BE49-F238E27FC236}">
                  <a16:creationId xmlns:a16="http://schemas.microsoft.com/office/drawing/2014/main" id="{9C8E6550-F49E-8441-BB97-A5DF8F60534F}"/>
                </a:ext>
              </a:extLst>
            </p:cNvPr>
            <p:cNvGrpSpPr/>
            <p:nvPr/>
          </p:nvGrpSpPr>
          <p:grpSpPr>
            <a:xfrm>
              <a:off x="1292958" y="2244019"/>
              <a:ext cx="789910" cy="788400"/>
              <a:chOff x="4981576" y="3830638"/>
              <a:chExt cx="765176" cy="763588"/>
            </a:xfrm>
            <a:solidFill>
              <a:schemeClr val="accent1"/>
            </a:solidFill>
          </p:grpSpPr>
          <p:sp>
            <p:nvSpPr>
              <p:cNvPr id="35" name="Freeform 871">
                <a:extLst>
                  <a:ext uri="{FF2B5EF4-FFF2-40B4-BE49-F238E27FC236}">
                    <a16:creationId xmlns:a16="http://schemas.microsoft.com/office/drawing/2014/main" id="{0794FB07-5A74-594F-B634-BDF8DCDCE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6" y="4335463"/>
                <a:ext cx="765176" cy="258763"/>
              </a:xfrm>
              <a:custGeom>
                <a:avLst/>
                <a:gdLst>
                  <a:gd name="T0" fmla="*/ 228 w 240"/>
                  <a:gd name="T1" fmla="*/ 81 h 81"/>
                  <a:gd name="T2" fmla="*/ 12 w 240"/>
                  <a:gd name="T3" fmla="*/ 81 h 81"/>
                  <a:gd name="T4" fmla="*/ 0 w 240"/>
                  <a:gd name="T5" fmla="*/ 69 h 81"/>
                  <a:gd name="T6" fmla="*/ 0 w 240"/>
                  <a:gd name="T7" fmla="*/ 53 h 81"/>
                  <a:gd name="T8" fmla="*/ 2 w 240"/>
                  <a:gd name="T9" fmla="*/ 49 h 81"/>
                  <a:gd name="T10" fmla="*/ 90 w 240"/>
                  <a:gd name="T11" fmla="*/ 1 h 81"/>
                  <a:gd name="T12" fmla="*/ 96 w 240"/>
                  <a:gd name="T13" fmla="*/ 3 h 81"/>
                  <a:gd name="T14" fmla="*/ 94 w 240"/>
                  <a:gd name="T15" fmla="*/ 9 h 81"/>
                  <a:gd name="T16" fmla="*/ 8 w 240"/>
                  <a:gd name="T17" fmla="*/ 55 h 81"/>
                  <a:gd name="T18" fmla="*/ 8 w 240"/>
                  <a:gd name="T19" fmla="*/ 69 h 81"/>
                  <a:gd name="T20" fmla="*/ 12 w 240"/>
                  <a:gd name="T21" fmla="*/ 73 h 81"/>
                  <a:gd name="T22" fmla="*/ 228 w 240"/>
                  <a:gd name="T23" fmla="*/ 73 h 81"/>
                  <a:gd name="T24" fmla="*/ 232 w 240"/>
                  <a:gd name="T25" fmla="*/ 69 h 81"/>
                  <a:gd name="T26" fmla="*/ 232 w 240"/>
                  <a:gd name="T27" fmla="*/ 55 h 81"/>
                  <a:gd name="T28" fmla="*/ 146 w 240"/>
                  <a:gd name="T29" fmla="*/ 9 h 81"/>
                  <a:gd name="T30" fmla="*/ 145 w 240"/>
                  <a:gd name="T31" fmla="*/ 3 h 81"/>
                  <a:gd name="T32" fmla="*/ 150 w 240"/>
                  <a:gd name="T33" fmla="*/ 1 h 81"/>
                  <a:gd name="T34" fmla="*/ 238 w 240"/>
                  <a:gd name="T35" fmla="*/ 49 h 81"/>
                  <a:gd name="T36" fmla="*/ 240 w 240"/>
                  <a:gd name="T37" fmla="*/ 53 h 81"/>
                  <a:gd name="T38" fmla="*/ 240 w 240"/>
                  <a:gd name="T39" fmla="*/ 69 h 81"/>
                  <a:gd name="T40" fmla="*/ 228 w 240"/>
                  <a:gd name="T41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" h="81">
                    <a:moveTo>
                      <a:pt x="228" y="81"/>
                    </a:moveTo>
                    <a:cubicBezTo>
                      <a:pt x="12" y="81"/>
                      <a:pt x="12" y="81"/>
                      <a:pt x="12" y="81"/>
                    </a:cubicBezTo>
                    <a:cubicBezTo>
                      <a:pt x="5" y="81"/>
                      <a:pt x="0" y="76"/>
                      <a:pt x="0" y="69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2"/>
                      <a:pt x="1" y="50"/>
                      <a:pt x="2" y="49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92" y="0"/>
                      <a:pt x="94" y="1"/>
                      <a:pt x="96" y="3"/>
                    </a:cubicBezTo>
                    <a:cubicBezTo>
                      <a:pt x="97" y="5"/>
                      <a:pt x="96" y="7"/>
                      <a:pt x="94" y="9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71"/>
                      <a:pt x="10" y="73"/>
                      <a:pt x="12" y="73"/>
                    </a:cubicBezTo>
                    <a:cubicBezTo>
                      <a:pt x="228" y="73"/>
                      <a:pt x="228" y="73"/>
                      <a:pt x="228" y="73"/>
                    </a:cubicBezTo>
                    <a:cubicBezTo>
                      <a:pt x="230" y="73"/>
                      <a:pt x="232" y="71"/>
                      <a:pt x="232" y="69"/>
                    </a:cubicBezTo>
                    <a:cubicBezTo>
                      <a:pt x="232" y="55"/>
                      <a:pt x="232" y="55"/>
                      <a:pt x="232" y="55"/>
                    </a:cubicBezTo>
                    <a:cubicBezTo>
                      <a:pt x="146" y="9"/>
                      <a:pt x="146" y="9"/>
                      <a:pt x="146" y="9"/>
                    </a:cubicBezTo>
                    <a:cubicBezTo>
                      <a:pt x="144" y="7"/>
                      <a:pt x="144" y="5"/>
                      <a:pt x="145" y="3"/>
                    </a:cubicBezTo>
                    <a:cubicBezTo>
                      <a:pt x="146" y="1"/>
                      <a:pt x="148" y="0"/>
                      <a:pt x="150" y="1"/>
                    </a:cubicBezTo>
                    <a:cubicBezTo>
                      <a:pt x="238" y="49"/>
                      <a:pt x="238" y="49"/>
                      <a:pt x="238" y="49"/>
                    </a:cubicBezTo>
                    <a:cubicBezTo>
                      <a:pt x="239" y="50"/>
                      <a:pt x="240" y="52"/>
                      <a:pt x="240" y="53"/>
                    </a:cubicBezTo>
                    <a:cubicBezTo>
                      <a:pt x="240" y="69"/>
                      <a:pt x="240" y="69"/>
                      <a:pt x="240" y="69"/>
                    </a:cubicBezTo>
                    <a:cubicBezTo>
                      <a:pt x="240" y="76"/>
                      <a:pt x="235" y="81"/>
                      <a:pt x="228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" name="Freeform 872">
                <a:extLst>
                  <a:ext uri="{FF2B5EF4-FFF2-40B4-BE49-F238E27FC236}">
                    <a16:creationId xmlns:a16="http://schemas.microsoft.com/office/drawing/2014/main" id="{12AE2ABE-6288-0F47-91D1-A916CDD0E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0964" y="3830638"/>
                <a:ext cx="407988" cy="536575"/>
              </a:xfrm>
              <a:custGeom>
                <a:avLst/>
                <a:gdLst>
                  <a:gd name="T0" fmla="*/ 92 w 128"/>
                  <a:gd name="T1" fmla="*/ 168 h 169"/>
                  <a:gd name="T2" fmla="*/ 89 w 128"/>
                  <a:gd name="T3" fmla="*/ 166 h 169"/>
                  <a:gd name="T4" fmla="*/ 90 w 128"/>
                  <a:gd name="T5" fmla="*/ 161 h 169"/>
                  <a:gd name="T6" fmla="*/ 120 w 128"/>
                  <a:gd name="T7" fmla="*/ 95 h 169"/>
                  <a:gd name="T8" fmla="*/ 120 w 128"/>
                  <a:gd name="T9" fmla="*/ 50 h 169"/>
                  <a:gd name="T10" fmla="*/ 64 w 128"/>
                  <a:gd name="T11" fmla="*/ 8 h 169"/>
                  <a:gd name="T12" fmla="*/ 64 w 128"/>
                  <a:gd name="T13" fmla="*/ 8 h 169"/>
                  <a:gd name="T14" fmla="*/ 8 w 128"/>
                  <a:gd name="T15" fmla="*/ 50 h 169"/>
                  <a:gd name="T16" fmla="*/ 8 w 128"/>
                  <a:gd name="T17" fmla="*/ 95 h 169"/>
                  <a:gd name="T18" fmla="*/ 38 w 128"/>
                  <a:gd name="T19" fmla="*/ 161 h 169"/>
                  <a:gd name="T20" fmla="*/ 39 w 128"/>
                  <a:gd name="T21" fmla="*/ 166 h 169"/>
                  <a:gd name="T22" fmla="*/ 34 w 128"/>
                  <a:gd name="T23" fmla="*/ 167 h 169"/>
                  <a:gd name="T24" fmla="*/ 0 w 128"/>
                  <a:gd name="T25" fmla="*/ 95 h 169"/>
                  <a:gd name="T26" fmla="*/ 0 w 128"/>
                  <a:gd name="T27" fmla="*/ 50 h 169"/>
                  <a:gd name="T28" fmla="*/ 0 w 128"/>
                  <a:gd name="T29" fmla="*/ 49 h 169"/>
                  <a:gd name="T30" fmla="*/ 64 w 128"/>
                  <a:gd name="T31" fmla="*/ 0 h 169"/>
                  <a:gd name="T32" fmla="*/ 64 w 128"/>
                  <a:gd name="T33" fmla="*/ 0 h 169"/>
                  <a:gd name="T34" fmla="*/ 128 w 128"/>
                  <a:gd name="T35" fmla="*/ 49 h 169"/>
                  <a:gd name="T36" fmla="*/ 128 w 128"/>
                  <a:gd name="T37" fmla="*/ 50 h 169"/>
                  <a:gd name="T38" fmla="*/ 128 w 128"/>
                  <a:gd name="T39" fmla="*/ 95 h 169"/>
                  <a:gd name="T40" fmla="*/ 94 w 128"/>
                  <a:gd name="T41" fmla="*/ 167 h 169"/>
                  <a:gd name="T42" fmla="*/ 92 w 128"/>
                  <a:gd name="T43" fmla="*/ 16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8" h="169">
                    <a:moveTo>
                      <a:pt x="92" y="168"/>
                    </a:moveTo>
                    <a:cubicBezTo>
                      <a:pt x="91" y="168"/>
                      <a:pt x="89" y="167"/>
                      <a:pt x="89" y="166"/>
                    </a:cubicBezTo>
                    <a:cubicBezTo>
                      <a:pt x="88" y="164"/>
                      <a:pt x="88" y="162"/>
                      <a:pt x="90" y="161"/>
                    </a:cubicBezTo>
                    <a:cubicBezTo>
                      <a:pt x="120" y="143"/>
                      <a:pt x="120" y="96"/>
                      <a:pt x="120" y="95"/>
                    </a:cubicBezTo>
                    <a:cubicBezTo>
                      <a:pt x="120" y="50"/>
                      <a:pt x="120" y="50"/>
                      <a:pt x="120" y="50"/>
                    </a:cubicBezTo>
                    <a:cubicBezTo>
                      <a:pt x="116" y="25"/>
                      <a:pt x="87" y="8"/>
                      <a:pt x="64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41" y="8"/>
                      <a:pt x="12" y="25"/>
                      <a:pt x="8" y="50"/>
                    </a:cubicBezTo>
                    <a:cubicBezTo>
                      <a:pt x="8" y="95"/>
                      <a:pt x="8" y="95"/>
                      <a:pt x="8" y="95"/>
                    </a:cubicBezTo>
                    <a:cubicBezTo>
                      <a:pt x="8" y="96"/>
                      <a:pt x="8" y="142"/>
                      <a:pt x="38" y="161"/>
                    </a:cubicBezTo>
                    <a:cubicBezTo>
                      <a:pt x="40" y="162"/>
                      <a:pt x="41" y="164"/>
                      <a:pt x="39" y="166"/>
                    </a:cubicBezTo>
                    <a:cubicBezTo>
                      <a:pt x="38" y="168"/>
                      <a:pt x="36" y="169"/>
                      <a:pt x="34" y="167"/>
                    </a:cubicBezTo>
                    <a:cubicBezTo>
                      <a:pt x="0" y="146"/>
                      <a:pt x="0" y="97"/>
                      <a:pt x="0" y="95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" y="25"/>
                      <a:pt x="30" y="0"/>
                      <a:pt x="6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97" y="0"/>
                      <a:pt x="124" y="25"/>
                      <a:pt x="128" y="49"/>
                    </a:cubicBezTo>
                    <a:cubicBezTo>
                      <a:pt x="128" y="49"/>
                      <a:pt x="128" y="49"/>
                      <a:pt x="128" y="50"/>
                    </a:cubicBezTo>
                    <a:cubicBezTo>
                      <a:pt x="128" y="95"/>
                      <a:pt x="128" y="95"/>
                      <a:pt x="128" y="95"/>
                    </a:cubicBezTo>
                    <a:cubicBezTo>
                      <a:pt x="128" y="97"/>
                      <a:pt x="128" y="147"/>
                      <a:pt x="94" y="167"/>
                    </a:cubicBezTo>
                    <a:cubicBezTo>
                      <a:pt x="94" y="168"/>
                      <a:pt x="93" y="168"/>
                      <a:pt x="92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F2D635F-A528-0C49-8473-CB8E17CBAD00}"/>
              </a:ext>
            </a:extLst>
          </p:cNvPr>
          <p:cNvGrpSpPr/>
          <p:nvPr/>
        </p:nvGrpSpPr>
        <p:grpSpPr>
          <a:xfrm>
            <a:off x="1407473" y="2153061"/>
            <a:ext cx="3346360" cy="970444"/>
            <a:chOff x="1362868" y="4436008"/>
            <a:chExt cx="3346360" cy="970444"/>
          </a:xfrm>
        </p:grpSpPr>
        <p:grpSp>
          <p:nvGrpSpPr>
            <p:cNvPr id="29" name="Group 2330">
              <a:extLst>
                <a:ext uri="{FF2B5EF4-FFF2-40B4-BE49-F238E27FC236}">
                  <a16:creationId xmlns:a16="http://schemas.microsoft.com/office/drawing/2014/main" id="{B7BB796D-A7DF-684E-B78B-1076B3DB85C5}"/>
                </a:ext>
              </a:extLst>
            </p:cNvPr>
            <p:cNvGrpSpPr/>
            <p:nvPr/>
          </p:nvGrpSpPr>
          <p:grpSpPr>
            <a:xfrm>
              <a:off x="1362868" y="4436008"/>
              <a:ext cx="720000" cy="970444"/>
              <a:chOff x="2279648" y="2430463"/>
              <a:chExt cx="561976" cy="763588"/>
            </a:xfrm>
            <a:solidFill>
              <a:schemeClr val="accent1"/>
            </a:solidFill>
          </p:grpSpPr>
          <p:sp>
            <p:nvSpPr>
              <p:cNvPr id="30" name="Freeform 869">
                <a:extLst>
                  <a:ext uri="{FF2B5EF4-FFF2-40B4-BE49-F238E27FC236}">
                    <a16:creationId xmlns:a16="http://schemas.microsoft.com/office/drawing/2014/main" id="{7129D31D-401C-A54D-A3B8-46454B17F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9648" y="2430463"/>
                <a:ext cx="561976" cy="763588"/>
              </a:xfrm>
              <a:custGeom>
                <a:avLst/>
                <a:gdLst>
                  <a:gd name="T0" fmla="*/ 168 w 176"/>
                  <a:gd name="T1" fmla="*/ 240 h 240"/>
                  <a:gd name="T2" fmla="*/ 8 w 176"/>
                  <a:gd name="T3" fmla="*/ 240 h 240"/>
                  <a:gd name="T4" fmla="*/ 0 w 176"/>
                  <a:gd name="T5" fmla="*/ 232 h 240"/>
                  <a:gd name="T6" fmla="*/ 0 w 176"/>
                  <a:gd name="T7" fmla="*/ 8 h 240"/>
                  <a:gd name="T8" fmla="*/ 8 w 176"/>
                  <a:gd name="T9" fmla="*/ 0 h 240"/>
                  <a:gd name="T10" fmla="*/ 108 w 176"/>
                  <a:gd name="T11" fmla="*/ 0 h 240"/>
                  <a:gd name="T12" fmla="*/ 112 w 176"/>
                  <a:gd name="T13" fmla="*/ 4 h 240"/>
                  <a:gd name="T14" fmla="*/ 108 w 176"/>
                  <a:gd name="T15" fmla="*/ 8 h 240"/>
                  <a:gd name="T16" fmla="*/ 8 w 176"/>
                  <a:gd name="T17" fmla="*/ 8 h 240"/>
                  <a:gd name="T18" fmla="*/ 8 w 176"/>
                  <a:gd name="T19" fmla="*/ 232 h 240"/>
                  <a:gd name="T20" fmla="*/ 168 w 176"/>
                  <a:gd name="T21" fmla="*/ 232 h 240"/>
                  <a:gd name="T22" fmla="*/ 168 w 176"/>
                  <a:gd name="T23" fmla="*/ 68 h 240"/>
                  <a:gd name="T24" fmla="*/ 172 w 176"/>
                  <a:gd name="T25" fmla="*/ 64 h 240"/>
                  <a:gd name="T26" fmla="*/ 176 w 176"/>
                  <a:gd name="T27" fmla="*/ 68 h 240"/>
                  <a:gd name="T28" fmla="*/ 176 w 176"/>
                  <a:gd name="T29" fmla="*/ 232 h 240"/>
                  <a:gd name="T30" fmla="*/ 168 w 176"/>
                  <a:gd name="T31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6" h="240">
                    <a:moveTo>
                      <a:pt x="168" y="240"/>
                    </a:moveTo>
                    <a:cubicBezTo>
                      <a:pt x="8" y="240"/>
                      <a:pt x="8" y="240"/>
                      <a:pt x="8" y="240"/>
                    </a:cubicBezTo>
                    <a:cubicBezTo>
                      <a:pt x="4" y="240"/>
                      <a:pt x="0" y="236"/>
                      <a:pt x="0" y="23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10" y="0"/>
                      <a:pt x="112" y="2"/>
                      <a:pt x="112" y="4"/>
                    </a:cubicBezTo>
                    <a:cubicBezTo>
                      <a:pt x="112" y="6"/>
                      <a:pt x="110" y="8"/>
                      <a:pt x="10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232"/>
                      <a:pt x="8" y="232"/>
                      <a:pt x="8" y="232"/>
                    </a:cubicBezTo>
                    <a:cubicBezTo>
                      <a:pt x="168" y="232"/>
                      <a:pt x="168" y="232"/>
                      <a:pt x="168" y="232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6"/>
                      <a:pt x="170" y="64"/>
                      <a:pt x="172" y="64"/>
                    </a:cubicBezTo>
                    <a:cubicBezTo>
                      <a:pt x="174" y="64"/>
                      <a:pt x="176" y="66"/>
                      <a:pt x="176" y="68"/>
                    </a:cubicBezTo>
                    <a:cubicBezTo>
                      <a:pt x="176" y="232"/>
                      <a:pt x="176" y="232"/>
                      <a:pt x="176" y="232"/>
                    </a:cubicBezTo>
                    <a:cubicBezTo>
                      <a:pt x="176" y="236"/>
                      <a:pt x="172" y="240"/>
                      <a:pt x="168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1" name="Freeform 870">
                <a:extLst>
                  <a:ext uri="{FF2B5EF4-FFF2-40B4-BE49-F238E27FC236}">
                    <a16:creationId xmlns:a16="http://schemas.microsoft.com/office/drawing/2014/main" id="{A66C0778-B35F-1944-805E-33072398FA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11436" y="2430463"/>
                <a:ext cx="230188" cy="228600"/>
              </a:xfrm>
              <a:custGeom>
                <a:avLst/>
                <a:gdLst>
                  <a:gd name="T0" fmla="*/ 68 w 72"/>
                  <a:gd name="T1" fmla="*/ 72 h 72"/>
                  <a:gd name="T2" fmla="*/ 68 w 72"/>
                  <a:gd name="T3" fmla="*/ 72 h 72"/>
                  <a:gd name="T4" fmla="*/ 4 w 72"/>
                  <a:gd name="T5" fmla="*/ 72 h 72"/>
                  <a:gd name="T6" fmla="*/ 0 w 72"/>
                  <a:gd name="T7" fmla="*/ 68 h 72"/>
                  <a:gd name="T8" fmla="*/ 0 w 72"/>
                  <a:gd name="T9" fmla="*/ 4 h 72"/>
                  <a:gd name="T10" fmla="*/ 2 w 72"/>
                  <a:gd name="T11" fmla="*/ 0 h 72"/>
                  <a:gd name="T12" fmla="*/ 7 w 72"/>
                  <a:gd name="T13" fmla="*/ 1 h 72"/>
                  <a:gd name="T14" fmla="*/ 70 w 72"/>
                  <a:gd name="T15" fmla="*/ 65 h 72"/>
                  <a:gd name="T16" fmla="*/ 72 w 72"/>
                  <a:gd name="T17" fmla="*/ 68 h 72"/>
                  <a:gd name="T18" fmla="*/ 68 w 72"/>
                  <a:gd name="T19" fmla="*/ 72 h 72"/>
                  <a:gd name="T20" fmla="*/ 8 w 72"/>
                  <a:gd name="T21" fmla="*/ 64 h 72"/>
                  <a:gd name="T22" fmla="*/ 58 w 72"/>
                  <a:gd name="T23" fmla="*/ 64 h 72"/>
                  <a:gd name="T24" fmla="*/ 8 w 72"/>
                  <a:gd name="T25" fmla="*/ 14 h 72"/>
                  <a:gd name="T26" fmla="*/ 8 w 72"/>
                  <a:gd name="T27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72">
                    <a:moveTo>
                      <a:pt x="68" y="72"/>
                    </a:moveTo>
                    <a:cubicBezTo>
                      <a:pt x="68" y="72"/>
                      <a:pt x="68" y="72"/>
                      <a:pt x="68" y="72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2" y="72"/>
                      <a:pt x="0" y="70"/>
                      <a:pt x="0" y="6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71" y="65"/>
                      <a:pt x="72" y="67"/>
                      <a:pt x="72" y="68"/>
                    </a:cubicBezTo>
                    <a:cubicBezTo>
                      <a:pt x="72" y="70"/>
                      <a:pt x="70" y="72"/>
                      <a:pt x="68" y="72"/>
                    </a:cubicBezTo>
                    <a:close/>
                    <a:moveTo>
                      <a:pt x="8" y="64"/>
                    </a:moveTo>
                    <a:cubicBezTo>
                      <a:pt x="58" y="64"/>
                      <a:pt x="58" y="64"/>
                      <a:pt x="58" y="64"/>
                    </a:cubicBezTo>
                    <a:cubicBezTo>
                      <a:pt x="8" y="14"/>
                      <a:pt x="8" y="14"/>
                      <a:pt x="8" y="14"/>
                    </a:cubicBezTo>
                    <a:lnTo>
                      <a:pt x="8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AB66E0F9-BA34-8446-84FF-0A47342F69AC}"/>
                </a:ext>
              </a:extLst>
            </p:cNvPr>
            <p:cNvSpPr txBox="1"/>
            <p:nvPr/>
          </p:nvSpPr>
          <p:spPr>
            <a:xfrm>
              <a:off x="2498751" y="4702708"/>
              <a:ext cx="2210477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Trier 10’000 fichiers</a:t>
              </a: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9BC00B95-5CC0-964A-AC38-5EE45951370A}"/>
              </a:ext>
            </a:extLst>
          </p:cNvPr>
          <p:cNvGrpSpPr/>
          <p:nvPr/>
        </p:nvGrpSpPr>
        <p:grpSpPr>
          <a:xfrm>
            <a:off x="7398021" y="4730951"/>
            <a:ext cx="3578097" cy="745658"/>
            <a:chOff x="7398021" y="4730951"/>
            <a:chExt cx="3578097" cy="745658"/>
          </a:xfrm>
        </p:grpSpPr>
        <p:sp>
          <p:nvSpPr>
            <p:cNvPr id="48" name="Freeform 1459">
              <a:extLst>
                <a:ext uri="{FF2B5EF4-FFF2-40B4-BE49-F238E27FC236}">
                  <a16:creationId xmlns:a16="http://schemas.microsoft.com/office/drawing/2014/main" id="{BD49DA31-CDC0-C14D-88E1-A13662523E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8021" y="4730951"/>
              <a:ext cx="748766" cy="745658"/>
            </a:xfrm>
            <a:custGeom>
              <a:avLst/>
              <a:gdLst>
                <a:gd name="T0" fmla="*/ 136 w 240"/>
                <a:gd name="T1" fmla="*/ 240 h 240"/>
                <a:gd name="T2" fmla="*/ 136 w 240"/>
                <a:gd name="T3" fmla="*/ 240 h 240"/>
                <a:gd name="T4" fmla="*/ 132 w 240"/>
                <a:gd name="T5" fmla="*/ 237 h 240"/>
                <a:gd name="T6" fmla="*/ 105 w 240"/>
                <a:gd name="T7" fmla="*/ 135 h 240"/>
                <a:gd name="T8" fmla="*/ 3 w 240"/>
                <a:gd name="T9" fmla="*/ 108 h 240"/>
                <a:gd name="T10" fmla="*/ 0 w 240"/>
                <a:gd name="T11" fmla="*/ 104 h 240"/>
                <a:gd name="T12" fmla="*/ 2 w 240"/>
                <a:gd name="T13" fmla="*/ 100 h 240"/>
                <a:gd name="T14" fmla="*/ 234 w 240"/>
                <a:gd name="T15" fmla="*/ 0 h 240"/>
                <a:gd name="T16" fmla="*/ 239 w 240"/>
                <a:gd name="T17" fmla="*/ 1 h 240"/>
                <a:gd name="T18" fmla="*/ 240 w 240"/>
                <a:gd name="T19" fmla="*/ 6 h 240"/>
                <a:gd name="T20" fmla="*/ 140 w 240"/>
                <a:gd name="T21" fmla="*/ 238 h 240"/>
                <a:gd name="T22" fmla="*/ 136 w 240"/>
                <a:gd name="T23" fmla="*/ 240 h 240"/>
                <a:gd name="T24" fmla="*/ 16 w 240"/>
                <a:gd name="T25" fmla="*/ 103 h 240"/>
                <a:gd name="T26" fmla="*/ 109 w 240"/>
                <a:gd name="T27" fmla="*/ 128 h 240"/>
                <a:gd name="T28" fmla="*/ 112 w 240"/>
                <a:gd name="T29" fmla="*/ 131 h 240"/>
                <a:gd name="T30" fmla="*/ 137 w 240"/>
                <a:gd name="T31" fmla="*/ 224 h 240"/>
                <a:gd name="T32" fmla="*/ 228 w 240"/>
                <a:gd name="T33" fmla="*/ 12 h 240"/>
                <a:gd name="T34" fmla="*/ 16 w 240"/>
                <a:gd name="T35" fmla="*/ 10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6" y="240"/>
                    <a:pt x="136" y="240"/>
                    <a:pt x="136" y="240"/>
                  </a:cubicBezTo>
                  <a:cubicBezTo>
                    <a:pt x="134" y="240"/>
                    <a:pt x="133" y="239"/>
                    <a:pt x="132" y="237"/>
                  </a:cubicBezTo>
                  <a:cubicBezTo>
                    <a:pt x="105" y="135"/>
                    <a:pt x="105" y="135"/>
                    <a:pt x="105" y="135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1" y="107"/>
                    <a:pt x="0" y="106"/>
                    <a:pt x="0" y="104"/>
                  </a:cubicBezTo>
                  <a:cubicBezTo>
                    <a:pt x="0" y="103"/>
                    <a:pt x="1" y="101"/>
                    <a:pt x="2" y="10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40" y="238"/>
                    <a:pt x="140" y="238"/>
                    <a:pt x="140" y="238"/>
                  </a:cubicBezTo>
                  <a:cubicBezTo>
                    <a:pt x="139" y="239"/>
                    <a:pt x="138" y="240"/>
                    <a:pt x="136" y="240"/>
                  </a:cubicBezTo>
                  <a:close/>
                  <a:moveTo>
                    <a:pt x="16" y="103"/>
                  </a:moveTo>
                  <a:cubicBezTo>
                    <a:pt x="109" y="128"/>
                    <a:pt x="109" y="128"/>
                    <a:pt x="109" y="128"/>
                  </a:cubicBezTo>
                  <a:cubicBezTo>
                    <a:pt x="110" y="129"/>
                    <a:pt x="111" y="130"/>
                    <a:pt x="112" y="131"/>
                  </a:cubicBezTo>
                  <a:cubicBezTo>
                    <a:pt x="137" y="224"/>
                    <a:pt x="137" y="224"/>
                    <a:pt x="137" y="224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6" y="1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299E771D-A255-2743-88B9-69640498A2D6}"/>
                </a:ext>
              </a:extLst>
            </p:cNvPr>
            <p:cNvSpPr txBox="1"/>
            <p:nvPr/>
          </p:nvSpPr>
          <p:spPr>
            <a:xfrm>
              <a:off x="8806165" y="4788111"/>
              <a:ext cx="2169953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Questions-réponses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0F2EC856-BEE1-E54F-BB27-32B21BFF5A10}"/>
              </a:ext>
            </a:extLst>
          </p:cNvPr>
          <p:cNvGrpSpPr/>
          <p:nvPr/>
        </p:nvGrpSpPr>
        <p:grpSpPr>
          <a:xfrm>
            <a:off x="7303145" y="2248822"/>
            <a:ext cx="4042818" cy="778920"/>
            <a:chOff x="7303145" y="2248822"/>
            <a:chExt cx="4042818" cy="778920"/>
          </a:xfrm>
        </p:grpSpPr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17ACBF3A-1637-2244-90F6-E35BF71112FE}"/>
                </a:ext>
              </a:extLst>
            </p:cNvPr>
            <p:cNvSpPr txBox="1"/>
            <p:nvPr/>
          </p:nvSpPr>
          <p:spPr>
            <a:xfrm>
              <a:off x="8806165" y="2419762"/>
              <a:ext cx="2539798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Tous types d’extensions</a:t>
              </a:r>
            </a:p>
          </p:txBody>
        </p:sp>
        <p:grpSp>
          <p:nvGrpSpPr>
            <p:cNvPr id="51" name="Group 824">
              <a:extLst>
                <a:ext uri="{FF2B5EF4-FFF2-40B4-BE49-F238E27FC236}">
                  <a16:creationId xmlns:a16="http://schemas.microsoft.com/office/drawing/2014/main" id="{4C6CC8EF-8EA4-5841-A437-92484D88B66A}"/>
                </a:ext>
              </a:extLst>
            </p:cNvPr>
            <p:cNvGrpSpPr/>
            <p:nvPr/>
          </p:nvGrpSpPr>
          <p:grpSpPr>
            <a:xfrm>
              <a:off x="7303145" y="2248822"/>
              <a:ext cx="938517" cy="778920"/>
              <a:chOff x="-261003" y="-327022"/>
              <a:chExt cx="765176" cy="742950"/>
            </a:xfrm>
            <a:solidFill>
              <a:schemeClr val="accent1"/>
            </a:solidFill>
          </p:grpSpPr>
          <p:sp>
            <p:nvSpPr>
              <p:cNvPr id="52" name="Freeform 1208">
                <a:extLst>
                  <a:ext uri="{FF2B5EF4-FFF2-40B4-BE49-F238E27FC236}">
                    <a16:creationId xmlns:a16="http://schemas.microsoft.com/office/drawing/2014/main" id="{0E68D9EC-41A0-D546-B7F6-0BAAA6B6BD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85" y="-327022"/>
                <a:ext cx="395288" cy="742950"/>
              </a:xfrm>
              <a:custGeom>
                <a:avLst/>
                <a:gdLst>
                  <a:gd name="T0" fmla="*/ 4 w 124"/>
                  <a:gd name="T1" fmla="*/ 234 h 234"/>
                  <a:gd name="T2" fmla="*/ 0 w 124"/>
                  <a:gd name="T3" fmla="*/ 230 h 234"/>
                  <a:gd name="T4" fmla="*/ 3 w 124"/>
                  <a:gd name="T5" fmla="*/ 226 h 234"/>
                  <a:gd name="T6" fmla="*/ 112 w 124"/>
                  <a:gd name="T7" fmla="*/ 209 h 234"/>
                  <a:gd name="T8" fmla="*/ 116 w 124"/>
                  <a:gd name="T9" fmla="*/ 204 h 234"/>
                  <a:gd name="T10" fmla="*/ 116 w 124"/>
                  <a:gd name="T11" fmla="*/ 10 h 234"/>
                  <a:gd name="T12" fmla="*/ 115 w 124"/>
                  <a:gd name="T13" fmla="*/ 8 h 234"/>
                  <a:gd name="T14" fmla="*/ 113 w 124"/>
                  <a:gd name="T15" fmla="*/ 8 h 234"/>
                  <a:gd name="T16" fmla="*/ 5 w 124"/>
                  <a:gd name="T17" fmla="*/ 27 h 234"/>
                  <a:gd name="T18" fmla="*/ 0 w 124"/>
                  <a:gd name="T19" fmla="*/ 24 h 234"/>
                  <a:gd name="T20" fmla="*/ 3 w 124"/>
                  <a:gd name="T21" fmla="*/ 19 h 234"/>
                  <a:gd name="T22" fmla="*/ 112 w 124"/>
                  <a:gd name="T23" fmla="*/ 0 h 234"/>
                  <a:gd name="T24" fmla="*/ 120 w 124"/>
                  <a:gd name="T25" fmla="*/ 2 h 234"/>
                  <a:gd name="T26" fmla="*/ 124 w 124"/>
                  <a:gd name="T27" fmla="*/ 10 h 234"/>
                  <a:gd name="T28" fmla="*/ 124 w 124"/>
                  <a:gd name="T29" fmla="*/ 204 h 234"/>
                  <a:gd name="T30" fmla="*/ 113 w 124"/>
                  <a:gd name="T31" fmla="*/ 217 h 234"/>
                  <a:gd name="T32" fmla="*/ 5 w 124"/>
                  <a:gd name="T33" fmla="*/ 234 h 234"/>
                  <a:gd name="T34" fmla="*/ 4 w 124"/>
                  <a:gd name="T35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4" h="234">
                    <a:moveTo>
                      <a:pt x="4" y="234"/>
                    </a:moveTo>
                    <a:cubicBezTo>
                      <a:pt x="2" y="234"/>
                      <a:pt x="0" y="232"/>
                      <a:pt x="0" y="230"/>
                    </a:cubicBezTo>
                    <a:cubicBezTo>
                      <a:pt x="0" y="228"/>
                      <a:pt x="1" y="226"/>
                      <a:pt x="3" y="226"/>
                    </a:cubicBezTo>
                    <a:cubicBezTo>
                      <a:pt x="112" y="209"/>
                      <a:pt x="112" y="209"/>
                      <a:pt x="112" y="209"/>
                    </a:cubicBezTo>
                    <a:cubicBezTo>
                      <a:pt x="114" y="209"/>
                      <a:pt x="116" y="206"/>
                      <a:pt x="116" y="204"/>
                    </a:cubicBezTo>
                    <a:cubicBezTo>
                      <a:pt x="116" y="10"/>
                      <a:pt x="116" y="10"/>
                      <a:pt x="116" y="10"/>
                    </a:cubicBezTo>
                    <a:cubicBezTo>
                      <a:pt x="116" y="10"/>
                      <a:pt x="116" y="9"/>
                      <a:pt x="115" y="8"/>
                    </a:cubicBezTo>
                    <a:cubicBezTo>
                      <a:pt x="115" y="8"/>
                      <a:pt x="114" y="8"/>
                      <a:pt x="113" y="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3" y="27"/>
                      <a:pt x="0" y="26"/>
                      <a:pt x="0" y="24"/>
                    </a:cubicBezTo>
                    <a:cubicBezTo>
                      <a:pt x="0" y="22"/>
                      <a:pt x="1" y="19"/>
                      <a:pt x="3" y="19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5" y="0"/>
                      <a:pt x="118" y="0"/>
                      <a:pt x="120" y="2"/>
                    </a:cubicBezTo>
                    <a:cubicBezTo>
                      <a:pt x="123" y="4"/>
                      <a:pt x="124" y="7"/>
                      <a:pt x="124" y="10"/>
                    </a:cubicBezTo>
                    <a:cubicBezTo>
                      <a:pt x="124" y="204"/>
                      <a:pt x="124" y="204"/>
                      <a:pt x="124" y="204"/>
                    </a:cubicBezTo>
                    <a:cubicBezTo>
                      <a:pt x="124" y="210"/>
                      <a:pt x="119" y="216"/>
                      <a:pt x="113" y="217"/>
                    </a:cubicBezTo>
                    <a:cubicBezTo>
                      <a:pt x="5" y="234"/>
                      <a:pt x="5" y="234"/>
                      <a:pt x="5" y="234"/>
                    </a:cubicBezTo>
                    <a:cubicBezTo>
                      <a:pt x="4" y="234"/>
                      <a:pt x="4" y="234"/>
                      <a:pt x="4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3" name="Freeform 1209">
                <a:extLst>
                  <a:ext uri="{FF2B5EF4-FFF2-40B4-BE49-F238E27FC236}">
                    <a16:creationId xmlns:a16="http://schemas.microsoft.com/office/drawing/2014/main" id="{6888451D-5832-7349-BA4C-AE7ECA399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585" y="-253997"/>
                <a:ext cx="0" cy="657225"/>
              </a:xfrm>
              <a:custGeom>
                <a:avLst/>
                <a:gdLst>
                  <a:gd name="T0" fmla="*/ 0 h 414"/>
                  <a:gd name="T1" fmla="*/ 414 h 414"/>
                  <a:gd name="T2" fmla="*/ 0 h 41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14">
                    <a:moveTo>
                      <a:pt x="0" y="0"/>
                    </a:moveTo>
                    <a:lnTo>
                      <a:pt x="0" y="4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4" name="Line 1210">
                <a:extLst>
                  <a:ext uri="{FF2B5EF4-FFF2-40B4-BE49-F238E27FC236}">
                    <a16:creationId xmlns:a16="http://schemas.microsoft.com/office/drawing/2014/main" id="{DD5A0F11-F5B8-9E45-B9B3-31300CE0F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585" y="-253997"/>
                <a:ext cx="0" cy="657225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5" name="Freeform 1211">
                <a:extLst>
                  <a:ext uri="{FF2B5EF4-FFF2-40B4-BE49-F238E27FC236}">
                    <a16:creationId xmlns:a16="http://schemas.microsoft.com/office/drawing/2014/main" id="{55ED103C-1DE9-FA4F-BE3F-4969618BA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85" y="-266697"/>
                <a:ext cx="25400" cy="682625"/>
              </a:xfrm>
              <a:custGeom>
                <a:avLst/>
                <a:gdLst>
                  <a:gd name="T0" fmla="*/ 4 w 8"/>
                  <a:gd name="T1" fmla="*/ 215 h 215"/>
                  <a:gd name="T2" fmla="*/ 0 w 8"/>
                  <a:gd name="T3" fmla="*/ 211 h 215"/>
                  <a:gd name="T4" fmla="*/ 0 w 8"/>
                  <a:gd name="T5" fmla="*/ 4 h 215"/>
                  <a:gd name="T6" fmla="*/ 4 w 8"/>
                  <a:gd name="T7" fmla="*/ 0 h 215"/>
                  <a:gd name="T8" fmla="*/ 8 w 8"/>
                  <a:gd name="T9" fmla="*/ 4 h 215"/>
                  <a:gd name="T10" fmla="*/ 8 w 8"/>
                  <a:gd name="T11" fmla="*/ 211 h 215"/>
                  <a:gd name="T12" fmla="*/ 4 w 8"/>
                  <a:gd name="T13" fmla="*/ 21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15">
                    <a:moveTo>
                      <a:pt x="4" y="215"/>
                    </a:moveTo>
                    <a:cubicBezTo>
                      <a:pt x="2" y="215"/>
                      <a:pt x="0" y="213"/>
                      <a:pt x="0" y="21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211"/>
                      <a:pt x="8" y="211"/>
                      <a:pt x="8" y="211"/>
                    </a:cubicBezTo>
                    <a:cubicBezTo>
                      <a:pt x="8" y="213"/>
                      <a:pt x="6" y="215"/>
                      <a:pt x="4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6" name="Freeform 1212">
                <a:extLst>
                  <a:ext uri="{FF2B5EF4-FFF2-40B4-BE49-F238E27FC236}">
                    <a16:creationId xmlns:a16="http://schemas.microsoft.com/office/drawing/2014/main" id="{AC55B465-D9B7-354F-9155-B33CDFB54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185" y="196853"/>
                <a:ext cx="152400" cy="25400"/>
              </a:xfrm>
              <a:custGeom>
                <a:avLst/>
                <a:gdLst>
                  <a:gd name="T0" fmla="*/ 96 w 96"/>
                  <a:gd name="T1" fmla="*/ 0 h 16"/>
                  <a:gd name="T2" fmla="*/ 0 w 96"/>
                  <a:gd name="T3" fmla="*/ 16 h 16"/>
                  <a:gd name="T4" fmla="*/ 96 w 96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16">
                    <a:moveTo>
                      <a:pt x="96" y="0"/>
                    </a:moveTo>
                    <a:lnTo>
                      <a:pt x="0" y="16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7" name="Line 1213">
                <a:extLst>
                  <a:ext uri="{FF2B5EF4-FFF2-40B4-BE49-F238E27FC236}">
                    <a16:creationId xmlns:a16="http://schemas.microsoft.com/office/drawing/2014/main" id="{E5938DC5-85E2-DB45-8112-1ADB05F67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3185" y="196853"/>
                <a:ext cx="152400" cy="2540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8" name="Freeform 1214">
                <a:extLst>
                  <a:ext uri="{FF2B5EF4-FFF2-40B4-BE49-F238E27FC236}">
                    <a16:creationId xmlns:a16="http://schemas.microsoft.com/office/drawing/2014/main" id="{A1013922-A3DD-404B-BA2C-D7B17B8CEB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485" y="184153"/>
                <a:ext cx="177800" cy="50800"/>
              </a:xfrm>
              <a:custGeom>
                <a:avLst/>
                <a:gdLst>
                  <a:gd name="T0" fmla="*/ 4 w 56"/>
                  <a:gd name="T1" fmla="*/ 16 h 16"/>
                  <a:gd name="T2" fmla="*/ 0 w 56"/>
                  <a:gd name="T3" fmla="*/ 13 h 16"/>
                  <a:gd name="T4" fmla="*/ 3 w 56"/>
                  <a:gd name="T5" fmla="*/ 8 h 16"/>
                  <a:gd name="T6" fmla="*/ 51 w 56"/>
                  <a:gd name="T7" fmla="*/ 0 h 16"/>
                  <a:gd name="T8" fmla="*/ 56 w 56"/>
                  <a:gd name="T9" fmla="*/ 3 h 16"/>
                  <a:gd name="T10" fmla="*/ 53 w 56"/>
                  <a:gd name="T11" fmla="*/ 8 h 16"/>
                  <a:gd name="T12" fmla="*/ 5 w 56"/>
                  <a:gd name="T13" fmla="*/ 16 h 16"/>
                  <a:gd name="T14" fmla="*/ 4 w 56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16">
                    <a:moveTo>
                      <a:pt x="4" y="16"/>
                    </a:moveTo>
                    <a:cubicBezTo>
                      <a:pt x="2" y="16"/>
                      <a:pt x="0" y="15"/>
                      <a:pt x="0" y="13"/>
                    </a:cubicBezTo>
                    <a:cubicBezTo>
                      <a:pt x="0" y="10"/>
                      <a:pt x="1" y="8"/>
                      <a:pt x="3" y="8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1"/>
                      <a:pt x="56" y="3"/>
                    </a:cubicBezTo>
                    <a:cubicBezTo>
                      <a:pt x="56" y="5"/>
                      <a:pt x="55" y="7"/>
                      <a:pt x="53" y="8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9" name="Freeform 1215">
                <a:extLst>
                  <a:ext uri="{FF2B5EF4-FFF2-40B4-BE49-F238E27FC236}">
                    <a16:creationId xmlns:a16="http://schemas.microsoft.com/office/drawing/2014/main" id="{82B7D2A5-4DF6-784B-A04E-8F0CB8C324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185" y="-146047"/>
                <a:ext cx="152400" cy="25400"/>
              </a:xfrm>
              <a:custGeom>
                <a:avLst/>
                <a:gdLst>
                  <a:gd name="T0" fmla="*/ 96 w 96"/>
                  <a:gd name="T1" fmla="*/ 0 h 16"/>
                  <a:gd name="T2" fmla="*/ 0 w 96"/>
                  <a:gd name="T3" fmla="*/ 16 h 16"/>
                  <a:gd name="T4" fmla="*/ 96 w 96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16">
                    <a:moveTo>
                      <a:pt x="96" y="0"/>
                    </a:moveTo>
                    <a:lnTo>
                      <a:pt x="0" y="16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0" name="Line 1216">
                <a:extLst>
                  <a:ext uri="{FF2B5EF4-FFF2-40B4-BE49-F238E27FC236}">
                    <a16:creationId xmlns:a16="http://schemas.microsoft.com/office/drawing/2014/main" id="{D097611A-AD1E-A745-8BB5-CD06793EB8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3185" y="-146047"/>
                <a:ext cx="152400" cy="2540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1" name="Freeform 1217">
                <a:extLst>
                  <a:ext uri="{FF2B5EF4-FFF2-40B4-BE49-F238E27FC236}">
                    <a16:creationId xmlns:a16="http://schemas.microsoft.com/office/drawing/2014/main" id="{3F6A4915-53CC-3448-B6D0-236CCFED2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485" y="-158747"/>
                <a:ext cx="177800" cy="50800"/>
              </a:xfrm>
              <a:custGeom>
                <a:avLst/>
                <a:gdLst>
                  <a:gd name="T0" fmla="*/ 4 w 56"/>
                  <a:gd name="T1" fmla="*/ 16 h 16"/>
                  <a:gd name="T2" fmla="*/ 0 w 56"/>
                  <a:gd name="T3" fmla="*/ 13 h 16"/>
                  <a:gd name="T4" fmla="*/ 3 w 56"/>
                  <a:gd name="T5" fmla="*/ 8 h 16"/>
                  <a:gd name="T6" fmla="*/ 51 w 56"/>
                  <a:gd name="T7" fmla="*/ 0 h 16"/>
                  <a:gd name="T8" fmla="*/ 56 w 56"/>
                  <a:gd name="T9" fmla="*/ 3 h 16"/>
                  <a:gd name="T10" fmla="*/ 53 w 56"/>
                  <a:gd name="T11" fmla="*/ 8 h 16"/>
                  <a:gd name="T12" fmla="*/ 5 w 56"/>
                  <a:gd name="T13" fmla="*/ 16 h 16"/>
                  <a:gd name="T14" fmla="*/ 4 w 56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16">
                    <a:moveTo>
                      <a:pt x="4" y="16"/>
                    </a:moveTo>
                    <a:cubicBezTo>
                      <a:pt x="2" y="16"/>
                      <a:pt x="0" y="15"/>
                      <a:pt x="0" y="13"/>
                    </a:cubicBezTo>
                    <a:cubicBezTo>
                      <a:pt x="0" y="10"/>
                      <a:pt x="1" y="8"/>
                      <a:pt x="3" y="8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1"/>
                      <a:pt x="56" y="3"/>
                    </a:cubicBezTo>
                    <a:cubicBezTo>
                      <a:pt x="56" y="5"/>
                      <a:pt x="55" y="7"/>
                      <a:pt x="53" y="8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2" name="Freeform 1218">
                <a:extLst>
                  <a:ext uri="{FF2B5EF4-FFF2-40B4-BE49-F238E27FC236}">
                    <a16:creationId xmlns:a16="http://schemas.microsoft.com/office/drawing/2014/main" id="{C46CDB67-614C-1E43-9D92-1B43E02F7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185" y="31753"/>
                <a:ext cx="152400" cy="25400"/>
              </a:xfrm>
              <a:custGeom>
                <a:avLst/>
                <a:gdLst>
                  <a:gd name="T0" fmla="*/ 96 w 96"/>
                  <a:gd name="T1" fmla="*/ 0 h 16"/>
                  <a:gd name="T2" fmla="*/ 0 w 96"/>
                  <a:gd name="T3" fmla="*/ 16 h 16"/>
                  <a:gd name="T4" fmla="*/ 96 w 96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16">
                    <a:moveTo>
                      <a:pt x="96" y="0"/>
                    </a:moveTo>
                    <a:lnTo>
                      <a:pt x="0" y="16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3" name="Line 1219">
                <a:extLst>
                  <a:ext uri="{FF2B5EF4-FFF2-40B4-BE49-F238E27FC236}">
                    <a16:creationId xmlns:a16="http://schemas.microsoft.com/office/drawing/2014/main" id="{8CA0A7C0-AA63-484B-A7B7-8215121B0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3185" y="31753"/>
                <a:ext cx="152400" cy="2540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4" name="Freeform 1220">
                <a:extLst>
                  <a:ext uri="{FF2B5EF4-FFF2-40B4-BE49-F238E27FC236}">
                    <a16:creationId xmlns:a16="http://schemas.microsoft.com/office/drawing/2014/main" id="{0C2B35C1-01AE-5E42-9727-98B01DE4BD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485" y="19053"/>
                <a:ext cx="177800" cy="50800"/>
              </a:xfrm>
              <a:custGeom>
                <a:avLst/>
                <a:gdLst>
                  <a:gd name="T0" fmla="*/ 4 w 56"/>
                  <a:gd name="T1" fmla="*/ 16 h 16"/>
                  <a:gd name="T2" fmla="*/ 0 w 56"/>
                  <a:gd name="T3" fmla="*/ 13 h 16"/>
                  <a:gd name="T4" fmla="*/ 3 w 56"/>
                  <a:gd name="T5" fmla="*/ 8 h 16"/>
                  <a:gd name="T6" fmla="*/ 51 w 56"/>
                  <a:gd name="T7" fmla="*/ 0 h 16"/>
                  <a:gd name="T8" fmla="*/ 56 w 56"/>
                  <a:gd name="T9" fmla="*/ 3 h 16"/>
                  <a:gd name="T10" fmla="*/ 53 w 56"/>
                  <a:gd name="T11" fmla="*/ 8 h 16"/>
                  <a:gd name="T12" fmla="*/ 5 w 56"/>
                  <a:gd name="T13" fmla="*/ 16 h 16"/>
                  <a:gd name="T14" fmla="*/ 4 w 56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16">
                    <a:moveTo>
                      <a:pt x="4" y="16"/>
                    </a:moveTo>
                    <a:cubicBezTo>
                      <a:pt x="2" y="16"/>
                      <a:pt x="0" y="15"/>
                      <a:pt x="0" y="13"/>
                    </a:cubicBezTo>
                    <a:cubicBezTo>
                      <a:pt x="0" y="10"/>
                      <a:pt x="1" y="8"/>
                      <a:pt x="3" y="8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1"/>
                      <a:pt x="56" y="3"/>
                    </a:cubicBezTo>
                    <a:cubicBezTo>
                      <a:pt x="56" y="5"/>
                      <a:pt x="55" y="7"/>
                      <a:pt x="53" y="8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5" name="Freeform 1221">
                <a:extLst>
                  <a:ext uri="{FF2B5EF4-FFF2-40B4-BE49-F238E27FC236}">
                    <a16:creationId xmlns:a16="http://schemas.microsoft.com/office/drawing/2014/main" id="{80C95F64-D549-8C4E-80DD-5172CB259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1003" y="-327022"/>
                <a:ext cx="395288" cy="742950"/>
              </a:xfrm>
              <a:custGeom>
                <a:avLst/>
                <a:gdLst>
                  <a:gd name="T0" fmla="*/ 120 w 124"/>
                  <a:gd name="T1" fmla="*/ 234 h 234"/>
                  <a:gd name="T2" fmla="*/ 119 w 124"/>
                  <a:gd name="T3" fmla="*/ 234 h 234"/>
                  <a:gd name="T4" fmla="*/ 11 w 124"/>
                  <a:gd name="T5" fmla="*/ 217 h 234"/>
                  <a:gd name="T6" fmla="*/ 0 w 124"/>
                  <a:gd name="T7" fmla="*/ 204 h 234"/>
                  <a:gd name="T8" fmla="*/ 0 w 124"/>
                  <a:gd name="T9" fmla="*/ 10 h 234"/>
                  <a:gd name="T10" fmla="*/ 4 w 124"/>
                  <a:gd name="T11" fmla="*/ 2 h 234"/>
                  <a:gd name="T12" fmla="*/ 12 w 124"/>
                  <a:gd name="T13" fmla="*/ 0 h 234"/>
                  <a:gd name="T14" fmla="*/ 121 w 124"/>
                  <a:gd name="T15" fmla="*/ 19 h 234"/>
                  <a:gd name="T16" fmla="*/ 124 w 124"/>
                  <a:gd name="T17" fmla="*/ 24 h 234"/>
                  <a:gd name="T18" fmla="*/ 119 w 124"/>
                  <a:gd name="T19" fmla="*/ 27 h 234"/>
                  <a:gd name="T20" fmla="*/ 11 w 124"/>
                  <a:gd name="T21" fmla="*/ 8 h 234"/>
                  <a:gd name="T22" fmla="*/ 9 w 124"/>
                  <a:gd name="T23" fmla="*/ 8 h 234"/>
                  <a:gd name="T24" fmla="*/ 8 w 124"/>
                  <a:gd name="T25" fmla="*/ 10 h 234"/>
                  <a:gd name="T26" fmla="*/ 8 w 124"/>
                  <a:gd name="T27" fmla="*/ 204 h 234"/>
                  <a:gd name="T28" fmla="*/ 12 w 124"/>
                  <a:gd name="T29" fmla="*/ 209 h 234"/>
                  <a:gd name="T30" fmla="*/ 121 w 124"/>
                  <a:gd name="T31" fmla="*/ 226 h 234"/>
                  <a:gd name="T32" fmla="*/ 124 w 124"/>
                  <a:gd name="T33" fmla="*/ 230 h 234"/>
                  <a:gd name="T34" fmla="*/ 120 w 124"/>
                  <a:gd name="T35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4" h="234">
                    <a:moveTo>
                      <a:pt x="120" y="234"/>
                    </a:moveTo>
                    <a:cubicBezTo>
                      <a:pt x="120" y="234"/>
                      <a:pt x="120" y="234"/>
                      <a:pt x="119" y="234"/>
                    </a:cubicBezTo>
                    <a:cubicBezTo>
                      <a:pt x="11" y="217"/>
                      <a:pt x="11" y="217"/>
                      <a:pt x="11" y="217"/>
                    </a:cubicBezTo>
                    <a:cubicBezTo>
                      <a:pt x="5" y="216"/>
                      <a:pt x="0" y="210"/>
                      <a:pt x="0" y="20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7"/>
                      <a:pt x="1" y="4"/>
                      <a:pt x="4" y="2"/>
                    </a:cubicBezTo>
                    <a:cubicBezTo>
                      <a:pt x="6" y="0"/>
                      <a:pt x="9" y="0"/>
                      <a:pt x="12" y="0"/>
                    </a:cubicBezTo>
                    <a:cubicBezTo>
                      <a:pt x="121" y="19"/>
                      <a:pt x="121" y="19"/>
                      <a:pt x="121" y="19"/>
                    </a:cubicBezTo>
                    <a:cubicBezTo>
                      <a:pt x="123" y="19"/>
                      <a:pt x="124" y="22"/>
                      <a:pt x="124" y="24"/>
                    </a:cubicBezTo>
                    <a:cubicBezTo>
                      <a:pt x="124" y="26"/>
                      <a:pt x="122" y="27"/>
                      <a:pt x="119" y="27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9" y="8"/>
                      <a:pt x="9" y="8"/>
                    </a:cubicBezTo>
                    <a:cubicBezTo>
                      <a:pt x="8" y="9"/>
                      <a:pt x="8" y="10"/>
                      <a:pt x="8" y="10"/>
                    </a:cubicBezTo>
                    <a:cubicBezTo>
                      <a:pt x="8" y="204"/>
                      <a:pt x="8" y="204"/>
                      <a:pt x="8" y="204"/>
                    </a:cubicBezTo>
                    <a:cubicBezTo>
                      <a:pt x="8" y="206"/>
                      <a:pt x="10" y="209"/>
                      <a:pt x="12" y="209"/>
                    </a:cubicBezTo>
                    <a:cubicBezTo>
                      <a:pt x="121" y="226"/>
                      <a:pt x="121" y="226"/>
                      <a:pt x="121" y="226"/>
                    </a:cubicBezTo>
                    <a:cubicBezTo>
                      <a:pt x="123" y="226"/>
                      <a:pt x="124" y="228"/>
                      <a:pt x="124" y="230"/>
                    </a:cubicBezTo>
                    <a:cubicBezTo>
                      <a:pt x="124" y="232"/>
                      <a:pt x="122" y="234"/>
                      <a:pt x="1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6" name="Freeform 1222">
                <a:extLst>
                  <a:ext uri="{FF2B5EF4-FFF2-40B4-BE49-F238E27FC236}">
                    <a16:creationId xmlns:a16="http://schemas.microsoft.com/office/drawing/2014/main" id="{5459F3D2-17DB-C94D-95CA-73BA1AF63D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4003" y="196853"/>
                <a:ext cx="153988" cy="25400"/>
              </a:xfrm>
              <a:custGeom>
                <a:avLst/>
                <a:gdLst>
                  <a:gd name="T0" fmla="*/ 0 w 97"/>
                  <a:gd name="T1" fmla="*/ 0 h 16"/>
                  <a:gd name="T2" fmla="*/ 97 w 97"/>
                  <a:gd name="T3" fmla="*/ 16 h 16"/>
                  <a:gd name="T4" fmla="*/ 0 w 97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16">
                    <a:moveTo>
                      <a:pt x="0" y="0"/>
                    </a:moveTo>
                    <a:lnTo>
                      <a:pt x="97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7" name="Line 1223">
                <a:extLst>
                  <a:ext uri="{FF2B5EF4-FFF2-40B4-BE49-F238E27FC236}">
                    <a16:creationId xmlns:a16="http://schemas.microsoft.com/office/drawing/2014/main" id="{09E084B8-B396-D84F-AD7D-A95BEC289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34003" y="196853"/>
                <a:ext cx="153988" cy="2540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8" name="Freeform 1224">
                <a:extLst>
                  <a:ext uri="{FF2B5EF4-FFF2-40B4-BE49-F238E27FC236}">
                    <a16:creationId xmlns:a16="http://schemas.microsoft.com/office/drawing/2014/main" id="{161B9456-A9DC-E641-BD3E-0D65EBF28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6703" y="184153"/>
                <a:ext cx="179388" cy="50800"/>
              </a:xfrm>
              <a:custGeom>
                <a:avLst/>
                <a:gdLst>
                  <a:gd name="T0" fmla="*/ 52 w 56"/>
                  <a:gd name="T1" fmla="*/ 16 h 16"/>
                  <a:gd name="T2" fmla="*/ 51 w 56"/>
                  <a:gd name="T3" fmla="*/ 16 h 16"/>
                  <a:gd name="T4" fmla="*/ 3 w 56"/>
                  <a:gd name="T5" fmla="*/ 8 h 16"/>
                  <a:gd name="T6" fmla="*/ 0 w 56"/>
                  <a:gd name="T7" fmla="*/ 3 h 16"/>
                  <a:gd name="T8" fmla="*/ 5 w 56"/>
                  <a:gd name="T9" fmla="*/ 0 h 16"/>
                  <a:gd name="T10" fmla="*/ 53 w 56"/>
                  <a:gd name="T11" fmla="*/ 8 h 16"/>
                  <a:gd name="T12" fmla="*/ 56 w 56"/>
                  <a:gd name="T13" fmla="*/ 13 h 16"/>
                  <a:gd name="T14" fmla="*/ 52 w 56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16">
                    <a:moveTo>
                      <a:pt x="52" y="16"/>
                    </a:moveTo>
                    <a:cubicBezTo>
                      <a:pt x="52" y="16"/>
                      <a:pt x="52" y="16"/>
                      <a:pt x="51" y="16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5" y="0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5" y="8"/>
                      <a:pt x="56" y="10"/>
                      <a:pt x="56" y="13"/>
                    </a:cubicBezTo>
                    <a:cubicBezTo>
                      <a:pt x="56" y="15"/>
                      <a:pt x="54" y="16"/>
                      <a:pt x="5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9" name="Freeform 1225">
                <a:extLst>
                  <a:ext uri="{FF2B5EF4-FFF2-40B4-BE49-F238E27FC236}">
                    <a16:creationId xmlns:a16="http://schemas.microsoft.com/office/drawing/2014/main" id="{A1908953-ED19-8A41-8222-3943744E3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4003" y="-146047"/>
                <a:ext cx="153988" cy="25400"/>
              </a:xfrm>
              <a:custGeom>
                <a:avLst/>
                <a:gdLst>
                  <a:gd name="T0" fmla="*/ 0 w 97"/>
                  <a:gd name="T1" fmla="*/ 0 h 16"/>
                  <a:gd name="T2" fmla="*/ 97 w 97"/>
                  <a:gd name="T3" fmla="*/ 16 h 16"/>
                  <a:gd name="T4" fmla="*/ 0 w 97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16">
                    <a:moveTo>
                      <a:pt x="0" y="0"/>
                    </a:moveTo>
                    <a:lnTo>
                      <a:pt x="97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0" name="Line 1226">
                <a:extLst>
                  <a:ext uri="{FF2B5EF4-FFF2-40B4-BE49-F238E27FC236}">
                    <a16:creationId xmlns:a16="http://schemas.microsoft.com/office/drawing/2014/main" id="{4960A670-F2AA-B54E-AF7B-8EFDA69FA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34003" y="-146047"/>
                <a:ext cx="153988" cy="2540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1" name="Freeform 1227">
                <a:extLst>
                  <a:ext uri="{FF2B5EF4-FFF2-40B4-BE49-F238E27FC236}">
                    <a16:creationId xmlns:a16="http://schemas.microsoft.com/office/drawing/2014/main" id="{0B38A681-18BB-F94C-8005-80893C8BD9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6703" y="-158747"/>
                <a:ext cx="179388" cy="50800"/>
              </a:xfrm>
              <a:custGeom>
                <a:avLst/>
                <a:gdLst>
                  <a:gd name="T0" fmla="*/ 52 w 56"/>
                  <a:gd name="T1" fmla="*/ 16 h 16"/>
                  <a:gd name="T2" fmla="*/ 51 w 56"/>
                  <a:gd name="T3" fmla="*/ 16 h 16"/>
                  <a:gd name="T4" fmla="*/ 3 w 56"/>
                  <a:gd name="T5" fmla="*/ 8 h 16"/>
                  <a:gd name="T6" fmla="*/ 0 w 56"/>
                  <a:gd name="T7" fmla="*/ 3 h 16"/>
                  <a:gd name="T8" fmla="*/ 5 w 56"/>
                  <a:gd name="T9" fmla="*/ 0 h 16"/>
                  <a:gd name="T10" fmla="*/ 53 w 56"/>
                  <a:gd name="T11" fmla="*/ 8 h 16"/>
                  <a:gd name="T12" fmla="*/ 56 w 56"/>
                  <a:gd name="T13" fmla="*/ 13 h 16"/>
                  <a:gd name="T14" fmla="*/ 52 w 56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16">
                    <a:moveTo>
                      <a:pt x="52" y="16"/>
                    </a:moveTo>
                    <a:cubicBezTo>
                      <a:pt x="52" y="16"/>
                      <a:pt x="52" y="16"/>
                      <a:pt x="51" y="16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5" y="0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5" y="8"/>
                      <a:pt x="56" y="10"/>
                      <a:pt x="56" y="13"/>
                    </a:cubicBezTo>
                    <a:cubicBezTo>
                      <a:pt x="56" y="15"/>
                      <a:pt x="54" y="16"/>
                      <a:pt x="5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2" name="Freeform 1228">
                <a:extLst>
                  <a:ext uri="{FF2B5EF4-FFF2-40B4-BE49-F238E27FC236}">
                    <a16:creationId xmlns:a16="http://schemas.microsoft.com/office/drawing/2014/main" id="{CA068EBE-2AC7-6146-8FEF-27A94BD71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4003" y="31753"/>
                <a:ext cx="153988" cy="25400"/>
              </a:xfrm>
              <a:custGeom>
                <a:avLst/>
                <a:gdLst>
                  <a:gd name="T0" fmla="*/ 0 w 97"/>
                  <a:gd name="T1" fmla="*/ 0 h 16"/>
                  <a:gd name="T2" fmla="*/ 97 w 97"/>
                  <a:gd name="T3" fmla="*/ 16 h 16"/>
                  <a:gd name="T4" fmla="*/ 0 w 97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16">
                    <a:moveTo>
                      <a:pt x="0" y="0"/>
                    </a:moveTo>
                    <a:lnTo>
                      <a:pt x="97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3" name="Line 1229">
                <a:extLst>
                  <a:ext uri="{FF2B5EF4-FFF2-40B4-BE49-F238E27FC236}">
                    <a16:creationId xmlns:a16="http://schemas.microsoft.com/office/drawing/2014/main" id="{48B32833-3D55-7E44-A45A-69FF72F16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34003" y="31753"/>
                <a:ext cx="153988" cy="2540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4" name="Freeform 1230">
                <a:extLst>
                  <a:ext uri="{FF2B5EF4-FFF2-40B4-BE49-F238E27FC236}">
                    <a16:creationId xmlns:a16="http://schemas.microsoft.com/office/drawing/2014/main" id="{B42194DC-637C-5F46-80DC-6272802AE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6703" y="19053"/>
                <a:ext cx="179388" cy="50800"/>
              </a:xfrm>
              <a:custGeom>
                <a:avLst/>
                <a:gdLst>
                  <a:gd name="T0" fmla="*/ 52 w 56"/>
                  <a:gd name="T1" fmla="*/ 16 h 16"/>
                  <a:gd name="T2" fmla="*/ 51 w 56"/>
                  <a:gd name="T3" fmla="*/ 16 h 16"/>
                  <a:gd name="T4" fmla="*/ 3 w 56"/>
                  <a:gd name="T5" fmla="*/ 8 h 16"/>
                  <a:gd name="T6" fmla="*/ 0 w 56"/>
                  <a:gd name="T7" fmla="*/ 3 h 16"/>
                  <a:gd name="T8" fmla="*/ 5 w 56"/>
                  <a:gd name="T9" fmla="*/ 0 h 16"/>
                  <a:gd name="T10" fmla="*/ 53 w 56"/>
                  <a:gd name="T11" fmla="*/ 8 h 16"/>
                  <a:gd name="T12" fmla="*/ 56 w 56"/>
                  <a:gd name="T13" fmla="*/ 13 h 16"/>
                  <a:gd name="T14" fmla="*/ 52 w 56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16">
                    <a:moveTo>
                      <a:pt x="52" y="16"/>
                    </a:moveTo>
                    <a:cubicBezTo>
                      <a:pt x="52" y="16"/>
                      <a:pt x="52" y="16"/>
                      <a:pt x="51" y="16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5" y="0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5" y="8"/>
                      <a:pt x="56" y="10"/>
                      <a:pt x="56" y="13"/>
                    </a:cubicBezTo>
                    <a:cubicBezTo>
                      <a:pt x="56" y="15"/>
                      <a:pt x="54" y="16"/>
                      <a:pt x="5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131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8058885" cy="703964"/>
          </a:xfrm>
        </p:spPr>
        <p:txBody>
          <a:bodyPr/>
          <a:lstStyle/>
          <a:p>
            <a:r>
              <a:rPr lang="fr-CH" dirty="0"/>
              <a:t>Les objectifs du </a:t>
            </a:r>
            <a:r>
              <a:rPr lang="fr-CH" dirty="0">
                <a:solidFill>
                  <a:schemeClr val="accent1"/>
                </a:solidFill>
              </a:rPr>
              <a:t>groupe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CEBC7DE-F3FF-5840-8C52-6203642A74F4}"/>
              </a:ext>
            </a:extLst>
          </p:cNvPr>
          <p:cNvGrpSpPr/>
          <p:nvPr/>
        </p:nvGrpSpPr>
        <p:grpSpPr>
          <a:xfrm>
            <a:off x="9602513" y="4496254"/>
            <a:ext cx="1731050" cy="1249801"/>
            <a:chOff x="9450599" y="4128102"/>
            <a:chExt cx="1731050" cy="1249801"/>
          </a:xfrm>
        </p:grpSpPr>
        <p:grpSp>
          <p:nvGrpSpPr>
            <p:cNvPr id="18" name="Group 2310"/>
            <p:cNvGrpSpPr/>
            <p:nvPr/>
          </p:nvGrpSpPr>
          <p:grpSpPr>
            <a:xfrm>
              <a:off x="9962005" y="4128102"/>
              <a:ext cx="709711" cy="708238"/>
              <a:chOff x="776284" y="-368300"/>
              <a:chExt cx="765176" cy="763588"/>
            </a:xfrm>
            <a:solidFill>
              <a:schemeClr val="accent1"/>
            </a:solidFill>
          </p:grpSpPr>
          <p:sp>
            <p:nvSpPr>
              <p:cNvPr id="19" name="Freeform 811"/>
              <p:cNvSpPr>
                <a:spLocks noEditPoints="1"/>
              </p:cNvSpPr>
              <p:nvPr/>
            </p:nvSpPr>
            <p:spPr bwMode="auto">
              <a:xfrm>
                <a:off x="776284" y="-368300"/>
                <a:ext cx="765176" cy="763588"/>
              </a:xfrm>
              <a:custGeom>
                <a:avLst/>
                <a:gdLst>
                  <a:gd name="T0" fmla="*/ 120 w 240"/>
                  <a:gd name="T1" fmla="*/ 240 h 240"/>
                  <a:gd name="T2" fmla="*/ 0 w 240"/>
                  <a:gd name="T3" fmla="*/ 120 h 240"/>
                  <a:gd name="T4" fmla="*/ 120 w 240"/>
                  <a:gd name="T5" fmla="*/ 0 h 240"/>
                  <a:gd name="T6" fmla="*/ 240 w 240"/>
                  <a:gd name="T7" fmla="*/ 120 h 240"/>
                  <a:gd name="T8" fmla="*/ 120 w 240"/>
                  <a:gd name="T9" fmla="*/ 240 h 240"/>
                  <a:gd name="T10" fmla="*/ 120 w 240"/>
                  <a:gd name="T11" fmla="*/ 8 h 240"/>
                  <a:gd name="T12" fmla="*/ 8 w 240"/>
                  <a:gd name="T13" fmla="*/ 120 h 240"/>
                  <a:gd name="T14" fmla="*/ 120 w 240"/>
                  <a:gd name="T15" fmla="*/ 232 h 240"/>
                  <a:gd name="T16" fmla="*/ 232 w 240"/>
                  <a:gd name="T17" fmla="*/ 120 h 240"/>
                  <a:gd name="T18" fmla="*/ 120 w 240"/>
                  <a:gd name="T19" fmla="*/ 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54" y="240"/>
                      <a:pt x="0" y="186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186" y="0"/>
                      <a:pt x="240" y="54"/>
                      <a:pt x="240" y="120"/>
                    </a:cubicBezTo>
                    <a:cubicBezTo>
                      <a:pt x="240" y="186"/>
                      <a:pt x="186" y="240"/>
                      <a:pt x="120" y="240"/>
                    </a:cubicBezTo>
                    <a:close/>
                    <a:moveTo>
                      <a:pt x="120" y="8"/>
                    </a:moveTo>
                    <a:cubicBezTo>
                      <a:pt x="58" y="8"/>
                      <a:pt x="8" y="58"/>
                      <a:pt x="8" y="120"/>
                    </a:cubicBezTo>
                    <a:cubicBezTo>
                      <a:pt x="8" y="182"/>
                      <a:pt x="58" y="232"/>
                      <a:pt x="120" y="232"/>
                    </a:cubicBezTo>
                    <a:cubicBezTo>
                      <a:pt x="182" y="232"/>
                      <a:pt x="232" y="182"/>
                      <a:pt x="232" y="120"/>
                    </a:cubicBezTo>
                    <a:cubicBezTo>
                      <a:pt x="232" y="58"/>
                      <a:pt x="182" y="8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0" name="Freeform 812"/>
              <p:cNvSpPr>
                <a:spLocks/>
              </p:cNvSpPr>
              <p:nvPr/>
            </p:nvSpPr>
            <p:spPr bwMode="auto">
              <a:xfrm>
                <a:off x="954084" y="-127000"/>
                <a:ext cx="407988" cy="280988"/>
              </a:xfrm>
              <a:custGeom>
                <a:avLst/>
                <a:gdLst>
                  <a:gd name="T0" fmla="*/ 50 w 128"/>
                  <a:gd name="T1" fmla="*/ 88 h 88"/>
                  <a:gd name="T2" fmla="*/ 47 w 128"/>
                  <a:gd name="T3" fmla="*/ 87 h 88"/>
                  <a:gd name="T4" fmla="*/ 1 w 128"/>
                  <a:gd name="T5" fmla="*/ 42 h 88"/>
                  <a:gd name="T6" fmla="*/ 1 w 128"/>
                  <a:gd name="T7" fmla="*/ 36 h 88"/>
                  <a:gd name="T8" fmla="*/ 7 w 128"/>
                  <a:gd name="T9" fmla="*/ 36 h 88"/>
                  <a:gd name="T10" fmla="*/ 50 w 128"/>
                  <a:gd name="T11" fmla="*/ 78 h 88"/>
                  <a:gd name="T12" fmla="*/ 121 w 128"/>
                  <a:gd name="T13" fmla="*/ 1 h 88"/>
                  <a:gd name="T14" fmla="*/ 127 w 128"/>
                  <a:gd name="T15" fmla="*/ 1 h 88"/>
                  <a:gd name="T16" fmla="*/ 127 w 128"/>
                  <a:gd name="T17" fmla="*/ 7 h 88"/>
                  <a:gd name="T18" fmla="*/ 53 w 128"/>
                  <a:gd name="T19" fmla="*/ 87 h 88"/>
                  <a:gd name="T20" fmla="*/ 50 w 128"/>
                  <a:gd name="T21" fmla="*/ 88 h 88"/>
                  <a:gd name="T22" fmla="*/ 50 w 128"/>
                  <a:gd name="T2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" h="88">
                    <a:moveTo>
                      <a:pt x="50" y="88"/>
                    </a:moveTo>
                    <a:cubicBezTo>
                      <a:pt x="49" y="88"/>
                      <a:pt x="48" y="88"/>
                      <a:pt x="47" y="87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0" y="40"/>
                      <a:pt x="0" y="38"/>
                      <a:pt x="1" y="36"/>
                    </a:cubicBezTo>
                    <a:cubicBezTo>
                      <a:pt x="3" y="35"/>
                      <a:pt x="5" y="35"/>
                      <a:pt x="7" y="36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121" y="1"/>
                      <a:pt x="121" y="1"/>
                      <a:pt x="121" y="1"/>
                    </a:cubicBezTo>
                    <a:cubicBezTo>
                      <a:pt x="123" y="0"/>
                      <a:pt x="125" y="0"/>
                      <a:pt x="127" y="1"/>
                    </a:cubicBezTo>
                    <a:cubicBezTo>
                      <a:pt x="128" y="3"/>
                      <a:pt x="128" y="5"/>
                      <a:pt x="127" y="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2" y="88"/>
                      <a:pt x="51" y="88"/>
                      <a:pt x="50" y="88"/>
                    </a:cubicBezTo>
                    <a:cubicBezTo>
                      <a:pt x="50" y="88"/>
                      <a:pt x="50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24" name="ZoneTexte 23"/>
            <p:cNvSpPr txBox="1"/>
            <p:nvPr/>
          </p:nvSpPr>
          <p:spPr>
            <a:xfrm>
              <a:off x="9450599" y="4940860"/>
              <a:ext cx="1731050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Nom de fichiers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937E99E2-FA20-0344-AD8E-5159C88D2593}"/>
              </a:ext>
            </a:extLst>
          </p:cNvPr>
          <p:cNvGrpSpPr/>
          <p:nvPr/>
        </p:nvGrpSpPr>
        <p:grpSpPr>
          <a:xfrm>
            <a:off x="4557999" y="2200491"/>
            <a:ext cx="2641044" cy="1399440"/>
            <a:chOff x="4629710" y="1983174"/>
            <a:chExt cx="2641044" cy="1399440"/>
          </a:xfrm>
        </p:grpSpPr>
        <p:sp>
          <p:nvSpPr>
            <p:cNvPr id="8" name="ZoneTexte 7"/>
            <p:cNvSpPr txBox="1"/>
            <p:nvPr/>
          </p:nvSpPr>
          <p:spPr>
            <a:xfrm>
              <a:off x="4629710" y="2945571"/>
              <a:ext cx="2641044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Implémenter les critères</a:t>
              </a:r>
            </a:p>
          </p:txBody>
        </p:sp>
        <p:grpSp>
          <p:nvGrpSpPr>
            <p:cNvPr id="29" name="Group 2345">
              <a:extLst>
                <a:ext uri="{FF2B5EF4-FFF2-40B4-BE49-F238E27FC236}">
                  <a16:creationId xmlns:a16="http://schemas.microsoft.com/office/drawing/2014/main" id="{7E01819B-6BD4-B441-AE6B-7648AA80C0F1}"/>
                </a:ext>
              </a:extLst>
            </p:cNvPr>
            <p:cNvGrpSpPr/>
            <p:nvPr/>
          </p:nvGrpSpPr>
          <p:grpSpPr>
            <a:xfrm>
              <a:off x="5467026" y="1983174"/>
              <a:ext cx="966410" cy="962397"/>
              <a:chOff x="6383340" y="8029576"/>
              <a:chExt cx="765176" cy="762000"/>
            </a:xfrm>
            <a:solidFill>
              <a:schemeClr val="accent1"/>
            </a:solidFill>
          </p:grpSpPr>
          <p:sp>
            <p:nvSpPr>
              <p:cNvPr id="30" name="Freeform 918">
                <a:extLst>
                  <a:ext uri="{FF2B5EF4-FFF2-40B4-BE49-F238E27FC236}">
                    <a16:creationId xmlns:a16="http://schemas.microsoft.com/office/drawing/2014/main" id="{6752E437-C0C8-7F4C-ABDB-8AD0F5AD33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86528" y="8131176"/>
                <a:ext cx="560388" cy="558800"/>
              </a:xfrm>
              <a:custGeom>
                <a:avLst/>
                <a:gdLst>
                  <a:gd name="T0" fmla="*/ 88 w 176"/>
                  <a:gd name="T1" fmla="*/ 176 h 176"/>
                  <a:gd name="T2" fmla="*/ 0 w 176"/>
                  <a:gd name="T3" fmla="*/ 88 h 176"/>
                  <a:gd name="T4" fmla="*/ 88 w 176"/>
                  <a:gd name="T5" fmla="*/ 0 h 176"/>
                  <a:gd name="T6" fmla="*/ 176 w 176"/>
                  <a:gd name="T7" fmla="*/ 88 h 176"/>
                  <a:gd name="T8" fmla="*/ 88 w 176"/>
                  <a:gd name="T9" fmla="*/ 176 h 176"/>
                  <a:gd name="T10" fmla="*/ 88 w 176"/>
                  <a:gd name="T11" fmla="*/ 8 h 176"/>
                  <a:gd name="T12" fmla="*/ 8 w 176"/>
                  <a:gd name="T13" fmla="*/ 88 h 176"/>
                  <a:gd name="T14" fmla="*/ 88 w 176"/>
                  <a:gd name="T15" fmla="*/ 168 h 176"/>
                  <a:gd name="T16" fmla="*/ 168 w 176"/>
                  <a:gd name="T17" fmla="*/ 88 h 176"/>
                  <a:gd name="T18" fmla="*/ 88 w 176"/>
                  <a:gd name="T19" fmla="*/ 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6" h="176">
                    <a:moveTo>
                      <a:pt x="88" y="176"/>
                    </a:moveTo>
                    <a:cubicBezTo>
                      <a:pt x="39" y="176"/>
                      <a:pt x="0" y="137"/>
                      <a:pt x="0" y="88"/>
                    </a:cubicBezTo>
                    <a:cubicBezTo>
                      <a:pt x="0" y="39"/>
                      <a:pt x="39" y="0"/>
                      <a:pt x="88" y="0"/>
                    </a:cubicBezTo>
                    <a:cubicBezTo>
                      <a:pt x="137" y="0"/>
                      <a:pt x="176" y="39"/>
                      <a:pt x="176" y="88"/>
                    </a:cubicBezTo>
                    <a:cubicBezTo>
                      <a:pt x="176" y="137"/>
                      <a:pt x="137" y="176"/>
                      <a:pt x="88" y="176"/>
                    </a:cubicBezTo>
                    <a:close/>
                    <a:moveTo>
                      <a:pt x="88" y="8"/>
                    </a:moveTo>
                    <a:cubicBezTo>
                      <a:pt x="44" y="8"/>
                      <a:pt x="8" y="44"/>
                      <a:pt x="8" y="88"/>
                    </a:cubicBezTo>
                    <a:cubicBezTo>
                      <a:pt x="8" y="132"/>
                      <a:pt x="44" y="168"/>
                      <a:pt x="88" y="168"/>
                    </a:cubicBezTo>
                    <a:cubicBezTo>
                      <a:pt x="132" y="168"/>
                      <a:pt x="168" y="132"/>
                      <a:pt x="168" y="88"/>
                    </a:cubicBezTo>
                    <a:cubicBezTo>
                      <a:pt x="168" y="44"/>
                      <a:pt x="132" y="8"/>
                      <a:pt x="8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1" name="Freeform 919">
                <a:extLst>
                  <a:ext uri="{FF2B5EF4-FFF2-40B4-BE49-F238E27FC236}">
                    <a16:creationId xmlns:a16="http://schemas.microsoft.com/office/drawing/2014/main" id="{D94BAFC1-65F6-5B43-9349-0A6940848C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13528" y="8258179"/>
                <a:ext cx="306388" cy="304800"/>
              </a:xfrm>
              <a:custGeom>
                <a:avLst/>
                <a:gdLst>
                  <a:gd name="T0" fmla="*/ 48 w 96"/>
                  <a:gd name="T1" fmla="*/ 96 h 96"/>
                  <a:gd name="T2" fmla="*/ 0 w 96"/>
                  <a:gd name="T3" fmla="*/ 48 h 96"/>
                  <a:gd name="T4" fmla="*/ 48 w 96"/>
                  <a:gd name="T5" fmla="*/ 0 h 96"/>
                  <a:gd name="T6" fmla="*/ 96 w 96"/>
                  <a:gd name="T7" fmla="*/ 48 h 96"/>
                  <a:gd name="T8" fmla="*/ 48 w 96"/>
                  <a:gd name="T9" fmla="*/ 96 h 96"/>
                  <a:gd name="T10" fmla="*/ 48 w 96"/>
                  <a:gd name="T11" fmla="*/ 8 h 96"/>
                  <a:gd name="T12" fmla="*/ 8 w 96"/>
                  <a:gd name="T13" fmla="*/ 48 h 96"/>
                  <a:gd name="T14" fmla="*/ 48 w 96"/>
                  <a:gd name="T15" fmla="*/ 88 h 96"/>
                  <a:gd name="T16" fmla="*/ 88 w 96"/>
                  <a:gd name="T17" fmla="*/ 48 h 96"/>
                  <a:gd name="T18" fmla="*/ 48 w 96"/>
                  <a:gd name="T19" fmla="*/ 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cubicBezTo>
                      <a:pt x="22" y="96"/>
                      <a:pt x="0" y="74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74"/>
                      <a:pt x="74" y="96"/>
                      <a:pt x="48" y="96"/>
                    </a:cubicBezTo>
                    <a:close/>
                    <a:moveTo>
                      <a:pt x="48" y="8"/>
                    </a:moveTo>
                    <a:cubicBezTo>
                      <a:pt x="26" y="8"/>
                      <a:pt x="8" y="26"/>
                      <a:pt x="8" y="48"/>
                    </a:cubicBezTo>
                    <a:cubicBezTo>
                      <a:pt x="8" y="70"/>
                      <a:pt x="26" y="88"/>
                      <a:pt x="48" y="88"/>
                    </a:cubicBezTo>
                    <a:cubicBezTo>
                      <a:pt x="70" y="88"/>
                      <a:pt x="88" y="70"/>
                      <a:pt x="88" y="48"/>
                    </a:cubicBezTo>
                    <a:cubicBezTo>
                      <a:pt x="88" y="26"/>
                      <a:pt x="70" y="8"/>
                      <a:pt x="4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2" name="Freeform 920">
                <a:extLst>
                  <a:ext uri="{FF2B5EF4-FFF2-40B4-BE49-F238E27FC236}">
                    <a16:creationId xmlns:a16="http://schemas.microsoft.com/office/drawing/2014/main" id="{7C3E9A1F-778D-7A47-8FB2-231CC0E7D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228" y="8029576"/>
                <a:ext cx="25400" cy="762000"/>
              </a:xfrm>
              <a:custGeom>
                <a:avLst/>
                <a:gdLst>
                  <a:gd name="T0" fmla="*/ 4 w 8"/>
                  <a:gd name="T1" fmla="*/ 240 h 240"/>
                  <a:gd name="T2" fmla="*/ 0 w 8"/>
                  <a:gd name="T3" fmla="*/ 236 h 240"/>
                  <a:gd name="T4" fmla="*/ 0 w 8"/>
                  <a:gd name="T5" fmla="*/ 4 h 240"/>
                  <a:gd name="T6" fmla="*/ 4 w 8"/>
                  <a:gd name="T7" fmla="*/ 0 h 240"/>
                  <a:gd name="T8" fmla="*/ 8 w 8"/>
                  <a:gd name="T9" fmla="*/ 4 h 240"/>
                  <a:gd name="T10" fmla="*/ 8 w 8"/>
                  <a:gd name="T11" fmla="*/ 236 h 240"/>
                  <a:gd name="T12" fmla="*/ 4 w 8"/>
                  <a:gd name="T13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40">
                    <a:moveTo>
                      <a:pt x="4" y="240"/>
                    </a:moveTo>
                    <a:cubicBezTo>
                      <a:pt x="2" y="240"/>
                      <a:pt x="0" y="238"/>
                      <a:pt x="0" y="23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236"/>
                      <a:pt x="8" y="236"/>
                      <a:pt x="8" y="236"/>
                    </a:cubicBezTo>
                    <a:cubicBezTo>
                      <a:pt x="8" y="238"/>
                      <a:pt x="6" y="240"/>
                      <a:pt x="4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3" name="Freeform 921">
                <a:extLst>
                  <a:ext uri="{FF2B5EF4-FFF2-40B4-BE49-F238E27FC236}">
                    <a16:creationId xmlns:a16="http://schemas.microsoft.com/office/drawing/2014/main" id="{E2C53433-741F-0941-BE9A-9E7611EF2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3340" y="8397876"/>
                <a:ext cx="765176" cy="25400"/>
              </a:xfrm>
              <a:custGeom>
                <a:avLst/>
                <a:gdLst>
                  <a:gd name="T0" fmla="*/ 236 w 240"/>
                  <a:gd name="T1" fmla="*/ 8 h 8"/>
                  <a:gd name="T2" fmla="*/ 4 w 240"/>
                  <a:gd name="T3" fmla="*/ 8 h 8"/>
                  <a:gd name="T4" fmla="*/ 0 w 240"/>
                  <a:gd name="T5" fmla="*/ 4 h 8"/>
                  <a:gd name="T6" fmla="*/ 4 w 240"/>
                  <a:gd name="T7" fmla="*/ 0 h 8"/>
                  <a:gd name="T8" fmla="*/ 236 w 240"/>
                  <a:gd name="T9" fmla="*/ 0 h 8"/>
                  <a:gd name="T10" fmla="*/ 240 w 240"/>
                  <a:gd name="T11" fmla="*/ 4 h 8"/>
                  <a:gd name="T12" fmla="*/ 236 w 240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0" h="8">
                    <a:moveTo>
                      <a:pt x="236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36" y="0"/>
                      <a:pt x="236" y="0"/>
                      <a:pt x="236" y="0"/>
                    </a:cubicBezTo>
                    <a:cubicBezTo>
                      <a:pt x="238" y="0"/>
                      <a:pt x="240" y="2"/>
                      <a:pt x="240" y="4"/>
                    </a:cubicBezTo>
                    <a:cubicBezTo>
                      <a:pt x="240" y="6"/>
                      <a:pt x="238" y="8"/>
                      <a:pt x="23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61D8BA61-4ED1-F544-8040-06F721EAF1D9}"/>
              </a:ext>
            </a:extLst>
          </p:cNvPr>
          <p:cNvGrpSpPr/>
          <p:nvPr/>
        </p:nvGrpSpPr>
        <p:grpSpPr>
          <a:xfrm>
            <a:off x="6954104" y="4496254"/>
            <a:ext cx="979114" cy="1249801"/>
            <a:chOff x="6802190" y="4128102"/>
            <a:chExt cx="979114" cy="1249801"/>
          </a:xfrm>
        </p:grpSpPr>
        <p:sp>
          <p:nvSpPr>
            <p:cNvPr id="23" name="ZoneTexte 22"/>
            <p:cNvSpPr txBox="1"/>
            <p:nvPr/>
          </p:nvSpPr>
          <p:spPr>
            <a:xfrm>
              <a:off x="6802190" y="4940860"/>
              <a:ext cx="979114" cy="437043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Par date</a:t>
              </a:r>
            </a:p>
          </p:txBody>
        </p:sp>
        <p:grpSp>
          <p:nvGrpSpPr>
            <p:cNvPr id="38" name="Group 2310">
              <a:extLst>
                <a:ext uri="{FF2B5EF4-FFF2-40B4-BE49-F238E27FC236}">
                  <a16:creationId xmlns:a16="http://schemas.microsoft.com/office/drawing/2014/main" id="{1E7DB54B-BD01-5240-A7C5-5A69421623F8}"/>
                </a:ext>
              </a:extLst>
            </p:cNvPr>
            <p:cNvGrpSpPr/>
            <p:nvPr/>
          </p:nvGrpSpPr>
          <p:grpSpPr>
            <a:xfrm>
              <a:off x="6937628" y="4128102"/>
              <a:ext cx="709711" cy="708238"/>
              <a:chOff x="776284" y="-368300"/>
              <a:chExt cx="765176" cy="763588"/>
            </a:xfrm>
            <a:solidFill>
              <a:schemeClr val="accent1"/>
            </a:solidFill>
          </p:grpSpPr>
          <p:sp>
            <p:nvSpPr>
              <p:cNvPr id="39" name="Freeform 811">
                <a:extLst>
                  <a:ext uri="{FF2B5EF4-FFF2-40B4-BE49-F238E27FC236}">
                    <a16:creationId xmlns:a16="http://schemas.microsoft.com/office/drawing/2014/main" id="{AF1875BA-938D-4A4B-9C9B-AC6EC2ADB7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6284" y="-368300"/>
                <a:ext cx="765176" cy="763588"/>
              </a:xfrm>
              <a:custGeom>
                <a:avLst/>
                <a:gdLst>
                  <a:gd name="T0" fmla="*/ 120 w 240"/>
                  <a:gd name="T1" fmla="*/ 240 h 240"/>
                  <a:gd name="T2" fmla="*/ 0 w 240"/>
                  <a:gd name="T3" fmla="*/ 120 h 240"/>
                  <a:gd name="T4" fmla="*/ 120 w 240"/>
                  <a:gd name="T5" fmla="*/ 0 h 240"/>
                  <a:gd name="T6" fmla="*/ 240 w 240"/>
                  <a:gd name="T7" fmla="*/ 120 h 240"/>
                  <a:gd name="T8" fmla="*/ 120 w 240"/>
                  <a:gd name="T9" fmla="*/ 240 h 240"/>
                  <a:gd name="T10" fmla="*/ 120 w 240"/>
                  <a:gd name="T11" fmla="*/ 8 h 240"/>
                  <a:gd name="T12" fmla="*/ 8 w 240"/>
                  <a:gd name="T13" fmla="*/ 120 h 240"/>
                  <a:gd name="T14" fmla="*/ 120 w 240"/>
                  <a:gd name="T15" fmla="*/ 232 h 240"/>
                  <a:gd name="T16" fmla="*/ 232 w 240"/>
                  <a:gd name="T17" fmla="*/ 120 h 240"/>
                  <a:gd name="T18" fmla="*/ 120 w 240"/>
                  <a:gd name="T19" fmla="*/ 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54" y="240"/>
                      <a:pt x="0" y="186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186" y="0"/>
                      <a:pt x="240" y="54"/>
                      <a:pt x="240" y="120"/>
                    </a:cubicBezTo>
                    <a:cubicBezTo>
                      <a:pt x="240" y="186"/>
                      <a:pt x="186" y="240"/>
                      <a:pt x="120" y="240"/>
                    </a:cubicBezTo>
                    <a:close/>
                    <a:moveTo>
                      <a:pt x="120" y="8"/>
                    </a:moveTo>
                    <a:cubicBezTo>
                      <a:pt x="58" y="8"/>
                      <a:pt x="8" y="58"/>
                      <a:pt x="8" y="120"/>
                    </a:cubicBezTo>
                    <a:cubicBezTo>
                      <a:pt x="8" y="182"/>
                      <a:pt x="58" y="232"/>
                      <a:pt x="120" y="232"/>
                    </a:cubicBezTo>
                    <a:cubicBezTo>
                      <a:pt x="182" y="232"/>
                      <a:pt x="232" y="182"/>
                      <a:pt x="232" y="120"/>
                    </a:cubicBezTo>
                    <a:cubicBezTo>
                      <a:pt x="232" y="58"/>
                      <a:pt x="182" y="8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0" name="Freeform 812">
                <a:extLst>
                  <a:ext uri="{FF2B5EF4-FFF2-40B4-BE49-F238E27FC236}">
                    <a16:creationId xmlns:a16="http://schemas.microsoft.com/office/drawing/2014/main" id="{F2AFC655-0F82-7947-A5C7-3C31453156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084" y="-127000"/>
                <a:ext cx="407988" cy="280988"/>
              </a:xfrm>
              <a:custGeom>
                <a:avLst/>
                <a:gdLst>
                  <a:gd name="T0" fmla="*/ 50 w 128"/>
                  <a:gd name="T1" fmla="*/ 88 h 88"/>
                  <a:gd name="T2" fmla="*/ 47 w 128"/>
                  <a:gd name="T3" fmla="*/ 87 h 88"/>
                  <a:gd name="T4" fmla="*/ 1 w 128"/>
                  <a:gd name="T5" fmla="*/ 42 h 88"/>
                  <a:gd name="T6" fmla="*/ 1 w 128"/>
                  <a:gd name="T7" fmla="*/ 36 h 88"/>
                  <a:gd name="T8" fmla="*/ 7 w 128"/>
                  <a:gd name="T9" fmla="*/ 36 h 88"/>
                  <a:gd name="T10" fmla="*/ 50 w 128"/>
                  <a:gd name="T11" fmla="*/ 78 h 88"/>
                  <a:gd name="T12" fmla="*/ 121 w 128"/>
                  <a:gd name="T13" fmla="*/ 1 h 88"/>
                  <a:gd name="T14" fmla="*/ 127 w 128"/>
                  <a:gd name="T15" fmla="*/ 1 h 88"/>
                  <a:gd name="T16" fmla="*/ 127 w 128"/>
                  <a:gd name="T17" fmla="*/ 7 h 88"/>
                  <a:gd name="T18" fmla="*/ 53 w 128"/>
                  <a:gd name="T19" fmla="*/ 87 h 88"/>
                  <a:gd name="T20" fmla="*/ 50 w 128"/>
                  <a:gd name="T21" fmla="*/ 88 h 88"/>
                  <a:gd name="T22" fmla="*/ 50 w 128"/>
                  <a:gd name="T2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" h="88">
                    <a:moveTo>
                      <a:pt x="50" y="88"/>
                    </a:moveTo>
                    <a:cubicBezTo>
                      <a:pt x="49" y="88"/>
                      <a:pt x="48" y="88"/>
                      <a:pt x="47" y="87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0" y="40"/>
                      <a:pt x="0" y="38"/>
                      <a:pt x="1" y="36"/>
                    </a:cubicBezTo>
                    <a:cubicBezTo>
                      <a:pt x="3" y="35"/>
                      <a:pt x="5" y="35"/>
                      <a:pt x="7" y="36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121" y="1"/>
                      <a:pt x="121" y="1"/>
                      <a:pt x="121" y="1"/>
                    </a:cubicBezTo>
                    <a:cubicBezTo>
                      <a:pt x="123" y="0"/>
                      <a:pt x="125" y="0"/>
                      <a:pt x="127" y="1"/>
                    </a:cubicBezTo>
                    <a:cubicBezTo>
                      <a:pt x="128" y="3"/>
                      <a:pt x="128" y="5"/>
                      <a:pt x="127" y="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2" y="88"/>
                      <a:pt x="51" y="88"/>
                      <a:pt x="50" y="88"/>
                    </a:cubicBezTo>
                    <a:cubicBezTo>
                      <a:pt x="50" y="88"/>
                      <a:pt x="50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472ABFF5-6F44-464C-B01D-71DF560B7A25}"/>
              </a:ext>
            </a:extLst>
          </p:cNvPr>
          <p:cNvGrpSpPr/>
          <p:nvPr/>
        </p:nvGrpSpPr>
        <p:grpSpPr>
          <a:xfrm>
            <a:off x="3830639" y="4496254"/>
            <a:ext cx="1177290" cy="1249802"/>
            <a:chOff x="3678725" y="4128102"/>
            <a:chExt cx="1177290" cy="1249802"/>
          </a:xfrm>
        </p:grpSpPr>
        <p:sp>
          <p:nvSpPr>
            <p:cNvPr id="22" name="ZoneTexte 21"/>
            <p:cNvSpPr txBox="1"/>
            <p:nvPr/>
          </p:nvSpPr>
          <p:spPr>
            <a:xfrm>
              <a:off x="3678725" y="4940861"/>
              <a:ext cx="1177290" cy="437043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Par auteur</a:t>
              </a:r>
            </a:p>
          </p:txBody>
        </p:sp>
        <p:grpSp>
          <p:nvGrpSpPr>
            <p:cNvPr id="41" name="Group 2310">
              <a:extLst>
                <a:ext uri="{FF2B5EF4-FFF2-40B4-BE49-F238E27FC236}">
                  <a16:creationId xmlns:a16="http://schemas.microsoft.com/office/drawing/2014/main" id="{8AE42C86-AA26-C141-B4A9-11395B9E5420}"/>
                </a:ext>
              </a:extLst>
            </p:cNvPr>
            <p:cNvGrpSpPr/>
            <p:nvPr/>
          </p:nvGrpSpPr>
          <p:grpSpPr>
            <a:xfrm>
              <a:off x="3913251" y="4128102"/>
              <a:ext cx="709711" cy="708238"/>
              <a:chOff x="776284" y="-368300"/>
              <a:chExt cx="765176" cy="763588"/>
            </a:xfrm>
            <a:solidFill>
              <a:schemeClr val="accent1"/>
            </a:solidFill>
          </p:grpSpPr>
          <p:sp>
            <p:nvSpPr>
              <p:cNvPr id="42" name="Freeform 811">
                <a:extLst>
                  <a:ext uri="{FF2B5EF4-FFF2-40B4-BE49-F238E27FC236}">
                    <a16:creationId xmlns:a16="http://schemas.microsoft.com/office/drawing/2014/main" id="{0064F759-F25E-A24F-8F44-81C874380A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6284" y="-368300"/>
                <a:ext cx="765176" cy="763588"/>
              </a:xfrm>
              <a:custGeom>
                <a:avLst/>
                <a:gdLst>
                  <a:gd name="T0" fmla="*/ 120 w 240"/>
                  <a:gd name="T1" fmla="*/ 240 h 240"/>
                  <a:gd name="T2" fmla="*/ 0 w 240"/>
                  <a:gd name="T3" fmla="*/ 120 h 240"/>
                  <a:gd name="T4" fmla="*/ 120 w 240"/>
                  <a:gd name="T5" fmla="*/ 0 h 240"/>
                  <a:gd name="T6" fmla="*/ 240 w 240"/>
                  <a:gd name="T7" fmla="*/ 120 h 240"/>
                  <a:gd name="T8" fmla="*/ 120 w 240"/>
                  <a:gd name="T9" fmla="*/ 240 h 240"/>
                  <a:gd name="T10" fmla="*/ 120 w 240"/>
                  <a:gd name="T11" fmla="*/ 8 h 240"/>
                  <a:gd name="T12" fmla="*/ 8 w 240"/>
                  <a:gd name="T13" fmla="*/ 120 h 240"/>
                  <a:gd name="T14" fmla="*/ 120 w 240"/>
                  <a:gd name="T15" fmla="*/ 232 h 240"/>
                  <a:gd name="T16" fmla="*/ 232 w 240"/>
                  <a:gd name="T17" fmla="*/ 120 h 240"/>
                  <a:gd name="T18" fmla="*/ 120 w 240"/>
                  <a:gd name="T19" fmla="*/ 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54" y="240"/>
                      <a:pt x="0" y="186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186" y="0"/>
                      <a:pt x="240" y="54"/>
                      <a:pt x="240" y="120"/>
                    </a:cubicBezTo>
                    <a:cubicBezTo>
                      <a:pt x="240" y="186"/>
                      <a:pt x="186" y="240"/>
                      <a:pt x="120" y="240"/>
                    </a:cubicBezTo>
                    <a:close/>
                    <a:moveTo>
                      <a:pt x="120" y="8"/>
                    </a:moveTo>
                    <a:cubicBezTo>
                      <a:pt x="58" y="8"/>
                      <a:pt x="8" y="58"/>
                      <a:pt x="8" y="120"/>
                    </a:cubicBezTo>
                    <a:cubicBezTo>
                      <a:pt x="8" y="182"/>
                      <a:pt x="58" y="232"/>
                      <a:pt x="120" y="232"/>
                    </a:cubicBezTo>
                    <a:cubicBezTo>
                      <a:pt x="182" y="232"/>
                      <a:pt x="232" y="182"/>
                      <a:pt x="232" y="120"/>
                    </a:cubicBezTo>
                    <a:cubicBezTo>
                      <a:pt x="232" y="58"/>
                      <a:pt x="182" y="8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3" name="Freeform 812">
                <a:extLst>
                  <a:ext uri="{FF2B5EF4-FFF2-40B4-BE49-F238E27FC236}">
                    <a16:creationId xmlns:a16="http://schemas.microsoft.com/office/drawing/2014/main" id="{9E3C9976-663A-DE42-88AA-7ABCAD8591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084" y="-127000"/>
                <a:ext cx="407988" cy="280988"/>
              </a:xfrm>
              <a:custGeom>
                <a:avLst/>
                <a:gdLst>
                  <a:gd name="T0" fmla="*/ 50 w 128"/>
                  <a:gd name="T1" fmla="*/ 88 h 88"/>
                  <a:gd name="T2" fmla="*/ 47 w 128"/>
                  <a:gd name="T3" fmla="*/ 87 h 88"/>
                  <a:gd name="T4" fmla="*/ 1 w 128"/>
                  <a:gd name="T5" fmla="*/ 42 h 88"/>
                  <a:gd name="T6" fmla="*/ 1 w 128"/>
                  <a:gd name="T7" fmla="*/ 36 h 88"/>
                  <a:gd name="T8" fmla="*/ 7 w 128"/>
                  <a:gd name="T9" fmla="*/ 36 h 88"/>
                  <a:gd name="T10" fmla="*/ 50 w 128"/>
                  <a:gd name="T11" fmla="*/ 78 h 88"/>
                  <a:gd name="T12" fmla="*/ 121 w 128"/>
                  <a:gd name="T13" fmla="*/ 1 h 88"/>
                  <a:gd name="T14" fmla="*/ 127 w 128"/>
                  <a:gd name="T15" fmla="*/ 1 h 88"/>
                  <a:gd name="T16" fmla="*/ 127 w 128"/>
                  <a:gd name="T17" fmla="*/ 7 h 88"/>
                  <a:gd name="T18" fmla="*/ 53 w 128"/>
                  <a:gd name="T19" fmla="*/ 87 h 88"/>
                  <a:gd name="T20" fmla="*/ 50 w 128"/>
                  <a:gd name="T21" fmla="*/ 88 h 88"/>
                  <a:gd name="T22" fmla="*/ 50 w 128"/>
                  <a:gd name="T2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" h="88">
                    <a:moveTo>
                      <a:pt x="50" y="88"/>
                    </a:moveTo>
                    <a:cubicBezTo>
                      <a:pt x="49" y="88"/>
                      <a:pt x="48" y="88"/>
                      <a:pt x="47" y="87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0" y="40"/>
                      <a:pt x="0" y="38"/>
                      <a:pt x="1" y="36"/>
                    </a:cubicBezTo>
                    <a:cubicBezTo>
                      <a:pt x="3" y="35"/>
                      <a:pt x="5" y="35"/>
                      <a:pt x="7" y="36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121" y="1"/>
                      <a:pt x="121" y="1"/>
                      <a:pt x="121" y="1"/>
                    </a:cubicBezTo>
                    <a:cubicBezTo>
                      <a:pt x="123" y="0"/>
                      <a:pt x="125" y="0"/>
                      <a:pt x="127" y="1"/>
                    </a:cubicBezTo>
                    <a:cubicBezTo>
                      <a:pt x="128" y="3"/>
                      <a:pt x="128" y="5"/>
                      <a:pt x="127" y="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2" y="88"/>
                      <a:pt x="51" y="88"/>
                      <a:pt x="50" y="88"/>
                    </a:cubicBezTo>
                    <a:cubicBezTo>
                      <a:pt x="50" y="88"/>
                      <a:pt x="50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CF0A3CF-3660-AF47-8F50-D906D51810E9}"/>
              </a:ext>
            </a:extLst>
          </p:cNvPr>
          <p:cNvGrpSpPr/>
          <p:nvPr/>
        </p:nvGrpSpPr>
        <p:grpSpPr>
          <a:xfrm>
            <a:off x="839787" y="4496254"/>
            <a:ext cx="1110239" cy="1249800"/>
            <a:chOff x="687873" y="4128102"/>
            <a:chExt cx="1110239" cy="1249800"/>
          </a:xfrm>
        </p:grpSpPr>
        <p:sp>
          <p:nvSpPr>
            <p:cNvPr id="21" name="ZoneTexte 20"/>
            <p:cNvSpPr txBox="1"/>
            <p:nvPr/>
          </p:nvSpPr>
          <p:spPr>
            <a:xfrm>
              <a:off x="687873" y="4940859"/>
              <a:ext cx="1110239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Mots-clés</a:t>
              </a:r>
            </a:p>
          </p:txBody>
        </p:sp>
        <p:grpSp>
          <p:nvGrpSpPr>
            <p:cNvPr id="44" name="Group 2310">
              <a:extLst>
                <a:ext uri="{FF2B5EF4-FFF2-40B4-BE49-F238E27FC236}">
                  <a16:creationId xmlns:a16="http://schemas.microsoft.com/office/drawing/2014/main" id="{973745EE-8BD1-0B44-9855-0083BB956131}"/>
                </a:ext>
              </a:extLst>
            </p:cNvPr>
            <p:cNvGrpSpPr/>
            <p:nvPr/>
          </p:nvGrpSpPr>
          <p:grpSpPr>
            <a:xfrm>
              <a:off x="888874" y="4128102"/>
              <a:ext cx="709711" cy="708238"/>
              <a:chOff x="776284" y="-368300"/>
              <a:chExt cx="765176" cy="763588"/>
            </a:xfrm>
            <a:solidFill>
              <a:schemeClr val="accent1"/>
            </a:solidFill>
          </p:grpSpPr>
          <p:sp>
            <p:nvSpPr>
              <p:cNvPr id="45" name="Freeform 811">
                <a:extLst>
                  <a:ext uri="{FF2B5EF4-FFF2-40B4-BE49-F238E27FC236}">
                    <a16:creationId xmlns:a16="http://schemas.microsoft.com/office/drawing/2014/main" id="{C201E32C-EC8D-044A-99B2-3B5B6AA6B8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6284" y="-368300"/>
                <a:ext cx="765176" cy="763588"/>
              </a:xfrm>
              <a:custGeom>
                <a:avLst/>
                <a:gdLst>
                  <a:gd name="T0" fmla="*/ 120 w 240"/>
                  <a:gd name="T1" fmla="*/ 240 h 240"/>
                  <a:gd name="T2" fmla="*/ 0 w 240"/>
                  <a:gd name="T3" fmla="*/ 120 h 240"/>
                  <a:gd name="T4" fmla="*/ 120 w 240"/>
                  <a:gd name="T5" fmla="*/ 0 h 240"/>
                  <a:gd name="T6" fmla="*/ 240 w 240"/>
                  <a:gd name="T7" fmla="*/ 120 h 240"/>
                  <a:gd name="T8" fmla="*/ 120 w 240"/>
                  <a:gd name="T9" fmla="*/ 240 h 240"/>
                  <a:gd name="T10" fmla="*/ 120 w 240"/>
                  <a:gd name="T11" fmla="*/ 8 h 240"/>
                  <a:gd name="T12" fmla="*/ 8 w 240"/>
                  <a:gd name="T13" fmla="*/ 120 h 240"/>
                  <a:gd name="T14" fmla="*/ 120 w 240"/>
                  <a:gd name="T15" fmla="*/ 232 h 240"/>
                  <a:gd name="T16" fmla="*/ 232 w 240"/>
                  <a:gd name="T17" fmla="*/ 120 h 240"/>
                  <a:gd name="T18" fmla="*/ 120 w 240"/>
                  <a:gd name="T19" fmla="*/ 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54" y="240"/>
                      <a:pt x="0" y="186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186" y="0"/>
                      <a:pt x="240" y="54"/>
                      <a:pt x="240" y="120"/>
                    </a:cubicBezTo>
                    <a:cubicBezTo>
                      <a:pt x="240" y="186"/>
                      <a:pt x="186" y="240"/>
                      <a:pt x="120" y="240"/>
                    </a:cubicBezTo>
                    <a:close/>
                    <a:moveTo>
                      <a:pt x="120" y="8"/>
                    </a:moveTo>
                    <a:cubicBezTo>
                      <a:pt x="58" y="8"/>
                      <a:pt x="8" y="58"/>
                      <a:pt x="8" y="120"/>
                    </a:cubicBezTo>
                    <a:cubicBezTo>
                      <a:pt x="8" y="182"/>
                      <a:pt x="58" y="232"/>
                      <a:pt x="120" y="232"/>
                    </a:cubicBezTo>
                    <a:cubicBezTo>
                      <a:pt x="182" y="232"/>
                      <a:pt x="232" y="182"/>
                      <a:pt x="232" y="120"/>
                    </a:cubicBezTo>
                    <a:cubicBezTo>
                      <a:pt x="232" y="58"/>
                      <a:pt x="182" y="8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6" name="Freeform 812">
                <a:extLst>
                  <a:ext uri="{FF2B5EF4-FFF2-40B4-BE49-F238E27FC236}">
                    <a16:creationId xmlns:a16="http://schemas.microsoft.com/office/drawing/2014/main" id="{2375FFEC-F80D-9049-98CF-B6D16C13AC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084" y="-127000"/>
                <a:ext cx="407988" cy="280988"/>
              </a:xfrm>
              <a:custGeom>
                <a:avLst/>
                <a:gdLst>
                  <a:gd name="T0" fmla="*/ 50 w 128"/>
                  <a:gd name="T1" fmla="*/ 88 h 88"/>
                  <a:gd name="T2" fmla="*/ 47 w 128"/>
                  <a:gd name="T3" fmla="*/ 87 h 88"/>
                  <a:gd name="T4" fmla="*/ 1 w 128"/>
                  <a:gd name="T5" fmla="*/ 42 h 88"/>
                  <a:gd name="T6" fmla="*/ 1 w 128"/>
                  <a:gd name="T7" fmla="*/ 36 h 88"/>
                  <a:gd name="T8" fmla="*/ 7 w 128"/>
                  <a:gd name="T9" fmla="*/ 36 h 88"/>
                  <a:gd name="T10" fmla="*/ 50 w 128"/>
                  <a:gd name="T11" fmla="*/ 78 h 88"/>
                  <a:gd name="T12" fmla="*/ 121 w 128"/>
                  <a:gd name="T13" fmla="*/ 1 h 88"/>
                  <a:gd name="T14" fmla="*/ 127 w 128"/>
                  <a:gd name="T15" fmla="*/ 1 h 88"/>
                  <a:gd name="T16" fmla="*/ 127 w 128"/>
                  <a:gd name="T17" fmla="*/ 7 h 88"/>
                  <a:gd name="T18" fmla="*/ 53 w 128"/>
                  <a:gd name="T19" fmla="*/ 87 h 88"/>
                  <a:gd name="T20" fmla="*/ 50 w 128"/>
                  <a:gd name="T21" fmla="*/ 88 h 88"/>
                  <a:gd name="T22" fmla="*/ 50 w 128"/>
                  <a:gd name="T2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" h="88">
                    <a:moveTo>
                      <a:pt x="50" y="88"/>
                    </a:moveTo>
                    <a:cubicBezTo>
                      <a:pt x="49" y="88"/>
                      <a:pt x="48" y="88"/>
                      <a:pt x="47" y="87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0" y="40"/>
                      <a:pt x="0" y="38"/>
                      <a:pt x="1" y="36"/>
                    </a:cubicBezTo>
                    <a:cubicBezTo>
                      <a:pt x="3" y="35"/>
                      <a:pt x="5" y="35"/>
                      <a:pt x="7" y="36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121" y="1"/>
                      <a:pt x="121" y="1"/>
                      <a:pt x="121" y="1"/>
                    </a:cubicBezTo>
                    <a:cubicBezTo>
                      <a:pt x="123" y="0"/>
                      <a:pt x="125" y="0"/>
                      <a:pt x="127" y="1"/>
                    </a:cubicBezTo>
                    <a:cubicBezTo>
                      <a:pt x="128" y="3"/>
                      <a:pt x="128" y="5"/>
                      <a:pt x="127" y="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2" y="88"/>
                      <a:pt x="51" y="88"/>
                      <a:pt x="50" y="88"/>
                    </a:cubicBezTo>
                    <a:cubicBezTo>
                      <a:pt x="50" y="88"/>
                      <a:pt x="50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769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2975" y="2957929"/>
            <a:ext cx="4013200" cy="8402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L’</a:t>
            </a: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</a:t>
            </a:r>
          </a:p>
        </p:txBody>
      </p:sp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3998EDD7-CFE7-484A-B4B1-300124B9CFA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52926" b="2954"/>
          <a:stretch/>
        </p:blipFill>
        <p:spPr>
          <a:xfrm>
            <a:off x="5150629" y="1596033"/>
            <a:ext cx="5713584" cy="3564022"/>
          </a:xfrm>
        </p:spPr>
      </p:pic>
    </p:spTree>
    <p:extLst>
      <p:ext uri="{BB962C8B-B14F-4D97-AF65-F5344CB8AC3E}">
        <p14:creationId xmlns:p14="http://schemas.microsoft.com/office/powerpoint/2010/main" val="167569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1379D58-2673-4547-99AE-F15F702F7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355600"/>
            <a:ext cx="10845800" cy="6146800"/>
          </a:xfrm>
          <a:prstGeom prst="rect">
            <a:avLst/>
          </a:prstGeom>
        </p:spPr>
      </p:pic>
      <p:pic>
        <p:nvPicPr>
          <p:cNvPr id="21" name="Espace réservé du contenu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66313"/>
            <a:ext cx="10800000" cy="6125374"/>
          </a:xfrm>
        </p:spPr>
      </p:pic>
      <p:grpSp>
        <p:nvGrpSpPr>
          <p:cNvPr id="17" name="Groupe 16"/>
          <p:cNvGrpSpPr/>
          <p:nvPr/>
        </p:nvGrpSpPr>
        <p:grpSpPr>
          <a:xfrm>
            <a:off x="3507971" y="1371599"/>
            <a:ext cx="1039091" cy="523220"/>
            <a:chOff x="3408218" y="1255221"/>
            <a:chExt cx="1039091" cy="523220"/>
          </a:xfrm>
        </p:grpSpPr>
        <p:sp>
          <p:nvSpPr>
            <p:cNvPr id="9" name="Flèche droite 8"/>
            <p:cNvSpPr/>
            <p:nvPr/>
          </p:nvSpPr>
          <p:spPr>
            <a:xfrm rot="10800000">
              <a:off x="3408218" y="1363287"/>
              <a:ext cx="581891" cy="3158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4081548" y="1255221"/>
              <a:ext cx="365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800" dirty="0"/>
                <a:t>1</a:t>
              </a:r>
            </a:p>
          </p:txBody>
        </p:sp>
      </p:grp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"/>
          <a:stretch/>
        </p:blipFill>
        <p:spPr>
          <a:xfrm>
            <a:off x="4246012" y="1981207"/>
            <a:ext cx="3334215" cy="3596633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 rot="10800000">
            <a:off x="4447309" y="4496041"/>
            <a:ext cx="953194" cy="523220"/>
            <a:chOff x="6711141" y="4487728"/>
            <a:chExt cx="953194" cy="523220"/>
          </a:xfrm>
        </p:grpSpPr>
        <p:sp>
          <p:nvSpPr>
            <p:cNvPr id="12" name="Flèche droite 11"/>
            <p:cNvSpPr/>
            <p:nvPr/>
          </p:nvSpPr>
          <p:spPr>
            <a:xfrm rot="10800000">
              <a:off x="6711141" y="4591396"/>
              <a:ext cx="581891" cy="3158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" name="ZoneTexte 12"/>
            <p:cNvSpPr txBox="1"/>
            <p:nvPr/>
          </p:nvSpPr>
          <p:spPr>
            <a:xfrm rot="10800000">
              <a:off x="7293032" y="4487728"/>
              <a:ext cx="3713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800" dirty="0"/>
                <a:t>2</a:t>
              </a: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6156961" y="5497973"/>
            <a:ext cx="346366" cy="1038609"/>
            <a:chOff x="6156961" y="5497973"/>
            <a:chExt cx="346366" cy="1038609"/>
          </a:xfrm>
        </p:grpSpPr>
        <p:sp>
          <p:nvSpPr>
            <p:cNvPr id="14" name="Flèche droite 13"/>
            <p:cNvSpPr/>
            <p:nvPr/>
          </p:nvSpPr>
          <p:spPr>
            <a:xfrm rot="16200000">
              <a:off x="6054438" y="5630977"/>
              <a:ext cx="581891" cy="3158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156961" y="6013362"/>
              <a:ext cx="3463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8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68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0" y="354063"/>
            <a:ext cx="10843200" cy="614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5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66314"/>
            <a:ext cx="10800000" cy="61253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55222" y="3699164"/>
            <a:ext cx="7539643" cy="989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4" name="Groupe 3"/>
          <p:cNvGrpSpPr/>
          <p:nvPr/>
        </p:nvGrpSpPr>
        <p:grpSpPr>
          <a:xfrm rot="10800000">
            <a:off x="4395477" y="1470211"/>
            <a:ext cx="1039091" cy="523220"/>
            <a:chOff x="3408218" y="1255221"/>
            <a:chExt cx="1039091" cy="523220"/>
          </a:xfrm>
        </p:grpSpPr>
        <p:sp>
          <p:nvSpPr>
            <p:cNvPr id="5" name="Flèche droite 4"/>
            <p:cNvSpPr/>
            <p:nvPr/>
          </p:nvSpPr>
          <p:spPr>
            <a:xfrm rot="10800000">
              <a:off x="3408218" y="1363287"/>
              <a:ext cx="581891" cy="3158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ZoneTexte 5"/>
            <p:cNvSpPr txBox="1"/>
            <p:nvPr/>
          </p:nvSpPr>
          <p:spPr>
            <a:xfrm rot="10800000">
              <a:off x="4081548" y="1255221"/>
              <a:ext cx="365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800" dirty="0"/>
                <a:t>1</a:t>
              </a:r>
            </a:p>
          </p:txBody>
        </p:sp>
      </p:grpSp>
      <p:grpSp>
        <p:nvGrpSpPr>
          <p:cNvPr id="7" name="Groupe 6"/>
          <p:cNvGrpSpPr/>
          <p:nvPr/>
        </p:nvGrpSpPr>
        <p:grpSpPr>
          <a:xfrm rot="10800000">
            <a:off x="4395477" y="2483222"/>
            <a:ext cx="1039091" cy="523220"/>
            <a:chOff x="3408218" y="1255221"/>
            <a:chExt cx="1039091" cy="523220"/>
          </a:xfrm>
        </p:grpSpPr>
        <p:sp>
          <p:nvSpPr>
            <p:cNvPr id="8" name="Flèche droite 7"/>
            <p:cNvSpPr/>
            <p:nvPr/>
          </p:nvSpPr>
          <p:spPr>
            <a:xfrm rot="10800000">
              <a:off x="3408218" y="1363287"/>
              <a:ext cx="581891" cy="3158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ZoneTexte 8"/>
            <p:cNvSpPr txBox="1"/>
            <p:nvPr/>
          </p:nvSpPr>
          <p:spPr>
            <a:xfrm rot="10800000">
              <a:off x="4081548" y="1255221"/>
              <a:ext cx="365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8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54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59259E-6 L -0.00091 0.1838 " pathEditMode="relative" rAng="0" ptsTypes="AA">
                                      <p:cBhvr>
                                        <p:cTn id="14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204E855-AAE9-F44F-9DF5-DDBAC6024D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0079" y="1996467"/>
            <a:ext cx="4481512" cy="701731"/>
          </a:xfrm>
        </p:spPr>
        <p:txBody>
          <a:bodyPr/>
          <a:lstStyle/>
          <a:p>
            <a:r>
              <a:rPr lang="fr-FR" dirty="0"/>
              <a:t>L’</a:t>
            </a:r>
            <a:r>
              <a:rPr lang="fr-FR" dirty="0">
                <a:solidFill>
                  <a:schemeClr val="accent1"/>
                </a:solidFill>
              </a:rPr>
              <a:t>architecture</a:t>
            </a:r>
            <a:endParaRPr lang="fr-FR" dirty="0"/>
          </a:p>
        </p:txBody>
      </p:sp>
      <p:grpSp>
        <p:nvGrpSpPr>
          <p:cNvPr id="3" name="Group 837">
            <a:extLst>
              <a:ext uri="{FF2B5EF4-FFF2-40B4-BE49-F238E27FC236}">
                <a16:creationId xmlns:a16="http://schemas.microsoft.com/office/drawing/2014/main" id="{EAAB784A-FFC5-2C46-A620-48403FA22C93}"/>
              </a:ext>
            </a:extLst>
          </p:cNvPr>
          <p:cNvGrpSpPr/>
          <p:nvPr/>
        </p:nvGrpSpPr>
        <p:grpSpPr>
          <a:xfrm>
            <a:off x="6751249" y="2820862"/>
            <a:ext cx="2783043" cy="2592500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4" name="Freeform 1286">
              <a:extLst>
                <a:ext uri="{FF2B5EF4-FFF2-40B4-BE49-F238E27FC236}">
                  <a16:creationId xmlns:a16="http://schemas.microsoft.com/office/drawing/2014/main" id="{152C581F-B038-7844-9BAD-45C3690614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1287">
              <a:extLst>
                <a:ext uri="{FF2B5EF4-FFF2-40B4-BE49-F238E27FC236}">
                  <a16:creationId xmlns:a16="http://schemas.microsoft.com/office/drawing/2014/main" id="{86E16467-1EE6-634C-A9F6-D9AC70097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1288">
              <a:extLst>
                <a:ext uri="{FF2B5EF4-FFF2-40B4-BE49-F238E27FC236}">
                  <a16:creationId xmlns:a16="http://schemas.microsoft.com/office/drawing/2014/main" id="{D102893A-D1E5-9249-8A2E-35A30CE16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77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157</Words>
  <Application>Microsoft Office PowerPoint</Application>
  <PresentationFormat>Grand écran</PresentationFormat>
  <Paragraphs>63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Segoe UI</vt:lpstr>
      <vt:lpstr>Segoe UI Light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JUNOD Alexandre</cp:lastModifiedBy>
  <cp:revision>295</cp:revision>
  <dcterms:created xsi:type="dcterms:W3CDTF">2015-10-12T10:51:44Z</dcterms:created>
  <dcterms:modified xsi:type="dcterms:W3CDTF">2018-12-20T07:30:02Z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