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0" r:id="rId5"/>
    <p:sldId id="256" r:id="rId6"/>
    <p:sldId id="314" r:id="rId7"/>
    <p:sldId id="315" r:id="rId8"/>
    <p:sldId id="316" r:id="rId9"/>
    <p:sldId id="257" r:id="rId10"/>
    <p:sldId id="262" r:id="rId11"/>
    <p:sldId id="278" r:id="rId12"/>
    <p:sldId id="258" r:id="rId13"/>
    <p:sldId id="266" r:id="rId14"/>
    <p:sldId id="292" r:id="rId15"/>
    <p:sldId id="293" r:id="rId16"/>
    <p:sldId id="287" r:id="rId17"/>
    <p:sldId id="286" r:id="rId18"/>
    <p:sldId id="310" r:id="rId19"/>
    <p:sldId id="263" r:id="rId20"/>
    <p:sldId id="264" r:id="rId21"/>
    <p:sldId id="295" r:id="rId22"/>
    <p:sldId id="283" r:id="rId23"/>
    <p:sldId id="267" r:id="rId24"/>
    <p:sldId id="284" r:id="rId25"/>
    <p:sldId id="309" r:id="rId26"/>
    <p:sldId id="268" r:id="rId27"/>
    <p:sldId id="269" r:id="rId28"/>
    <p:sldId id="271" r:id="rId29"/>
    <p:sldId id="313" r:id="rId30"/>
    <p:sldId id="274" r:id="rId31"/>
    <p:sldId id="302" r:id="rId32"/>
    <p:sldId id="273" r:id="rId33"/>
    <p:sldId id="279" r:id="rId34"/>
    <p:sldId id="280" r:id="rId35"/>
    <p:sldId id="308" r:id="rId36"/>
    <p:sldId id="281" r:id="rId37"/>
    <p:sldId id="282" r:id="rId38"/>
    <p:sldId id="275" r:id="rId39"/>
    <p:sldId id="307" r:id="rId40"/>
    <p:sldId id="290" r:id="rId41"/>
    <p:sldId id="291" r:id="rId42"/>
    <p:sldId id="289" r:id="rId43"/>
    <p:sldId id="301" r:id="rId44"/>
    <p:sldId id="300" r:id="rId45"/>
    <p:sldId id="297" r:id="rId46"/>
    <p:sldId id="298" r:id="rId47"/>
    <p:sldId id="299" r:id="rId48"/>
    <p:sldId id="296" r:id="rId49"/>
    <p:sldId id="294" r:id="rId50"/>
    <p:sldId id="312" r:id="rId51"/>
    <p:sldId id="311" r:id="rId52"/>
    <p:sldId id="303" r:id="rId53"/>
    <p:sldId id="306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314"/>
            <p14:sldId id="315"/>
            <p14:sldId id="31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fr-FR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fr-FR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fr-FR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489200" y="2800559"/>
            <a:ext cx="7213600" cy="1256883"/>
            <a:chOff x="2489200" y="3737233"/>
            <a:chExt cx="7213600" cy="1256883"/>
          </a:xfrm>
        </p:grpSpPr>
        <p:sp>
          <p:nvSpPr>
            <p:cNvPr id="12" name="TextBox 11"/>
            <p:cNvSpPr txBox="1"/>
            <p:nvPr/>
          </p:nvSpPr>
          <p:spPr>
            <a:xfrm>
              <a:off x="2489200" y="3737233"/>
              <a:ext cx="7213600" cy="69544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3600" spc="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MAW 1.1 - Finder</a:t>
              </a:r>
              <a:endParaRPr lang="fr-FR" sz="3600" spc="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9200" y="4298669"/>
              <a:ext cx="7213600" cy="69544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fr-FR" sz="3600" dirty="0" smtClean="0">
                  <a:cs typeface="Segoe UI" panose="020B0502040204020203" pitchFamily="34" charset="0"/>
                </a:rPr>
                <a:t>Jérémy - Alexandre</a:t>
              </a:r>
              <a:endParaRPr lang="fr-FR" sz="3600" dirty="0"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Contexte du </a:t>
            </a:r>
            <a:r>
              <a:rPr lang="fr-FR" sz="54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1973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51648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980720" cy="701731"/>
          </a:xfrm>
        </p:spPr>
        <p:txBody>
          <a:bodyPr/>
          <a:lstStyle/>
          <a:p>
            <a:r>
              <a:rPr lang="fr-CH" dirty="0" smtClean="0"/>
              <a:t>Objectifs </a:t>
            </a:r>
            <a:r>
              <a:rPr lang="fr-CH" dirty="0" smtClean="0">
                <a:solidFill>
                  <a:schemeClr val="accent1"/>
                </a:solidFill>
              </a:rPr>
              <a:t>personnels</a:t>
            </a:r>
            <a:endParaRPr lang="fr-CH" dirty="0">
              <a:solidFill>
                <a:schemeClr val="accent1"/>
              </a:solidFill>
            </a:endParaRPr>
          </a:p>
        </p:txBody>
      </p:sp>
      <p:grpSp>
        <p:nvGrpSpPr>
          <p:cNvPr id="3" name="Group 2309"/>
          <p:cNvGrpSpPr/>
          <p:nvPr/>
        </p:nvGrpSpPr>
        <p:grpSpPr>
          <a:xfrm>
            <a:off x="5716849" y="2003240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4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4621511" y="2511254"/>
            <a:ext cx="26035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Recherche avec critères</a:t>
            </a:r>
            <a:endParaRPr lang="fr-CH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2310"/>
          <p:cNvGrpSpPr/>
          <p:nvPr/>
        </p:nvGrpSpPr>
        <p:grpSpPr>
          <a:xfrm>
            <a:off x="1439111" y="3899236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10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2" name="Group 2310"/>
          <p:cNvGrpSpPr/>
          <p:nvPr/>
        </p:nvGrpSpPr>
        <p:grpSpPr>
          <a:xfrm>
            <a:off x="4261026" y="3899236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13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5" name="Group 2310"/>
          <p:cNvGrpSpPr/>
          <p:nvPr/>
        </p:nvGrpSpPr>
        <p:grpSpPr>
          <a:xfrm>
            <a:off x="7082941" y="3899235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16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8" name="Group 2310"/>
          <p:cNvGrpSpPr/>
          <p:nvPr/>
        </p:nvGrpSpPr>
        <p:grpSpPr>
          <a:xfrm>
            <a:off x="9904856" y="3898495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19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1082810" y="4441517"/>
            <a:ext cx="112466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Mots-clés</a:t>
            </a:r>
            <a:endParaRPr lang="fr-CH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69299" y="4441516"/>
            <a:ext cx="119552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 auteur</a:t>
            </a:r>
            <a:endParaRPr lang="fr-CH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799417" y="4441515"/>
            <a:ext cx="97911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 date</a:t>
            </a:r>
            <a:endParaRPr lang="fr-CH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217086" y="4424394"/>
            <a:ext cx="178760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CH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Nom de fichiers</a:t>
            </a:r>
            <a:endParaRPr lang="fr-CH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92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737</Words>
  <Application>Microsoft Office PowerPoint</Application>
  <PresentationFormat>Grand écran</PresentationFormat>
  <Paragraphs>471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MS PGothic</vt:lpstr>
      <vt:lpstr>Arial</vt:lpstr>
      <vt:lpstr>Segoe UI</vt:lpstr>
      <vt:lpstr>Segoe UI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GFELLER Jeremy</cp:lastModifiedBy>
  <cp:revision>165</cp:revision>
  <dcterms:created xsi:type="dcterms:W3CDTF">2015-10-12T10:51:44Z</dcterms:created>
  <dcterms:modified xsi:type="dcterms:W3CDTF">2018-12-19T13:40:17Z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