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77" r:id="rId2"/>
    <p:sldId id="257" r:id="rId3"/>
    <p:sldId id="270" r:id="rId4"/>
    <p:sldId id="259" r:id="rId5"/>
    <p:sldId id="288" r:id="rId6"/>
    <p:sldId id="271" r:id="rId7"/>
    <p:sldId id="261" r:id="rId8"/>
    <p:sldId id="273" r:id="rId9"/>
    <p:sldId id="296" r:id="rId10"/>
    <p:sldId id="290" r:id="rId11"/>
    <p:sldId id="291" r:id="rId12"/>
    <p:sldId id="292" r:id="rId13"/>
    <p:sldId id="272" r:id="rId14"/>
    <p:sldId id="265" r:id="rId15"/>
    <p:sldId id="294" r:id="rId16"/>
    <p:sldId id="293" r:id="rId17"/>
    <p:sldId id="295" r:id="rId18"/>
    <p:sldId id="28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2519"/>
  </p:normalViewPr>
  <p:slideViewPr>
    <p:cSldViewPr snapToGrid="0" snapToObjects="1">
      <p:cViewPr varScale="1">
        <p:scale>
          <a:sx n="108" d="100"/>
          <a:sy n="108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9F76-E469-E74E-B70D-289AD805E026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B6C8-693A-9346-888B-D1AAB2B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:</a:t>
            </a:r>
          </a:p>
          <a:p>
            <a:r>
              <a:rPr lang="fr-FR" dirty="0"/>
              <a:t>	Objectifs du projet </a:t>
            </a:r>
          </a:p>
          <a:p>
            <a:r>
              <a:rPr lang="fr-FR" dirty="0"/>
              <a:t>	Aperçu du site </a:t>
            </a:r>
          </a:p>
          <a:p>
            <a:r>
              <a:rPr lang="fr-FR" dirty="0"/>
              <a:t>	BD</a:t>
            </a:r>
          </a:p>
          <a:p>
            <a:r>
              <a:rPr lang="fr-FR" dirty="0"/>
              <a:t>Tâches :</a:t>
            </a:r>
          </a:p>
          <a:p>
            <a:r>
              <a:rPr lang="fr-FR" dirty="0"/>
              <a:t>	Fonction ajout d'un article</a:t>
            </a:r>
          </a:p>
          <a:p>
            <a:r>
              <a:rPr lang="fr-FR" dirty="0"/>
              <a:t>	API</a:t>
            </a:r>
          </a:p>
          <a:p>
            <a:r>
              <a:rPr lang="fr-FR" dirty="0"/>
              <a:t>Conclusion :</a:t>
            </a:r>
          </a:p>
          <a:p>
            <a:r>
              <a:rPr lang="fr-FR" dirty="0"/>
              <a:t>	conclusion personnel </a:t>
            </a:r>
          </a:p>
          <a:p>
            <a:r>
              <a:rPr lang="fr-FR" dirty="0"/>
              <a:t>	suite possible du projet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Fiche signalétique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Étapes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MCD et MLD si BD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Requête SQL</a:t>
            </a:r>
          </a:p>
          <a:p>
            <a:pPr marL="0" indent="0">
              <a:buFontTx/>
              <a:buNone/>
            </a:pPr>
            <a:r>
              <a:rPr lang="fr-FR" dirty="0"/>
              <a:t>PHP: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 remettre dans le bain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BA8A-665D-FD48-9774-74AC0D118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Zira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760A9-08AC-0D43-B1AE-607B20B1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5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D063-FBBD-1A41-89BB-234AC43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89" y="2784528"/>
            <a:ext cx="7729728" cy="1188720"/>
          </a:xfrm>
        </p:spPr>
        <p:txBody>
          <a:bodyPr/>
          <a:lstStyle/>
          <a:p>
            <a:r>
              <a:rPr lang="fr-FR" dirty="0"/>
              <a:t>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06336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9EB03D-B738-FA45-A6D6-E6B608F3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4330-86E2-7B4B-B7CC-CB8A9A3E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0"/>
            <a:ext cx="3855697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DBF082-57EE-B648-8F95-E6782B00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986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638732-68B5-0243-9267-4CC7E40E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68" y="430069"/>
            <a:ext cx="9620250" cy="60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Tâches</a:t>
            </a:r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du projet </a:t>
            </a:r>
          </a:p>
          <a:p>
            <a:pPr lvl="1"/>
            <a:r>
              <a:rPr lang="fr-FR" dirty="0"/>
              <a:t>Se rappeler les étapes</a:t>
            </a:r>
          </a:p>
          <a:p>
            <a:pPr lvl="1"/>
            <a:r>
              <a:rPr lang="fr-FR" dirty="0"/>
              <a:t>Idée du travail pour le TPI</a:t>
            </a:r>
          </a:p>
          <a:p>
            <a:pPr lvl="1"/>
            <a:r>
              <a:rPr lang="fr-FR" dirty="0"/>
              <a:t>Être livré à nous-même </a:t>
            </a:r>
          </a:p>
          <a:p>
            <a:pPr lvl="1"/>
            <a:r>
              <a:rPr lang="fr-FR" dirty="0"/>
              <a:t>Gérer une BD</a:t>
            </a:r>
          </a:p>
          <a:p>
            <a:pPr marL="2286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F2ABD-3983-EF44-9443-E6F8FD3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B1B20-31C7-9F4B-B913-314482C3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  <a:p>
            <a:r>
              <a:rPr lang="fr-FR" dirty="0"/>
              <a:t>La page article </a:t>
            </a:r>
          </a:p>
          <a:p>
            <a:r>
              <a:rPr lang="fr-FR" dirty="0"/>
              <a:t>Page d’ajout d’article dans le panier</a:t>
            </a:r>
          </a:p>
          <a:p>
            <a:r>
              <a:rPr lang="fr-FR" dirty="0"/>
              <a:t>Utilisateurs</a:t>
            </a:r>
          </a:p>
          <a:p>
            <a:pPr lvl="1"/>
            <a:r>
              <a:rPr lang="fr-FR" dirty="0"/>
              <a:t>Connexion</a:t>
            </a:r>
          </a:p>
          <a:p>
            <a:pPr lvl="1"/>
            <a:r>
              <a:rPr lang="fr-FR" dirty="0"/>
              <a:t>Inscription</a:t>
            </a:r>
          </a:p>
          <a:p>
            <a:r>
              <a:rPr lang="fr-FR" dirty="0"/>
              <a:t>La page panier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78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2B77D-52EB-DE42-BCB7-23DAABC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BA94D-F8E4-8942-84DA-A7DD7E5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administrateur</a:t>
            </a:r>
          </a:p>
          <a:p>
            <a:pPr lvl="1"/>
            <a:r>
              <a:rPr lang="fr-FR" dirty="0"/>
              <a:t>Application mobile </a:t>
            </a:r>
          </a:p>
          <a:p>
            <a:pPr lvl="1"/>
            <a:r>
              <a:rPr lang="fr-FR" dirty="0"/>
              <a:t>Gérer les articles</a:t>
            </a:r>
          </a:p>
          <a:p>
            <a:pPr lvl="1"/>
            <a:r>
              <a:rPr lang="fr-FR" dirty="0"/>
              <a:t>Ajouter des articles </a:t>
            </a:r>
          </a:p>
        </p:txBody>
      </p:sp>
    </p:spTree>
    <p:extLst>
      <p:ext uri="{BB962C8B-B14F-4D97-AF65-F5344CB8AC3E}">
        <p14:creationId xmlns:p14="http://schemas.microsoft.com/office/powerpoint/2010/main" val="355833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02929-B9F4-4B44-BABB-0DA6E5EA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non atteints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EF24C-D727-224E-9AA4-C2650F4B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contact </a:t>
            </a:r>
          </a:p>
          <a:p>
            <a:r>
              <a:rPr lang="fr-FR" dirty="0"/>
              <a:t>Contrôler les valeurs </a:t>
            </a:r>
          </a:p>
          <a:p>
            <a:r>
              <a:rPr lang="fr-FR" dirty="0"/>
              <a:t>Contrôler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232176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6B8A-0932-E943-8A9A-ED553823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possible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CBB10-5E97-3642-9804-1A36177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moyen de paiement</a:t>
            </a:r>
          </a:p>
          <a:p>
            <a:r>
              <a:rPr lang="fr-FR" dirty="0"/>
              <a:t>Méthodes de tris</a:t>
            </a:r>
          </a:p>
          <a:p>
            <a:r>
              <a:rPr lang="fr-FR" dirty="0"/>
              <a:t>Améliorer l’ajout d’articles</a:t>
            </a:r>
          </a:p>
          <a:p>
            <a:r>
              <a:rPr lang="fr-FR" dirty="0"/>
              <a:t>Contrôler valeurs des champs textes</a:t>
            </a:r>
          </a:p>
        </p:txBody>
      </p:sp>
    </p:spTree>
    <p:extLst>
      <p:ext uri="{BB962C8B-B14F-4D97-AF65-F5344CB8AC3E}">
        <p14:creationId xmlns:p14="http://schemas.microsoft.com/office/powerpoint/2010/main" val="99592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5357196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		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Pages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EF88D77-9208-B84A-A1A0-922E50D2C2DA}"/>
              </a:ext>
            </a:extLst>
          </p:cNvPr>
          <p:cNvSpPr txBox="1">
            <a:spLocks/>
          </p:cNvSpPr>
          <p:nvPr/>
        </p:nvSpPr>
        <p:spPr>
          <a:xfrm>
            <a:off x="6148008" y="2380229"/>
            <a:ext cx="3812856" cy="210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Création d’une application </a:t>
            </a:r>
          </a:p>
          <a:p>
            <a:pPr lvl="1"/>
            <a:r>
              <a:rPr lang="fr-FR" dirty="0"/>
              <a:t>Uniquement pour les admin</a:t>
            </a:r>
          </a:p>
          <a:p>
            <a:pPr lvl="1"/>
            <a:r>
              <a:rPr lang="fr-FR" dirty="0"/>
              <a:t>Sur mobile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CD273-8A54-A848-A3AC-D55F1A1C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9339-4C90-FA40-92BB-73295E00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63348"/>
          </a:xfrm>
        </p:spPr>
        <p:txBody>
          <a:bodyPr/>
          <a:lstStyle/>
          <a:p>
            <a:r>
              <a:rPr lang="fr-FR" dirty="0"/>
              <a:t>Articles disponibles</a:t>
            </a:r>
          </a:p>
          <a:p>
            <a:pPr lvl="1"/>
            <a:r>
              <a:rPr lang="fr-FR" dirty="0"/>
              <a:t>Chaussures</a:t>
            </a:r>
          </a:p>
          <a:p>
            <a:pPr lvl="1"/>
            <a:r>
              <a:rPr lang="fr-FR" dirty="0"/>
              <a:t>Habits</a:t>
            </a:r>
          </a:p>
          <a:p>
            <a:pPr lvl="1"/>
            <a:r>
              <a:rPr lang="fr-FR" dirty="0"/>
              <a:t>Sac à dos</a:t>
            </a:r>
          </a:p>
          <a:p>
            <a:r>
              <a:rPr lang="fr-FR" dirty="0"/>
              <a:t>Partie graphique du site </a:t>
            </a:r>
          </a:p>
          <a:p>
            <a:pPr lvl="1"/>
            <a:r>
              <a:rPr lang="fr-FR" dirty="0"/>
              <a:t>Template </a:t>
            </a:r>
            <a:r>
              <a:rPr lang="fr-FR" dirty="0" err="1"/>
              <a:t>bootstrap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7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A299F-9E3F-3643-AE7C-FF941A5F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47AFA3D-16DC-1742-A2AC-8DB3C9BB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35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781</TotalTime>
  <Words>186</Words>
  <Application>Microsoft Macintosh PowerPoint</Application>
  <PresentationFormat>Grand écran</PresentationFormat>
  <Paragraphs>99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Zira</vt:lpstr>
      <vt:lpstr>Déroulement</vt:lpstr>
      <vt:lpstr>Déroulement</vt:lpstr>
      <vt:lpstr>Objectifs</vt:lpstr>
      <vt:lpstr>Site et fonctionnalités</vt:lpstr>
      <vt:lpstr>Déroulement</vt:lpstr>
      <vt:lpstr>La fonction</vt:lpstr>
      <vt:lpstr>Présentation PowerPoint</vt:lpstr>
      <vt:lpstr>Présentation PowerPoint</vt:lpstr>
      <vt:lpstr>Application mobile</vt:lpstr>
      <vt:lpstr>Présentation PowerPoint</vt:lpstr>
      <vt:lpstr>Présentation PowerPoint</vt:lpstr>
      <vt:lpstr>Déroulement</vt:lpstr>
      <vt:lpstr>Bilan personnel</vt:lpstr>
      <vt:lpstr>Objectifs atteints</vt:lpstr>
      <vt:lpstr>Objectifs atteints</vt:lpstr>
      <vt:lpstr>Objectifs non atteints </vt:lpstr>
      <vt:lpstr>Suite possible du projet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142</cp:revision>
  <dcterms:created xsi:type="dcterms:W3CDTF">2018-04-17T07:05:39Z</dcterms:created>
  <dcterms:modified xsi:type="dcterms:W3CDTF">2018-05-03T07:24:23Z</dcterms:modified>
</cp:coreProperties>
</file>