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9"/>
  </p:notesMasterIdLst>
  <p:sldIdLst>
    <p:sldId id="277" r:id="rId2"/>
    <p:sldId id="257" r:id="rId3"/>
    <p:sldId id="270" r:id="rId4"/>
    <p:sldId id="259" r:id="rId5"/>
    <p:sldId id="288" r:id="rId6"/>
    <p:sldId id="287" r:id="rId7"/>
    <p:sldId id="267" r:id="rId8"/>
    <p:sldId id="268" r:id="rId9"/>
    <p:sldId id="269" r:id="rId10"/>
    <p:sldId id="285" r:id="rId11"/>
    <p:sldId id="289" r:id="rId12"/>
    <p:sldId id="271" r:id="rId13"/>
    <p:sldId id="261" r:id="rId14"/>
    <p:sldId id="273" r:id="rId15"/>
    <p:sldId id="275" r:id="rId16"/>
    <p:sldId id="276" r:id="rId17"/>
    <p:sldId id="279" r:id="rId18"/>
    <p:sldId id="278" r:id="rId19"/>
    <p:sldId id="280" r:id="rId20"/>
    <p:sldId id="281" r:id="rId21"/>
    <p:sldId id="283" r:id="rId22"/>
    <p:sldId id="282" r:id="rId23"/>
    <p:sldId id="284" r:id="rId24"/>
    <p:sldId id="272" r:id="rId25"/>
    <p:sldId id="265" r:id="rId26"/>
    <p:sldId id="286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4"/>
    <p:restoredTop sz="92515"/>
  </p:normalViewPr>
  <p:slideViewPr>
    <p:cSldViewPr snapToGrid="0" snapToObjects="1">
      <p:cViewPr varScale="1">
        <p:scale>
          <a:sx n="139" d="100"/>
          <a:sy n="139" d="100"/>
        </p:scale>
        <p:origin x="18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9F76-E469-E74E-B70D-289AD805E026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9B6C8-693A-9346-888B-D1AAB2B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Fiche signalétique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B6C8-693A-9346-888B-D1AAB2B0D26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2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Rechercher l’ID de la marque pour le </a:t>
            </a:r>
            <a:r>
              <a:rPr lang="fr-FR" dirty="0" err="1"/>
              <a:t>fk_brand</a:t>
            </a:r>
            <a:r>
              <a:rPr lang="fr-FR" dirty="0"/>
              <a:t> -&gt; slide d’après il y a la fonction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B6C8-693A-9346-888B-D1AAB2B0D26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38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Recherche de l’ID pour le </a:t>
            </a:r>
            <a:r>
              <a:rPr lang="fr-FR" dirty="0" err="1"/>
              <a:t>fk_color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B6C8-693A-9346-888B-D1AAB2B0D26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08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Étapes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Analyse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MCD et MLD si BD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BD: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Requête SQL</a:t>
            </a:r>
          </a:p>
          <a:p>
            <a:pPr marL="0" indent="0">
              <a:buFontTx/>
              <a:buNone/>
            </a:pPr>
            <a:r>
              <a:rPr lang="fr-FR" dirty="0"/>
              <a:t>PHP: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Se remettre dans le bain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B6C8-693A-9346-888B-D1AAB2B0D26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6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0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17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78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ABA8A-665D-FD48-9774-74AC0D118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Zira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A760A9-08AC-0D43-B1AE-607B20B10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Pré-TPI – Site d’e-commerce</a:t>
            </a:r>
          </a:p>
          <a:p>
            <a:r>
              <a:rPr lang="fr-FR" dirty="0">
                <a:solidFill>
                  <a:schemeClr val="bg1"/>
                </a:solidFill>
              </a:rPr>
              <a:t>Jérémy </a:t>
            </a:r>
            <a:r>
              <a:rPr lang="fr-FR" dirty="0" err="1">
                <a:solidFill>
                  <a:schemeClr val="bg1"/>
                </a:solidFill>
              </a:rPr>
              <a:t>Gfeller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57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D64F549-01D2-D54A-AE07-A99BC077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512"/>
            <a:ext cx="12192000" cy="564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4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AC2F19F-956E-5D41-B7D9-F507DDF2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14300"/>
            <a:ext cx="66294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8211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F29E-BCB1-7E43-B371-525D024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A6180-8A67-5E40-8F75-F4993C45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ajouter un article</a:t>
            </a:r>
          </a:p>
          <a:p>
            <a:r>
              <a:rPr lang="fr-FR" dirty="0"/>
              <a:t>Aller étape par étape </a:t>
            </a:r>
          </a:p>
          <a:p>
            <a:r>
              <a:rPr lang="fr-FR" dirty="0"/>
              <a:t>Faire tous les tests </a:t>
            </a:r>
          </a:p>
          <a:p>
            <a:pPr lvl="1"/>
            <a:r>
              <a:rPr lang="fr-FR" dirty="0"/>
              <a:t>Marques </a:t>
            </a:r>
          </a:p>
          <a:p>
            <a:pPr lvl="1"/>
            <a:r>
              <a:rPr lang="fr-FR" dirty="0"/>
              <a:t>Modèles </a:t>
            </a:r>
          </a:p>
          <a:p>
            <a:pPr lvl="1"/>
            <a:r>
              <a:rPr lang="fr-FR" dirty="0"/>
              <a:t>Couleurs</a:t>
            </a:r>
          </a:p>
          <a:p>
            <a:r>
              <a:rPr lang="fr-FR" dirty="0"/>
              <a:t>Ajouter les images</a:t>
            </a:r>
          </a:p>
        </p:txBody>
      </p:sp>
    </p:spTree>
    <p:extLst>
      <p:ext uri="{BB962C8B-B14F-4D97-AF65-F5344CB8AC3E}">
        <p14:creationId xmlns:p14="http://schemas.microsoft.com/office/powerpoint/2010/main" val="317149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3F3251F-03B4-094C-8A4A-90B88DB3A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0809"/>
            <a:ext cx="12192000" cy="6087061"/>
          </a:xfrm>
        </p:spPr>
      </p:pic>
    </p:spTree>
    <p:extLst>
      <p:ext uri="{BB962C8B-B14F-4D97-AF65-F5344CB8AC3E}">
        <p14:creationId xmlns:p14="http://schemas.microsoft.com/office/powerpoint/2010/main" val="308727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C7597-904A-E94E-9FFC-6EAE4BCD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pour la Marque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E2A9322-AD65-5D47-ACA6-4D6C458C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897413"/>
            <a:ext cx="9474200" cy="5842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C7288C8-A1B8-D841-95AF-E6E90F03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3769175"/>
            <a:ext cx="9474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7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D1207-E428-CD47-9CC6-350C6A8F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pour le modèle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78DC92-B79A-AA47-ADF8-596EE92B7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907519"/>
            <a:ext cx="10896600" cy="584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3BB21C-FE3C-2244-A927-46ECFC38A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774109"/>
            <a:ext cx="10896600" cy="17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D85AF-E57B-1F4E-8171-B9536175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Rechercher l’id de la marque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4E186A-4AD1-C643-BC68-1A869180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913717"/>
            <a:ext cx="10795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7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640D8-5ABC-1442-8870-811C40E8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pour la couleur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5CB548B-746F-6A48-A295-B994BB686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2899834"/>
            <a:ext cx="9537700" cy="635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ECB790-35C8-2F4A-8C13-0F53D3E3A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3774019"/>
            <a:ext cx="95377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23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795A5-CCF1-9342-9105-87B4DC8A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de l’article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2F733B-1F2A-DC42-8783-8C48AFEFF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249706"/>
            <a:ext cx="11925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7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196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5CFF9-7915-2449-BD9D-E4959109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Rechercher l’id de la couleur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AC9B39-DCFD-2C49-9894-3FAD7E7E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33053"/>
            <a:ext cx="10820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4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ED063-FBBD-1A41-89BB-234AC430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889" y="2784528"/>
            <a:ext cx="7729728" cy="1188720"/>
          </a:xfrm>
        </p:spPr>
        <p:txBody>
          <a:bodyPr/>
          <a:lstStyle/>
          <a:p>
            <a:r>
              <a:rPr lang="fr-FR" dirty="0"/>
              <a:t>Exemple pour l’ajout d’un article</a:t>
            </a:r>
          </a:p>
        </p:txBody>
      </p:sp>
    </p:spTree>
    <p:extLst>
      <p:ext uri="{BB962C8B-B14F-4D97-AF65-F5344CB8AC3E}">
        <p14:creationId xmlns:p14="http://schemas.microsoft.com/office/powerpoint/2010/main" val="280414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DEC1AE-3E2B-D34D-819A-63150DB2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76" y="0"/>
            <a:ext cx="7759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4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5090A8E-77A4-374B-B775-92486F0D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96" y="0"/>
            <a:ext cx="5939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20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5125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0E5B-08BF-2447-849B-7EF4C7E1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D3EDC-1278-7E42-9277-4CDC3953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Avantages du projet </a:t>
            </a:r>
          </a:p>
          <a:p>
            <a:pPr lvl="1"/>
            <a:r>
              <a:rPr lang="fr-FR" dirty="0"/>
              <a:t>Se rappeler les étapes</a:t>
            </a:r>
          </a:p>
          <a:p>
            <a:pPr lvl="1"/>
            <a:r>
              <a:rPr lang="fr-FR" dirty="0"/>
              <a:t>Idée du travail pour le TPI</a:t>
            </a:r>
          </a:p>
          <a:p>
            <a:pPr lvl="1"/>
            <a:r>
              <a:rPr lang="fr-FR" dirty="0"/>
              <a:t>Être livré à nous-même </a:t>
            </a:r>
          </a:p>
          <a:p>
            <a:pPr lvl="1"/>
            <a:r>
              <a:rPr lang="fr-FR" dirty="0"/>
              <a:t>Gérer une BD</a:t>
            </a:r>
          </a:p>
          <a:p>
            <a:pPr lvl="1"/>
            <a:r>
              <a:rPr lang="fr-FR"/>
              <a:t>Coder en PHP</a:t>
            </a:r>
            <a:endParaRPr lang="fr-FR" dirty="0"/>
          </a:p>
          <a:p>
            <a:pPr marL="2286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474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D6B8A-0932-E943-8A9A-ED553823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possible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CBB10-5E97-3642-9804-1A361776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moyen de paiement</a:t>
            </a:r>
          </a:p>
          <a:p>
            <a:r>
              <a:rPr lang="fr-FR" dirty="0"/>
              <a:t>Méthodes de tris</a:t>
            </a:r>
          </a:p>
          <a:p>
            <a:r>
              <a:rPr lang="fr-FR" dirty="0"/>
              <a:t>Améliorer l’ajout d’articles</a:t>
            </a:r>
          </a:p>
          <a:p>
            <a:r>
              <a:rPr lang="fr-FR" dirty="0"/>
              <a:t>Contrôler valeurs des champs textes</a:t>
            </a:r>
          </a:p>
        </p:txBody>
      </p:sp>
    </p:spTree>
    <p:extLst>
      <p:ext uri="{BB962C8B-B14F-4D97-AF65-F5344CB8AC3E}">
        <p14:creationId xmlns:p14="http://schemas.microsoft.com/office/powerpoint/2010/main" val="995921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1427292"/>
            <a:ext cx="7000701" cy="42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34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80975-548B-F241-A0AF-8B0D1A0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C3FAB-B716-5F46-904E-5AA93952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0229"/>
            <a:ext cx="8650224" cy="4095386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Création d’un site d’e-commerce</a:t>
            </a:r>
          </a:p>
          <a:p>
            <a:pPr lvl="0"/>
            <a:r>
              <a:rPr lang="fr-FR" dirty="0"/>
              <a:t>Plusieurs pages à disposition</a:t>
            </a:r>
          </a:p>
          <a:p>
            <a:pPr lvl="1"/>
            <a:r>
              <a:rPr lang="fr-FR" dirty="0"/>
              <a:t>Accueil</a:t>
            </a:r>
          </a:p>
          <a:p>
            <a:pPr lvl="1"/>
            <a:r>
              <a:rPr lang="fr-FR" dirty="0"/>
              <a:t>La page article</a:t>
            </a:r>
          </a:p>
          <a:p>
            <a:pPr lvl="1"/>
            <a:r>
              <a:rPr lang="fr-FR" dirty="0"/>
              <a:t>Les détails des articles </a:t>
            </a:r>
          </a:p>
          <a:p>
            <a:pPr lvl="1"/>
            <a:r>
              <a:rPr lang="fr-FR" dirty="0"/>
              <a:t>Panier</a:t>
            </a:r>
          </a:p>
          <a:p>
            <a:pPr lvl="1"/>
            <a:r>
              <a:rPr lang="fr-FR" dirty="0"/>
              <a:t>Contact</a:t>
            </a:r>
          </a:p>
          <a:p>
            <a:r>
              <a:rPr lang="fr-FR" dirty="0"/>
              <a:t>Pages pour les administrateurs </a:t>
            </a:r>
          </a:p>
          <a:p>
            <a:pPr lvl="1"/>
            <a:r>
              <a:rPr lang="fr-FR" dirty="0"/>
              <a:t>Ajouter un article </a:t>
            </a:r>
          </a:p>
          <a:p>
            <a:pPr lvl="1"/>
            <a:r>
              <a:rPr lang="fr-FR" dirty="0"/>
              <a:t>Gérer les articles 	</a:t>
            </a:r>
          </a:p>
        </p:txBody>
      </p:sp>
    </p:spTree>
    <p:extLst>
      <p:ext uri="{BB962C8B-B14F-4D97-AF65-F5344CB8AC3E}">
        <p14:creationId xmlns:p14="http://schemas.microsoft.com/office/powerpoint/2010/main" val="16693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CD273-8A54-A848-A3AC-D55F1A1C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et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A9339-4C90-FA40-92BB-73295E0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Articles disponibles</a:t>
            </a:r>
          </a:p>
          <a:p>
            <a:pPr lvl="1"/>
            <a:r>
              <a:rPr lang="fr-FR" dirty="0"/>
              <a:t>Chaussures</a:t>
            </a:r>
          </a:p>
          <a:p>
            <a:pPr lvl="1"/>
            <a:r>
              <a:rPr lang="fr-FR" dirty="0"/>
              <a:t>Habits</a:t>
            </a:r>
          </a:p>
          <a:p>
            <a:pPr lvl="1"/>
            <a:r>
              <a:rPr lang="fr-FR" dirty="0"/>
              <a:t>Sac à dos</a:t>
            </a:r>
          </a:p>
          <a:p>
            <a:r>
              <a:rPr lang="fr-FR" dirty="0"/>
              <a:t>Partie graphique du site </a:t>
            </a:r>
          </a:p>
          <a:p>
            <a:pPr lvl="1"/>
            <a:r>
              <a:rPr lang="fr-FR" dirty="0"/>
              <a:t>Template </a:t>
            </a:r>
            <a:r>
              <a:rPr lang="fr-FR" dirty="0" err="1"/>
              <a:t>bootstrap</a:t>
            </a:r>
            <a:endParaRPr lang="fr-FR" dirty="0"/>
          </a:p>
          <a:p>
            <a:r>
              <a:rPr lang="fr-FR" dirty="0"/>
              <a:t>Code</a:t>
            </a:r>
          </a:p>
          <a:p>
            <a:pPr lvl="1"/>
            <a:r>
              <a:rPr lang="fr-FR" dirty="0"/>
              <a:t>PHP, HTML, CSS, MySQL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74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4D479A5-D225-3442-9CA6-3EA43818E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82"/>
          <a:stretch/>
        </p:blipFill>
        <p:spPr>
          <a:xfrm>
            <a:off x="0" y="449551"/>
            <a:ext cx="12192000" cy="59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6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" y="321733"/>
            <a:ext cx="12192097" cy="5994400"/>
          </a:xfrm>
        </p:spPr>
      </p:pic>
    </p:spTree>
    <p:extLst>
      <p:ext uri="{BB962C8B-B14F-4D97-AF65-F5344CB8AC3E}">
        <p14:creationId xmlns:p14="http://schemas.microsoft.com/office/powerpoint/2010/main" val="377452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" y="574431"/>
            <a:ext cx="12190126" cy="54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0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48"/>
            <a:ext cx="12199204" cy="56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77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494</TotalTime>
  <Words>226</Words>
  <Application>Microsoft Macintosh PowerPoint</Application>
  <PresentationFormat>Grand écran</PresentationFormat>
  <Paragraphs>80</Paragraphs>
  <Slides>27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Parcel</vt:lpstr>
      <vt:lpstr>Zira</vt:lpstr>
      <vt:lpstr>Déroulement</vt:lpstr>
      <vt:lpstr>Déroulement</vt:lpstr>
      <vt:lpstr>Objectifs</vt:lpstr>
      <vt:lpstr>Site et fonctionnalités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Déroulement</vt:lpstr>
      <vt:lpstr>La fonction</vt:lpstr>
      <vt:lpstr>Présentation PowerPoint</vt:lpstr>
      <vt:lpstr>Test pour la Marque</vt:lpstr>
      <vt:lpstr>Test pour le modèle </vt:lpstr>
      <vt:lpstr>Rechercher l’id de la marque</vt:lpstr>
      <vt:lpstr>Test pour la couleur</vt:lpstr>
      <vt:lpstr>Ajout de l’article</vt:lpstr>
      <vt:lpstr>Rechercher l’id de la couleur</vt:lpstr>
      <vt:lpstr>Exemple pour l’ajout d’un article</vt:lpstr>
      <vt:lpstr>Présentation PowerPoint</vt:lpstr>
      <vt:lpstr>Présentation PowerPoint</vt:lpstr>
      <vt:lpstr>Déroulement</vt:lpstr>
      <vt:lpstr>Bilan personnel</vt:lpstr>
      <vt:lpstr>Suite possible du projet</vt:lpstr>
      <vt:lpstr>Présentation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ZIRA</dc:title>
  <dc:creator>Utilisateur Microsoft Office</dc:creator>
  <cp:lastModifiedBy>Utilisateur Microsoft Office</cp:lastModifiedBy>
  <cp:revision>104</cp:revision>
  <dcterms:created xsi:type="dcterms:W3CDTF">2018-04-17T07:05:39Z</dcterms:created>
  <dcterms:modified xsi:type="dcterms:W3CDTF">2018-04-25T12:22:54Z</dcterms:modified>
</cp:coreProperties>
</file>