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77" r:id="rId2"/>
    <p:sldId id="257" r:id="rId3"/>
    <p:sldId id="270" r:id="rId4"/>
    <p:sldId id="259" r:id="rId5"/>
    <p:sldId id="267" r:id="rId6"/>
    <p:sldId id="268" r:id="rId7"/>
    <p:sldId id="269" r:id="rId8"/>
    <p:sldId id="271" r:id="rId9"/>
    <p:sldId id="261" r:id="rId10"/>
    <p:sldId id="273" r:id="rId11"/>
    <p:sldId id="275" r:id="rId12"/>
    <p:sldId id="276" r:id="rId13"/>
    <p:sldId id="272" r:id="rId14"/>
    <p:sldId id="26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8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0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17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78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ABA8A-665D-FD48-9774-74AC0D118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Zira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A760A9-08AC-0D43-B1AE-607B20B10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Pré-TPI – Site d’e-commerce</a:t>
            </a:r>
          </a:p>
          <a:p>
            <a:r>
              <a:rPr lang="fr-FR" dirty="0">
                <a:solidFill>
                  <a:schemeClr val="bg1"/>
                </a:solidFill>
              </a:rPr>
              <a:t>Jérémy </a:t>
            </a:r>
            <a:r>
              <a:rPr lang="fr-FR" dirty="0" err="1">
                <a:solidFill>
                  <a:schemeClr val="bg1"/>
                </a:solidFill>
              </a:rPr>
              <a:t>Gfeller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57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3F3251F-03B4-094C-8A4A-90B88DB3A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0809"/>
            <a:ext cx="12192000" cy="6087061"/>
          </a:xfrm>
        </p:spPr>
      </p:pic>
    </p:spTree>
    <p:extLst>
      <p:ext uri="{BB962C8B-B14F-4D97-AF65-F5344CB8AC3E}">
        <p14:creationId xmlns:p14="http://schemas.microsoft.com/office/powerpoint/2010/main" val="308727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C7597-904A-E94E-9FFC-6EAE4BCD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pour la Marque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E2A9322-AD65-5D47-ACA6-4D6C458C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897413"/>
            <a:ext cx="9474200" cy="5842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C7288C8-A1B8-D841-95AF-E6E90F030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3769175"/>
            <a:ext cx="9474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7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D1207-E428-CD47-9CC6-350C6A8F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pour le modèle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78DC92-B79A-AA47-ADF8-596EE92B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915986"/>
            <a:ext cx="10896600" cy="584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3BB21C-FE3C-2244-A927-46ECFC38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791043"/>
            <a:ext cx="10896600" cy="17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512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0E5B-08BF-2447-849B-7EF4C7E1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personnel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D3EDC-1278-7E42-9277-4CDC3953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7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4" y="1427292"/>
            <a:ext cx="7000701" cy="42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196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34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80975-548B-F241-A0AF-8B0D1A0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C3FAB-B716-5F46-904E-5AA93952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0229"/>
            <a:ext cx="8650224" cy="4095386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Création d’un site d’e-commerce</a:t>
            </a:r>
          </a:p>
          <a:p>
            <a:pPr lvl="0"/>
            <a:r>
              <a:rPr lang="fr-FR" dirty="0"/>
              <a:t>Plusieurs pages à disposition</a:t>
            </a:r>
          </a:p>
          <a:p>
            <a:pPr lvl="1"/>
            <a:r>
              <a:rPr lang="fr-FR" dirty="0"/>
              <a:t>Accueil</a:t>
            </a:r>
          </a:p>
          <a:p>
            <a:pPr lvl="1"/>
            <a:r>
              <a:rPr lang="fr-FR" dirty="0"/>
              <a:t>La page article</a:t>
            </a:r>
          </a:p>
          <a:p>
            <a:pPr lvl="1"/>
            <a:r>
              <a:rPr lang="fr-FR" dirty="0"/>
              <a:t>Les détails des articles </a:t>
            </a:r>
          </a:p>
          <a:p>
            <a:pPr lvl="1"/>
            <a:r>
              <a:rPr lang="fr-FR" dirty="0"/>
              <a:t>Panier</a:t>
            </a:r>
          </a:p>
          <a:p>
            <a:pPr lvl="1"/>
            <a:r>
              <a:rPr lang="fr-FR" dirty="0"/>
              <a:t>Contact</a:t>
            </a:r>
          </a:p>
          <a:p>
            <a:r>
              <a:rPr lang="fr-FR" dirty="0"/>
              <a:t>Page pour les administrateurs </a:t>
            </a:r>
          </a:p>
          <a:p>
            <a:pPr lvl="1"/>
            <a:r>
              <a:rPr lang="fr-FR" dirty="0"/>
              <a:t>Ajouter un article </a:t>
            </a:r>
          </a:p>
          <a:p>
            <a:pPr lvl="1"/>
            <a:r>
              <a:rPr lang="fr-FR" dirty="0"/>
              <a:t>Gérer les articles 	</a:t>
            </a:r>
          </a:p>
        </p:txBody>
      </p:sp>
    </p:spTree>
    <p:extLst>
      <p:ext uri="{BB962C8B-B14F-4D97-AF65-F5344CB8AC3E}">
        <p14:creationId xmlns:p14="http://schemas.microsoft.com/office/powerpoint/2010/main" val="16693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" y="321733"/>
            <a:ext cx="12192097" cy="5994400"/>
          </a:xfrm>
        </p:spPr>
      </p:pic>
    </p:spTree>
    <p:extLst>
      <p:ext uri="{BB962C8B-B14F-4D97-AF65-F5344CB8AC3E}">
        <p14:creationId xmlns:p14="http://schemas.microsoft.com/office/powerpoint/2010/main" val="377452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" y="574431"/>
            <a:ext cx="12190126" cy="54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848"/>
            <a:ext cx="12199204" cy="56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Tâche particulière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8211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F29E-BCB1-7E43-B371-525D024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A6180-8A67-5E40-8F75-F4993C45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page ajouter un article</a:t>
            </a:r>
          </a:p>
          <a:p>
            <a:r>
              <a:rPr lang="fr-FR" dirty="0"/>
              <a:t>Aller étape par étape </a:t>
            </a:r>
          </a:p>
          <a:p>
            <a:r>
              <a:rPr lang="fr-FR" dirty="0"/>
              <a:t>Faire tous les tests </a:t>
            </a:r>
          </a:p>
          <a:p>
            <a:pPr lvl="1"/>
            <a:r>
              <a:rPr lang="fr-FR" dirty="0"/>
              <a:t>Marques </a:t>
            </a:r>
          </a:p>
          <a:p>
            <a:pPr lvl="1"/>
            <a:r>
              <a:rPr lang="fr-FR" dirty="0"/>
              <a:t>Modèles </a:t>
            </a:r>
          </a:p>
          <a:p>
            <a:pPr lvl="1"/>
            <a:r>
              <a:rPr lang="fr-FR" dirty="0"/>
              <a:t>Couleurs</a:t>
            </a:r>
          </a:p>
          <a:p>
            <a:r>
              <a:rPr lang="fr-FR" dirty="0"/>
              <a:t>Ajouter les images</a:t>
            </a:r>
          </a:p>
        </p:txBody>
      </p:sp>
    </p:spTree>
    <p:extLst>
      <p:ext uri="{BB962C8B-B14F-4D97-AF65-F5344CB8AC3E}">
        <p14:creationId xmlns:p14="http://schemas.microsoft.com/office/powerpoint/2010/main" val="31714974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239</TotalTime>
  <Words>87</Words>
  <Application>Microsoft Macintosh PowerPoint</Application>
  <PresentationFormat>Grand écran</PresentationFormat>
  <Paragraphs>41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Zira</vt:lpstr>
      <vt:lpstr>Déroulement</vt:lpstr>
      <vt:lpstr>Déroulement</vt:lpstr>
      <vt:lpstr>Objectifs</vt:lpstr>
      <vt:lpstr>Présentation PowerPoint</vt:lpstr>
      <vt:lpstr>Présentation PowerPoint</vt:lpstr>
      <vt:lpstr>Présentation PowerPoint</vt:lpstr>
      <vt:lpstr>Déroulement</vt:lpstr>
      <vt:lpstr>La fonction</vt:lpstr>
      <vt:lpstr>Présentation PowerPoint</vt:lpstr>
      <vt:lpstr>Test pour la Marque</vt:lpstr>
      <vt:lpstr>Test pour le modèle </vt:lpstr>
      <vt:lpstr>Déroulement</vt:lpstr>
      <vt:lpstr>Bilan personnel</vt:lpstr>
      <vt:lpstr>Présentation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ZIRA</dc:title>
  <dc:creator>Utilisateur Microsoft Office</dc:creator>
  <cp:lastModifiedBy>Utilisateur Microsoft Office</cp:lastModifiedBy>
  <cp:revision>75</cp:revision>
  <dcterms:created xsi:type="dcterms:W3CDTF">2018-04-17T07:05:39Z</dcterms:created>
  <dcterms:modified xsi:type="dcterms:W3CDTF">2018-04-20T12:31:11Z</dcterms:modified>
</cp:coreProperties>
</file>