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91C7E-E6F5-C447-ACBB-B4547210D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545910"/>
          </a:xfrm>
        </p:spPr>
        <p:txBody>
          <a:bodyPr/>
          <a:lstStyle/>
          <a:p>
            <a:r>
              <a:rPr lang="fr-FR" dirty="0"/>
              <a:t>ZIRA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FE1A19-D878-E54F-9A23-01854E6C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39696"/>
          </a:xfrm>
        </p:spPr>
        <p:txBody>
          <a:bodyPr>
            <a:normAutofit/>
          </a:bodyPr>
          <a:lstStyle/>
          <a:p>
            <a:r>
              <a:rPr lang="fr-FR" dirty="0"/>
              <a:t>Projet Pré-TPI – site d’e-commerce</a:t>
            </a:r>
          </a:p>
          <a:p>
            <a:r>
              <a:rPr lang="fr-FR" dirty="0"/>
              <a:t>Jérémy </a:t>
            </a:r>
            <a:r>
              <a:rPr lang="fr-FR" dirty="0" err="1"/>
              <a:t>Gfeller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85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Fonctionnement du site 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19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F62CE-0D7E-704F-8438-4FDC7465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pour l’introduction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8F42D5-2426-2F41-9092-07651CE4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6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0975-548B-F241-A0AF-8B0D1A0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C3FAB-B716-5F46-904E-5AA93952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37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6</TotalTime>
  <Words>18</Words>
  <Application>Microsoft Macintosh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Concis</vt:lpstr>
      <vt:lpstr>ZIRA</vt:lpstr>
      <vt:lpstr>Déroulement</vt:lpstr>
      <vt:lpstr>Sommaire pour l’introduction </vt:lpstr>
      <vt:lpstr>Objectifs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ZIRA</dc:title>
  <dc:creator>Utilisateur Microsoft Office</dc:creator>
  <cp:lastModifiedBy>Utilisateur Microsoft Office</cp:lastModifiedBy>
  <cp:revision>9</cp:revision>
  <dcterms:created xsi:type="dcterms:W3CDTF">2018-04-17T07:05:39Z</dcterms:created>
  <dcterms:modified xsi:type="dcterms:W3CDTF">2018-04-17T07:11:57Z</dcterms:modified>
</cp:coreProperties>
</file>