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91C7E-E6F5-C447-ACBB-B4547210D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545910"/>
          </a:xfrm>
        </p:spPr>
        <p:txBody>
          <a:bodyPr/>
          <a:lstStyle/>
          <a:p>
            <a:r>
              <a:rPr lang="fr-FR" dirty="0"/>
              <a:t>ZIRA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FE1A19-D878-E54F-9A23-01854E6C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9696"/>
          </a:xfrm>
        </p:spPr>
        <p:txBody>
          <a:bodyPr>
            <a:normAutofit/>
          </a:bodyPr>
          <a:lstStyle/>
          <a:p>
            <a:r>
              <a:rPr lang="fr-FR" dirty="0"/>
              <a:t>Projet Pré-TPI – site d’e-commerce</a:t>
            </a:r>
          </a:p>
          <a:p>
            <a:r>
              <a:rPr lang="fr-FR" dirty="0"/>
              <a:t>Jérémy </a:t>
            </a:r>
            <a:r>
              <a:rPr lang="fr-FR" dirty="0" err="1"/>
              <a:t>Gfeller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85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Fonctionnement du site 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F62CE-0D7E-704F-8438-4FDC7465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pour l’introduction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8F42D5-2426-2F41-9092-07651CE4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du projet </a:t>
            </a:r>
          </a:p>
        </p:txBody>
      </p:sp>
    </p:spTree>
    <p:extLst>
      <p:ext uri="{BB962C8B-B14F-4D97-AF65-F5344CB8AC3E}">
        <p14:creationId xmlns:p14="http://schemas.microsoft.com/office/powerpoint/2010/main" val="11066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Modéliser et créer la base de données de l’application</a:t>
            </a:r>
            <a:endParaRPr lang="fr-CH" dirty="0"/>
          </a:p>
          <a:p>
            <a:pPr lvl="0"/>
            <a:r>
              <a:rPr lang="fr-FR" dirty="0"/>
              <a:t>Le site contiendra :</a:t>
            </a:r>
            <a:endParaRPr lang="fr-CH" dirty="0"/>
          </a:p>
          <a:p>
            <a:pPr lvl="1"/>
            <a:r>
              <a:rPr lang="fr-FR" dirty="0"/>
              <a:t>Un espace public avec :</a:t>
            </a:r>
            <a:endParaRPr lang="fr-CH" dirty="0"/>
          </a:p>
          <a:p>
            <a:pPr lvl="2"/>
            <a:r>
              <a:rPr lang="fr-FR" dirty="0"/>
              <a:t>Une page d’accueil</a:t>
            </a:r>
            <a:endParaRPr lang="fr-CH" dirty="0"/>
          </a:p>
          <a:p>
            <a:pPr lvl="2"/>
            <a:r>
              <a:rPr lang="fr-FR" dirty="0"/>
              <a:t>Une page de contact</a:t>
            </a:r>
            <a:endParaRPr lang="fr-CH" dirty="0"/>
          </a:p>
          <a:p>
            <a:pPr lvl="2"/>
            <a:r>
              <a:rPr lang="fr-FR" dirty="0"/>
              <a:t>Un formulaire de login (membre ou administrateur)	</a:t>
            </a:r>
            <a:endParaRPr lang="fr-CH" dirty="0"/>
          </a:p>
          <a:p>
            <a:pPr lvl="2"/>
            <a:r>
              <a:rPr lang="fr-FR" dirty="0"/>
              <a:t>Un formulaire d’inscription</a:t>
            </a:r>
            <a:endParaRPr lang="fr-CH" dirty="0"/>
          </a:p>
          <a:p>
            <a:pPr lvl="1"/>
            <a:r>
              <a:rPr lang="fr-FR" dirty="0"/>
              <a:t>Un espace membre :</a:t>
            </a:r>
            <a:endParaRPr lang="fr-CH" dirty="0"/>
          </a:p>
          <a:p>
            <a:pPr lvl="2"/>
            <a:r>
              <a:rPr lang="fr-FR" dirty="0"/>
              <a:t>Un formulaire pour choisir un produit et sa quantité, puis d’enregistrer une commande </a:t>
            </a:r>
            <a:endParaRPr lang="fr-CH" dirty="0"/>
          </a:p>
          <a:p>
            <a:pPr lvl="1"/>
            <a:r>
              <a:rPr lang="fr-FR" dirty="0"/>
              <a:t>Un espace administrateur</a:t>
            </a:r>
            <a:endParaRPr lang="fr-CH" dirty="0"/>
          </a:p>
          <a:p>
            <a:pPr lvl="2"/>
            <a:r>
              <a:rPr lang="fr-FR" dirty="0"/>
              <a:t>Un formulaire pour ajouter, modifier ou supprimer des produits à la vente</a:t>
            </a:r>
            <a:endParaRPr lang="fr-CH" dirty="0"/>
          </a:p>
          <a:p>
            <a:pPr lvl="2"/>
            <a:r>
              <a:rPr lang="fr-FR" dirty="0"/>
              <a:t>Une page permettant de consulter le stock actuel de chaque article</a:t>
            </a:r>
            <a:endParaRPr lang="fr-CH" dirty="0"/>
          </a:p>
          <a:p>
            <a:pPr lvl="1"/>
            <a:r>
              <a:rPr lang="fr-FR" dirty="0"/>
              <a:t>Une API permettant à une application mobile de consulter le stock d’un produit donné </a:t>
            </a:r>
            <a:endParaRPr lang="fr-CH" dirty="0"/>
          </a:p>
          <a:p>
            <a:pPr lvl="0"/>
            <a:r>
              <a:rPr lang="fr-FR" dirty="0"/>
              <a:t>Créer une application mobile avec un Framework </a:t>
            </a:r>
            <a:r>
              <a:rPr lang="fr-FR" dirty="0" err="1"/>
              <a:t>Ionic</a:t>
            </a:r>
            <a:r>
              <a:rPr lang="fr-FR" dirty="0"/>
              <a:t> (</a:t>
            </a:r>
            <a:r>
              <a:rPr lang="fr-FR" u="sng" dirty="0">
                <a:hlinkClick r:id="rId2"/>
              </a:rPr>
              <a:t>https://ionicframework.com</a:t>
            </a:r>
            <a:r>
              <a:rPr lang="fr-FR" dirty="0"/>
              <a:t>). L’application ne contient qu’une seule page avec :</a:t>
            </a:r>
            <a:endParaRPr lang="fr-CH" dirty="0"/>
          </a:p>
          <a:p>
            <a:pPr lvl="1"/>
            <a:r>
              <a:rPr lang="fr-FR" dirty="0"/>
              <a:t>Un bouton permettant de lancer le scan d’un QR-Code </a:t>
            </a:r>
            <a:endParaRPr lang="fr-CH" dirty="0"/>
          </a:p>
          <a:p>
            <a:pPr lvl="1"/>
            <a:r>
              <a:rPr lang="fr-FR" dirty="0"/>
              <a:t>Les informations de l’article s’afficheront </a:t>
            </a:r>
            <a:r>
              <a:rPr lang="fr-FR"/>
              <a:t>en dessous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Fonctionnement du site </a:t>
            </a:r>
          </a:p>
        </p:txBody>
      </p:sp>
    </p:spTree>
    <p:extLst>
      <p:ext uri="{BB962C8B-B14F-4D97-AF65-F5344CB8AC3E}">
        <p14:creationId xmlns:p14="http://schemas.microsoft.com/office/powerpoint/2010/main" val="394403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7FA9A-D498-5A4A-8C8C-2FF4466D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fonctionnement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F6B1D-E9FA-8242-AD00-52D0C69D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15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F29E-BCB1-7E43-B371-525D024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A6180-8A67-5E40-8F75-F4993C45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4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31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0E5B-08BF-2447-849B-7EF4C7E1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D3EDC-1278-7E42-9277-4CDC395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74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29</TotalTime>
  <Words>43</Words>
  <Application>Microsoft Macintosh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Concis</vt:lpstr>
      <vt:lpstr>ZIRA</vt:lpstr>
      <vt:lpstr>Déroulement</vt:lpstr>
      <vt:lpstr>Sommaire pour l’introduction </vt:lpstr>
      <vt:lpstr>Objectifs</vt:lpstr>
      <vt:lpstr>Déroulement</vt:lpstr>
      <vt:lpstr>Sommaire fonctionnement du site</vt:lpstr>
      <vt:lpstr>Présentation PowerPoint</vt:lpstr>
      <vt:lpstr>Déroulement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Utilisateur Microsoft Office</cp:lastModifiedBy>
  <cp:revision>19</cp:revision>
  <dcterms:created xsi:type="dcterms:W3CDTF">2018-04-17T07:05:39Z</dcterms:created>
  <dcterms:modified xsi:type="dcterms:W3CDTF">2018-04-19T13:44:37Z</dcterms:modified>
</cp:coreProperties>
</file>