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70" r:id="rId4"/>
    <p:sldId id="273" r:id="rId5"/>
    <p:sldId id="259" r:id="rId6"/>
    <p:sldId id="267" r:id="rId7"/>
    <p:sldId id="268" r:id="rId8"/>
    <p:sldId id="269" r:id="rId9"/>
    <p:sldId id="271" r:id="rId10"/>
    <p:sldId id="261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4667"/>
  </p:normalViewPr>
  <p:slideViewPr>
    <p:cSldViewPr snapToGrid="0" snapToObjects="1">
      <p:cViewPr varScale="1">
        <p:scale>
          <a:sx n="150" d="100"/>
          <a:sy n="15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1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8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91C7E-E6F5-C447-ACBB-B4547210D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545910"/>
          </a:xfrm>
        </p:spPr>
        <p:txBody>
          <a:bodyPr/>
          <a:lstStyle/>
          <a:p>
            <a:r>
              <a:rPr lang="fr-FR" dirty="0"/>
              <a:t>ZIRA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FE1A19-D878-E54F-9A23-01854E6C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396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Projet Pré-TPI – site d’e-commerce</a:t>
            </a:r>
          </a:p>
          <a:p>
            <a:r>
              <a:rPr lang="fr-FR" dirty="0">
                <a:solidFill>
                  <a:schemeClr val="bg1"/>
                </a:solidFill>
              </a:rPr>
              <a:t>Jérémy </a:t>
            </a:r>
            <a:r>
              <a:rPr lang="fr-FR" dirty="0" err="1">
                <a:solidFill>
                  <a:schemeClr val="bg1"/>
                </a:solidFill>
              </a:rPr>
              <a:t>Gfeller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852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F29E-BCB1-7E43-B371-525D024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A6180-8A67-5E40-8F75-F4993C45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49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Fonctionnement du site 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512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0E5B-08BF-2447-849B-7EF4C7E1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D3EDC-1278-7E42-9277-4CDC3953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Fonctionnement du site 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19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Fonctionnement du site 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34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23375-D25D-6942-9640-B3EC56AB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4E58C-E4E8-C34C-903C-BB4E7825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fr-FR" dirty="0"/>
              <a:t>Objectifs</a:t>
            </a:r>
          </a:p>
          <a:p>
            <a:r>
              <a:rPr lang="fr-FR" dirty="0"/>
              <a:t>Captures d’écran du site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47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0975-548B-F241-A0AF-8B0D1A0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C3FAB-B716-5F46-904E-5AA93952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0229"/>
            <a:ext cx="8650224" cy="4095386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Création d’un site d’e-commerce</a:t>
            </a:r>
          </a:p>
          <a:p>
            <a:pPr lvl="0"/>
            <a:r>
              <a:rPr lang="fr-FR" dirty="0"/>
              <a:t>Plusieurs pages à disposition</a:t>
            </a:r>
          </a:p>
          <a:p>
            <a:pPr lvl="1"/>
            <a:r>
              <a:rPr lang="fr-FR" dirty="0"/>
              <a:t>Accueil</a:t>
            </a:r>
          </a:p>
          <a:p>
            <a:pPr lvl="1"/>
            <a:r>
              <a:rPr lang="fr-FR" dirty="0"/>
              <a:t>La page article</a:t>
            </a:r>
          </a:p>
          <a:p>
            <a:pPr lvl="1"/>
            <a:r>
              <a:rPr lang="fr-FR" dirty="0"/>
              <a:t>Les détails des articles </a:t>
            </a:r>
          </a:p>
          <a:p>
            <a:pPr lvl="1"/>
            <a:r>
              <a:rPr lang="fr-FR" dirty="0"/>
              <a:t>Panier</a:t>
            </a:r>
          </a:p>
          <a:p>
            <a:pPr lvl="1"/>
            <a:r>
              <a:rPr lang="fr-FR" dirty="0"/>
              <a:t>Contact</a:t>
            </a:r>
          </a:p>
          <a:p>
            <a:r>
              <a:rPr lang="fr-FR" dirty="0"/>
              <a:t>Page pour les administrateurs </a:t>
            </a:r>
          </a:p>
          <a:p>
            <a:pPr lvl="1"/>
            <a:r>
              <a:rPr lang="fr-FR" dirty="0"/>
              <a:t>Ajouter un article </a:t>
            </a:r>
          </a:p>
          <a:p>
            <a:pPr lvl="1"/>
            <a:r>
              <a:rPr lang="fr-FR" dirty="0"/>
              <a:t>Gérer les articles 	</a:t>
            </a:r>
          </a:p>
        </p:txBody>
      </p:sp>
    </p:spTree>
    <p:extLst>
      <p:ext uri="{BB962C8B-B14F-4D97-AF65-F5344CB8AC3E}">
        <p14:creationId xmlns:p14="http://schemas.microsoft.com/office/powerpoint/2010/main" val="16693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" y="321733"/>
            <a:ext cx="12183630" cy="5994400"/>
          </a:xfrm>
        </p:spPr>
      </p:pic>
    </p:spTree>
    <p:extLst>
      <p:ext uri="{BB962C8B-B14F-4D97-AF65-F5344CB8AC3E}">
        <p14:creationId xmlns:p14="http://schemas.microsoft.com/office/powerpoint/2010/main" val="377452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" y="574431"/>
            <a:ext cx="12190126" cy="54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0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48"/>
            <a:ext cx="12199204" cy="56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Fonctionnement du site 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821136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108</TotalTime>
  <Words>67</Words>
  <Application>Microsoft Macintosh PowerPoint</Application>
  <PresentationFormat>Grand écran</PresentationFormat>
  <Paragraphs>33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ZIRA</vt:lpstr>
      <vt:lpstr>Déroulement</vt:lpstr>
      <vt:lpstr>Déroulement</vt:lpstr>
      <vt:lpstr>Sommaire</vt:lpstr>
      <vt:lpstr>Objectifs</vt:lpstr>
      <vt:lpstr>Présentation PowerPoint</vt:lpstr>
      <vt:lpstr>Présentation PowerPoint</vt:lpstr>
      <vt:lpstr>Présentation PowerPoint</vt:lpstr>
      <vt:lpstr>Déroulement</vt:lpstr>
      <vt:lpstr>Présentation PowerPoint</vt:lpstr>
      <vt:lpstr>Déroulement</vt:lpstr>
      <vt:lpstr>Présentation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ZIRA</dc:title>
  <dc:creator>Utilisateur Microsoft Office</dc:creator>
  <cp:lastModifiedBy>Utilisateur Microsoft Office</cp:lastModifiedBy>
  <cp:revision>44</cp:revision>
  <dcterms:created xsi:type="dcterms:W3CDTF">2018-04-17T07:05:39Z</dcterms:created>
  <dcterms:modified xsi:type="dcterms:W3CDTF">2018-04-19T15:19:40Z</dcterms:modified>
</cp:coreProperties>
</file>