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2" r:id="rId1"/>
  </p:sldMasterIdLst>
  <p:sldIdLst>
    <p:sldId id="256" r:id="rId2"/>
    <p:sldId id="257" r:id="rId3"/>
    <p:sldId id="259" r:id="rId4"/>
    <p:sldId id="267" r:id="rId5"/>
    <p:sldId id="268" r:id="rId6"/>
    <p:sldId id="269" r:id="rId7"/>
    <p:sldId id="263" r:id="rId8"/>
    <p:sldId id="260" r:id="rId9"/>
    <p:sldId id="261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4667"/>
  </p:normalViewPr>
  <p:slideViewPr>
    <p:cSldViewPr snapToGrid="0" snapToObjects="1">
      <p:cViewPr varScale="1">
        <p:scale>
          <a:sx n="115" d="100"/>
          <a:sy n="115" d="100"/>
        </p:scale>
        <p:origin x="39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smtClean="0"/>
              <a:pPr/>
              <a:t>4/19/2018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961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4/19/2018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378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smtClean="0"/>
              <a:pPr/>
              <a:t>4/19/2018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901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4/19/2018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779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4/19/2018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45143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4/19/2018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0763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4/19/2018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10176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4/19/2018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6607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4/19/2018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313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smtClean="0"/>
              <a:pPr/>
              <a:t>4/19/2018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201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9B482E8-6E0E-1B4F-B1FD-C69DB9E858D9}" type="datetimeFigureOut">
              <a:rPr lang="en-US" smtClean="0"/>
              <a:pPr/>
              <a:t>4/19/2018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47866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4/19/2018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424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491C7E-E6F5-C447-ACBB-B4547210D9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001" y="1449148"/>
            <a:ext cx="10572000" cy="2545910"/>
          </a:xfrm>
        </p:spPr>
        <p:txBody>
          <a:bodyPr/>
          <a:lstStyle/>
          <a:p>
            <a:r>
              <a:rPr lang="fr-FR" dirty="0"/>
              <a:t>ZIRA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FFE1A19-D878-E54F-9A23-01854E6C5A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1239696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Projet Pré-TPI – site d’e-commerce</a:t>
            </a:r>
          </a:p>
          <a:p>
            <a:r>
              <a:rPr lang="fr-FR" dirty="0">
                <a:solidFill>
                  <a:schemeClr val="bg1"/>
                </a:solidFill>
              </a:rPr>
              <a:t>Jérémy </a:t>
            </a:r>
            <a:r>
              <a:rPr lang="fr-FR" dirty="0" err="1">
                <a:solidFill>
                  <a:schemeClr val="bg1"/>
                </a:solidFill>
              </a:rPr>
              <a:t>Gfeller</a:t>
            </a:r>
            <a:r>
              <a:rPr lang="fr-FR" dirty="0">
                <a:solidFill>
                  <a:schemeClr val="bg1"/>
                </a:solidFill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938526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231524-80B7-5949-B3E6-9DC308938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Déroulement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739A553-B529-0846-9A65-EFE8CD3C63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Rectangle à coins arrondis 5">
            <a:extLst>
              <a:ext uri="{FF2B5EF4-FFF2-40B4-BE49-F238E27FC236}">
                <a16:creationId xmlns:a16="http://schemas.microsoft.com/office/drawing/2014/main" id="{184B17EE-6FBA-6149-B135-45DAD6C22B12}"/>
              </a:ext>
            </a:extLst>
          </p:cNvPr>
          <p:cNvSpPr/>
          <p:nvPr/>
        </p:nvSpPr>
        <p:spPr>
          <a:xfrm>
            <a:off x="8594167" y="3136694"/>
            <a:ext cx="3136174" cy="264172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12312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2D0E5B-08BF-2447-849B-7EF4C7E1A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C3D3EDC-1278-7E42-9277-4CDC395390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9474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231524-80B7-5949-B3E6-9DC308938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Déroulement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739A553-B529-0846-9A65-EFE8CD3C63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Rectangle à coins arrondis 3">
            <a:extLst>
              <a:ext uri="{FF2B5EF4-FFF2-40B4-BE49-F238E27FC236}">
                <a16:creationId xmlns:a16="http://schemas.microsoft.com/office/drawing/2014/main" id="{9D44FDBD-3BBD-3E48-B1EF-B88AC0626924}"/>
              </a:ext>
            </a:extLst>
          </p:cNvPr>
          <p:cNvSpPr/>
          <p:nvPr/>
        </p:nvSpPr>
        <p:spPr>
          <a:xfrm>
            <a:off x="361511" y="3136694"/>
            <a:ext cx="3136174" cy="264172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Introduction</a:t>
            </a:r>
          </a:p>
        </p:txBody>
      </p:sp>
      <p:sp>
        <p:nvSpPr>
          <p:cNvPr id="5" name="Rectangle à coins arrondis 4">
            <a:extLst>
              <a:ext uri="{FF2B5EF4-FFF2-40B4-BE49-F238E27FC236}">
                <a16:creationId xmlns:a16="http://schemas.microsoft.com/office/drawing/2014/main" id="{BCC53A2B-3A97-BC4F-8416-831BA129DF11}"/>
              </a:ext>
            </a:extLst>
          </p:cNvPr>
          <p:cNvSpPr/>
          <p:nvPr/>
        </p:nvSpPr>
        <p:spPr>
          <a:xfrm>
            <a:off x="4477839" y="3136694"/>
            <a:ext cx="3136174" cy="264172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Fonctionnement du site </a:t>
            </a:r>
          </a:p>
        </p:txBody>
      </p:sp>
      <p:sp>
        <p:nvSpPr>
          <p:cNvPr id="6" name="Rectangle à coins arrondis 5">
            <a:extLst>
              <a:ext uri="{FF2B5EF4-FFF2-40B4-BE49-F238E27FC236}">
                <a16:creationId xmlns:a16="http://schemas.microsoft.com/office/drawing/2014/main" id="{184B17EE-6FBA-6149-B135-45DAD6C22B12}"/>
              </a:ext>
            </a:extLst>
          </p:cNvPr>
          <p:cNvSpPr/>
          <p:nvPr/>
        </p:nvSpPr>
        <p:spPr>
          <a:xfrm>
            <a:off x="8594167" y="3136694"/>
            <a:ext cx="3136174" cy="264172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351969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D80975-548B-F241-A0AF-8B0D1A0E5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Objectifs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34C3FAB-B716-5F46-904E-5AA9395241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380229"/>
            <a:ext cx="8650224" cy="4095386"/>
          </a:xfrm>
        </p:spPr>
        <p:txBody>
          <a:bodyPr>
            <a:normAutofit/>
          </a:bodyPr>
          <a:lstStyle/>
          <a:p>
            <a:pPr lvl="0"/>
            <a:r>
              <a:rPr lang="fr-FR" dirty="0" smtClean="0"/>
              <a:t>Création d’un site d’e-commerce</a:t>
            </a:r>
          </a:p>
          <a:p>
            <a:pPr lvl="0"/>
            <a:r>
              <a:rPr lang="fr-FR" dirty="0" smtClean="0"/>
              <a:t>Plusieurs pages à disposition</a:t>
            </a:r>
          </a:p>
          <a:p>
            <a:pPr lvl="1"/>
            <a:r>
              <a:rPr lang="fr-FR" dirty="0" smtClean="0"/>
              <a:t>Accueil</a:t>
            </a:r>
          </a:p>
          <a:p>
            <a:pPr lvl="1"/>
            <a:r>
              <a:rPr lang="fr-FR" dirty="0" smtClean="0"/>
              <a:t>La page article</a:t>
            </a:r>
          </a:p>
          <a:p>
            <a:pPr lvl="1"/>
            <a:r>
              <a:rPr lang="fr-FR" dirty="0" smtClean="0"/>
              <a:t>Les détails des articles </a:t>
            </a:r>
          </a:p>
          <a:p>
            <a:pPr lvl="1"/>
            <a:r>
              <a:rPr lang="fr-FR" dirty="0" smtClean="0"/>
              <a:t>Panier</a:t>
            </a:r>
          </a:p>
          <a:p>
            <a:pPr lvl="1"/>
            <a:r>
              <a:rPr lang="fr-FR" dirty="0" smtClean="0"/>
              <a:t>Contact</a:t>
            </a:r>
          </a:p>
          <a:p>
            <a:r>
              <a:rPr lang="fr-FR" dirty="0" smtClean="0"/>
              <a:t>Page pour les administrateurs </a:t>
            </a:r>
          </a:p>
          <a:p>
            <a:pPr lvl="1"/>
            <a:r>
              <a:rPr lang="fr-FR" dirty="0" smtClean="0"/>
              <a:t>Ajouter un article </a:t>
            </a:r>
          </a:p>
          <a:p>
            <a:pPr lvl="1"/>
            <a:r>
              <a:rPr lang="fr-FR" dirty="0" smtClean="0"/>
              <a:t>Gérer les articles 	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69379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600" y="515388"/>
            <a:ext cx="11607302" cy="5710844"/>
          </a:xfrm>
        </p:spPr>
      </p:pic>
    </p:spTree>
    <p:extLst>
      <p:ext uri="{BB962C8B-B14F-4D97-AF65-F5344CB8AC3E}">
        <p14:creationId xmlns:p14="http://schemas.microsoft.com/office/powerpoint/2010/main" val="3774522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945" y="946964"/>
            <a:ext cx="11594979" cy="5179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800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883" y="629247"/>
            <a:ext cx="11610775" cy="5364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577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231524-80B7-5949-B3E6-9DC308938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Déroulement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739A553-B529-0846-9A65-EFE8CD3C63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Rectangle à coins arrondis 4">
            <a:extLst>
              <a:ext uri="{FF2B5EF4-FFF2-40B4-BE49-F238E27FC236}">
                <a16:creationId xmlns:a16="http://schemas.microsoft.com/office/drawing/2014/main" id="{BCC53A2B-3A97-BC4F-8416-831BA129DF11}"/>
              </a:ext>
            </a:extLst>
          </p:cNvPr>
          <p:cNvSpPr/>
          <p:nvPr/>
        </p:nvSpPr>
        <p:spPr>
          <a:xfrm>
            <a:off x="4477839" y="3136694"/>
            <a:ext cx="3136174" cy="264172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Fonctionnement du site </a:t>
            </a:r>
          </a:p>
        </p:txBody>
      </p:sp>
    </p:spTree>
    <p:extLst>
      <p:ext uri="{BB962C8B-B14F-4D97-AF65-F5344CB8AC3E}">
        <p14:creationId xmlns:p14="http://schemas.microsoft.com/office/powerpoint/2010/main" val="3944030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57FA9A-D498-5A4A-8C8C-2FF4466D4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 fonctionnement du site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C1F6B1D-E9FA-8242-AD00-52D0C69D33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4152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2AF29E-BCB1-7E43-B371-525D02459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BDA6180-8A67-5E40-8F75-F4993C45AB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1497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TM10001115[[fn=Colis]]</Template>
  <TotalTime>92</TotalTime>
  <Words>53</Words>
  <Application>Microsoft Office PowerPoint</Application>
  <PresentationFormat>Grand écran</PresentationFormat>
  <Paragraphs>23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4" baseType="lpstr">
      <vt:lpstr>Arial</vt:lpstr>
      <vt:lpstr>Gill Sans MT</vt:lpstr>
      <vt:lpstr>Parcel</vt:lpstr>
      <vt:lpstr>ZIRA</vt:lpstr>
      <vt:lpstr>Déroulement</vt:lpstr>
      <vt:lpstr>Objectifs</vt:lpstr>
      <vt:lpstr>Présentation PowerPoint</vt:lpstr>
      <vt:lpstr>Présentation PowerPoint</vt:lpstr>
      <vt:lpstr>Présentation PowerPoint</vt:lpstr>
      <vt:lpstr>Déroulement</vt:lpstr>
      <vt:lpstr>Sommaire fonctionnement du site</vt:lpstr>
      <vt:lpstr>Présentation PowerPoint</vt:lpstr>
      <vt:lpstr>Déroulement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ZIRA</dc:title>
  <dc:creator>Utilisateur Microsoft Office</dc:creator>
  <cp:lastModifiedBy>GFELLER Jeremy</cp:lastModifiedBy>
  <cp:revision>38</cp:revision>
  <dcterms:created xsi:type="dcterms:W3CDTF">2018-04-17T07:05:39Z</dcterms:created>
  <dcterms:modified xsi:type="dcterms:W3CDTF">2018-04-19T14:50:45Z</dcterms:modified>
</cp:coreProperties>
</file>