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70" r:id="rId4"/>
    <p:sldId id="259" r:id="rId5"/>
    <p:sldId id="267" r:id="rId6"/>
    <p:sldId id="268" r:id="rId7"/>
    <p:sldId id="269" r:id="rId8"/>
    <p:sldId id="271" r:id="rId9"/>
    <p:sldId id="261" r:id="rId10"/>
    <p:sldId id="27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9"/>
    <p:restoredTop sz="94667"/>
  </p:normalViewPr>
  <p:slideViewPr>
    <p:cSldViewPr snapToGrid="0" snapToObjects="1">
      <p:cViewPr varScale="1">
        <p:scale>
          <a:sx n="150" d="100"/>
          <a:sy n="150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8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91C7E-E6F5-C447-ACBB-B4547210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545910"/>
          </a:xfrm>
        </p:spPr>
        <p:txBody>
          <a:bodyPr/>
          <a:lstStyle/>
          <a:p>
            <a:r>
              <a:rPr lang="fr-FR" dirty="0"/>
              <a:t>ZIRA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FE1A19-D878-E54F-9A23-01854E6C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96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Pré-TPI – Site d’e-commerce</a:t>
            </a:r>
          </a:p>
          <a:p>
            <a:r>
              <a:rPr lang="fr-FR" dirty="0">
                <a:solidFill>
                  <a:schemeClr val="bg1"/>
                </a:solidFill>
              </a:rPr>
              <a:t>Jérémy </a:t>
            </a:r>
            <a:r>
              <a:rPr lang="fr-FR" dirty="0" err="1">
                <a:solidFill>
                  <a:schemeClr val="bg1"/>
                </a:solidFill>
              </a:rPr>
              <a:t>Gfeller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852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512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34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229"/>
            <a:ext cx="8650224" cy="409538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Création d’un site d’e-commerce</a:t>
            </a:r>
          </a:p>
          <a:p>
            <a:pPr lvl="0"/>
            <a:r>
              <a:rPr lang="fr-FR" dirty="0"/>
              <a:t>Plusieurs pages à disposition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La page article</a:t>
            </a:r>
          </a:p>
          <a:p>
            <a:pPr lvl="1"/>
            <a:r>
              <a:rPr lang="fr-FR" dirty="0"/>
              <a:t>Les détails des articles 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Contact</a:t>
            </a:r>
          </a:p>
          <a:p>
            <a:r>
              <a:rPr lang="fr-FR" dirty="0"/>
              <a:t>Page pour les administrateurs </a:t>
            </a:r>
          </a:p>
          <a:p>
            <a:pPr lvl="1"/>
            <a:r>
              <a:rPr lang="fr-FR" dirty="0"/>
              <a:t>Ajouter un article </a:t>
            </a:r>
          </a:p>
          <a:p>
            <a:pPr lvl="1"/>
            <a:r>
              <a:rPr lang="fr-FR" dirty="0"/>
              <a:t>Gérer les articles 	</a:t>
            </a:r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" y="321733"/>
            <a:ext cx="12192097" cy="5994400"/>
          </a:xfrm>
        </p:spPr>
      </p:pic>
    </p:spTree>
    <p:extLst>
      <p:ext uri="{BB962C8B-B14F-4D97-AF65-F5344CB8AC3E}">
        <p14:creationId xmlns:p14="http://schemas.microsoft.com/office/powerpoint/2010/main" val="377452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" y="574431"/>
            <a:ext cx="12190126" cy="54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48"/>
            <a:ext cx="12199204" cy="56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821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 article</a:t>
            </a:r>
          </a:p>
          <a:p>
            <a:r>
              <a:rPr lang="fr-FR" dirty="0"/>
              <a:t>Aller étape par étape </a:t>
            </a:r>
          </a:p>
          <a:p>
            <a:r>
              <a:rPr lang="fr-FR" dirty="0"/>
              <a:t>Faire tous les tests </a:t>
            </a:r>
          </a:p>
          <a:p>
            <a:pPr lvl="1"/>
            <a:r>
              <a:rPr lang="fr-FR" dirty="0"/>
              <a:t>Marques </a:t>
            </a:r>
          </a:p>
          <a:p>
            <a:pPr lvl="1"/>
            <a:r>
              <a:rPr lang="fr-FR" dirty="0"/>
              <a:t>Modèles </a:t>
            </a:r>
          </a:p>
          <a:p>
            <a:pPr lvl="1"/>
            <a:r>
              <a:rPr lang="fr-FR" dirty="0"/>
              <a:t>Couleurs</a:t>
            </a:r>
          </a:p>
          <a:p>
            <a:r>
              <a:rPr lang="fr-FR" dirty="0"/>
              <a:t>Ajouter les images</a:t>
            </a:r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171</TotalTime>
  <Words>77</Words>
  <Application>Microsoft Macintosh PowerPoint</Application>
  <PresentationFormat>Grand écran</PresentationFormat>
  <Paragraphs>39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ZIRA</vt:lpstr>
      <vt:lpstr>Déroulement</vt:lpstr>
      <vt:lpstr>Déroulement</vt:lpstr>
      <vt:lpstr>Objectifs</vt:lpstr>
      <vt:lpstr>Présentation PowerPoint</vt:lpstr>
      <vt:lpstr>Présentation PowerPoint</vt:lpstr>
      <vt:lpstr>Présentation PowerPoint</vt:lpstr>
      <vt:lpstr>Déroulement</vt:lpstr>
      <vt:lpstr>La fonction</vt:lpstr>
      <vt:lpstr>Déroulement</vt:lpstr>
      <vt:lpstr>Bilan personnel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Utilisateur Microsoft Office</cp:lastModifiedBy>
  <cp:revision>60</cp:revision>
  <dcterms:created xsi:type="dcterms:W3CDTF">2018-04-17T07:05:39Z</dcterms:created>
  <dcterms:modified xsi:type="dcterms:W3CDTF">2018-04-19T16:23:44Z</dcterms:modified>
</cp:coreProperties>
</file>